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95"/>
  </p:notesMasterIdLst>
  <p:handoutMasterIdLst>
    <p:handoutMasterId r:id="rId96"/>
  </p:handoutMasterIdLst>
  <p:sldIdLst>
    <p:sldId id="365" r:id="rId2"/>
    <p:sldId id="278" r:id="rId3"/>
    <p:sldId id="273" r:id="rId4"/>
    <p:sldId id="279" r:id="rId5"/>
    <p:sldId id="400" r:id="rId6"/>
    <p:sldId id="276" r:id="rId7"/>
    <p:sldId id="277" r:id="rId8"/>
    <p:sldId id="280" r:id="rId9"/>
    <p:sldId id="367" r:id="rId10"/>
    <p:sldId id="283" r:id="rId11"/>
    <p:sldId id="323" r:id="rId12"/>
    <p:sldId id="297" r:id="rId13"/>
    <p:sldId id="371" r:id="rId14"/>
    <p:sldId id="286" r:id="rId15"/>
    <p:sldId id="316" r:id="rId16"/>
    <p:sldId id="320" r:id="rId17"/>
    <p:sldId id="401" r:id="rId18"/>
    <p:sldId id="340" r:id="rId19"/>
    <p:sldId id="319" r:id="rId20"/>
    <p:sldId id="321" r:id="rId21"/>
    <p:sldId id="366" r:id="rId22"/>
    <p:sldId id="368" r:id="rId23"/>
    <p:sldId id="372" r:id="rId24"/>
    <p:sldId id="395" r:id="rId25"/>
    <p:sldId id="331" r:id="rId26"/>
    <p:sldId id="333" r:id="rId27"/>
    <p:sldId id="332" r:id="rId28"/>
    <p:sldId id="344" r:id="rId29"/>
    <p:sldId id="346" r:id="rId30"/>
    <p:sldId id="345" r:id="rId31"/>
    <p:sldId id="373" r:id="rId32"/>
    <p:sldId id="284" r:id="rId33"/>
    <p:sldId id="285" r:id="rId34"/>
    <p:sldId id="294" r:id="rId35"/>
    <p:sldId id="334" r:id="rId36"/>
    <p:sldId id="369" r:id="rId37"/>
    <p:sldId id="370" r:id="rId38"/>
    <p:sldId id="374" r:id="rId39"/>
    <p:sldId id="348" r:id="rId40"/>
    <p:sldId id="324" r:id="rId41"/>
    <p:sldId id="402" r:id="rId42"/>
    <p:sldId id="404" r:id="rId43"/>
    <p:sldId id="377" r:id="rId44"/>
    <p:sldId id="399" r:id="rId45"/>
    <p:sldId id="359" r:id="rId46"/>
    <p:sldId id="300" r:id="rId47"/>
    <p:sldId id="364" r:id="rId48"/>
    <p:sldId id="302" r:id="rId49"/>
    <p:sldId id="352" r:id="rId50"/>
    <p:sldId id="355" r:id="rId51"/>
    <p:sldId id="353" r:id="rId52"/>
    <p:sldId id="350" r:id="rId53"/>
    <p:sldId id="362" r:id="rId54"/>
    <p:sldId id="354" r:id="rId55"/>
    <p:sldId id="349" r:id="rId56"/>
    <p:sldId id="301" r:id="rId57"/>
    <p:sldId id="356" r:id="rId58"/>
    <p:sldId id="303" r:id="rId59"/>
    <p:sldId id="357" r:id="rId60"/>
    <p:sldId id="363" r:id="rId61"/>
    <p:sldId id="375" r:id="rId62"/>
    <p:sldId id="360" r:id="rId63"/>
    <p:sldId id="287" r:id="rId64"/>
    <p:sldId id="376" r:id="rId65"/>
    <p:sldId id="335" r:id="rId66"/>
    <p:sldId id="378" r:id="rId67"/>
    <p:sldId id="290" r:id="rId68"/>
    <p:sldId id="398" r:id="rId69"/>
    <p:sldId id="379" r:id="rId70"/>
    <p:sldId id="289" r:id="rId71"/>
    <p:sldId id="380" r:id="rId72"/>
    <p:sldId id="361" r:id="rId73"/>
    <p:sldId id="329" r:id="rId74"/>
    <p:sldId id="330" r:id="rId75"/>
    <p:sldId id="336" r:id="rId76"/>
    <p:sldId id="337" r:id="rId77"/>
    <p:sldId id="381" r:id="rId78"/>
    <p:sldId id="293" r:id="rId79"/>
    <p:sldId id="396" r:id="rId80"/>
    <p:sldId id="397" r:id="rId81"/>
    <p:sldId id="383" r:id="rId82"/>
    <p:sldId id="269" r:id="rId83"/>
    <p:sldId id="384" r:id="rId84"/>
    <p:sldId id="385" r:id="rId85"/>
    <p:sldId id="386" r:id="rId86"/>
    <p:sldId id="387" r:id="rId87"/>
    <p:sldId id="388" r:id="rId88"/>
    <p:sldId id="389" r:id="rId89"/>
    <p:sldId id="390" r:id="rId90"/>
    <p:sldId id="391" r:id="rId91"/>
    <p:sldId id="392" r:id="rId92"/>
    <p:sldId id="393" r:id="rId93"/>
    <p:sldId id="394" r:id="rId94"/>
  </p:sldIdLst>
  <p:sldSz cx="9144000" cy="6858000" type="screen4x3"/>
  <p:notesSz cx="6858000" cy="9144000"/>
  <p:defaultTextStyle>
    <a:defPPr>
      <a:defRPr lang="es-EC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2"/>
    <a:srgbClr val="6A6AB5"/>
    <a:srgbClr val="C0C0C0"/>
    <a:srgbClr val="0066CC"/>
    <a:srgbClr val="666699"/>
    <a:srgbClr val="0000EC"/>
    <a:srgbClr val="6699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05" autoAdjust="0"/>
    <p:restoredTop sz="94746" autoAdjust="0"/>
  </p:normalViewPr>
  <p:slideViewPr>
    <p:cSldViewPr>
      <p:cViewPr varScale="1">
        <p:scale>
          <a:sx n="51" d="100"/>
          <a:sy n="51" d="100"/>
        </p:scale>
        <p:origin x="-8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C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s-EC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C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3F41999-AB10-430E-BC53-1FCA63D4860D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C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s-EC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s-EC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3FC81A24-9A29-4620-BAC3-64972335CF8A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E13FD-7542-488A-A617-11D81CF22BF7}" type="slidenum">
              <a:rPr lang="es-EC"/>
              <a:pPr/>
              <a:t>1</a:t>
            </a:fld>
            <a:endParaRPr lang="es-EC"/>
          </a:p>
        </p:txBody>
      </p:sp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BA383-971C-4CA4-BEB9-909DCCE9F19F}" type="slidenum">
              <a:rPr lang="es-EC"/>
              <a:pPr/>
              <a:t>2</a:t>
            </a:fld>
            <a:endParaRPr lang="es-EC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25DE9-ADD3-490F-82F0-1005EE7D598D}" type="slidenum">
              <a:rPr lang="es-EC"/>
              <a:pPr/>
              <a:t>4</a:t>
            </a:fld>
            <a:endParaRPr lang="es-EC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B0038-8F77-4DE1-BA25-B9FB1220F4F2}" type="slidenum">
              <a:rPr lang="es-EC"/>
              <a:pPr/>
              <a:t>6</a:t>
            </a:fld>
            <a:endParaRPr lang="es-EC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F93C0-7D98-4BD9-855F-7F8D8874743D}" type="slidenum">
              <a:rPr lang="es-EC"/>
              <a:pPr/>
              <a:t>7</a:t>
            </a:fld>
            <a:endParaRPr lang="es-EC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607D2-6544-4105-8BA5-30353712423A}" type="slidenum">
              <a:rPr lang="es-EC"/>
              <a:pPr/>
              <a:t>9</a:t>
            </a:fld>
            <a:endParaRPr lang="es-EC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D2C46-8CCC-4221-AE44-CDD4FB973B03}" type="slidenum">
              <a:rPr lang="es-EC"/>
              <a:pPr/>
              <a:t>81</a:t>
            </a:fld>
            <a:endParaRPr lang="es-EC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01FC8E-88DF-471A-9C4A-ACA3F02E959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23868-CA2A-4F93-AA2D-7ADCCCFB6AE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3E99-27D7-4E5D-880A-4DDB1CD1705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96B57E-75E8-4D8A-AD63-B986507B1A8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580076-5019-4E88-A601-8002DB514E4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BBB873-8A22-464F-B5CF-ED4FBE1F9DC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343AB6-57B8-4AA5-B1DA-151802E4D1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727FD4-55F0-4383-B156-DAAACB35B0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13364E-27D9-4782-9F90-D4062AB357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3A377B-313F-4B2A-B8CF-5A9347DC6D0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B8F39-5AC9-4E07-9799-F76B59B2E60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AA446-1EC7-4B42-A72E-52ED80AB756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36580-A8C5-4360-BF21-48720E5322C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E4BF4-7C0F-4BA3-BA7D-F8E28B633F6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9D199-87F0-4E11-A9D4-24F178CC4A7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8D34D-6F7F-4B20-8DE9-5D02E038521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A9174-0ECF-4556-B9E4-A5B6613D65C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87EE8-2567-467C-9052-36D9D8DC274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Revista "La Onda"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AE90B06-5F73-4408-A25C-EB63B3CBFB2F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87421C2-4E1D-4961-8149-117120E6D4CA}" type="slidenum">
              <a:rPr lang="en-US"/>
              <a:pPr/>
              <a:t>1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76250"/>
            <a:ext cx="8496300" cy="1800225"/>
          </a:xfrm>
        </p:spPr>
        <p:txBody>
          <a:bodyPr/>
          <a:lstStyle/>
          <a:p>
            <a:r>
              <a:rPr lang="es-EC" sz="4800" b="1">
                <a:latin typeface="Lucida Sans Unicode" pitchFamily="34" charset="0"/>
              </a:rPr>
              <a:t>Escuela </a:t>
            </a:r>
            <a:r>
              <a:rPr lang="es-EC" b="1">
                <a:latin typeface="Lucida Sans Unicode" pitchFamily="34" charset="0"/>
              </a:rPr>
              <a:t>Superior</a:t>
            </a:r>
            <a:r>
              <a:rPr lang="es-EC" sz="4800" b="1">
                <a:latin typeface="Lucida Sans Unicode" pitchFamily="34" charset="0"/>
              </a:rPr>
              <a:t> </a:t>
            </a:r>
            <a:br>
              <a:rPr lang="es-EC" sz="4800" b="1">
                <a:latin typeface="Lucida Sans Unicode" pitchFamily="34" charset="0"/>
              </a:rPr>
            </a:br>
            <a:r>
              <a:rPr lang="es-EC" sz="4800" b="1">
                <a:latin typeface="Lucida Sans Unicode" pitchFamily="34" charset="0"/>
              </a:rPr>
              <a:t>Politécnica del Litoral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349500"/>
            <a:ext cx="6400800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2800">
                <a:effectLst/>
                <a:latin typeface="Lucida Sans Unicode" pitchFamily="34" charset="0"/>
              </a:rPr>
              <a:t>Ing. Eduardo Reinoso Negrete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2109788" y="3141663"/>
            <a:ext cx="4932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C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Revista “La Onda”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292725" y="4221163"/>
            <a:ext cx="30511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C" sz="2000"/>
              <a:t>Integrantes:</a:t>
            </a:r>
          </a:p>
          <a:p>
            <a:pPr algn="l"/>
            <a:r>
              <a:rPr lang="es-EC" sz="1800" b="0"/>
              <a:t>	</a:t>
            </a: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Gálvez Byron</a:t>
            </a:r>
          </a:p>
          <a:p>
            <a:pPr algn="l"/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	García María</a:t>
            </a:r>
          </a:p>
          <a:p>
            <a:pPr algn="l"/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	Macias Maristel</a:t>
            </a:r>
          </a:p>
          <a:p>
            <a:pPr algn="l"/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	Naranjo Natalia</a:t>
            </a:r>
          </a:p>
          <a:p>
            <a:pPr algn="l"/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	Ronquillo Evelin</a:t>
            </a:r>
          </a:p>
          <a:p>
            <a:pPr algn="l"/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	Valarezo Gabriela</a:t>
            </a:r>
          </a:p>
          <a:p>
            <a:pPr algn="l"/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8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39E6-B63C-4F0F-9D18-A090863413CA}" type="slidenum">
              <a:rPr lang="en-US"/>
              <a:pPr/>
              <a:t>10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35013"/>
            <a:ext cx="7927975" cy="606425"/>
          </a:xfrm>
          <a:noFill/>
          <a:ln/>
        </p:spPr>
        <p:txBody>
          <a:bodyPr/>
          <a:lstStyle/>
          <a:p>
            <a:pPr algn="l"/>
            <a:r>
              <a:rPr lang="es-EC" sz="2800" b="1">
                <a:latin typeface="Lucida Sans Unicode" pitchFamily="34" charset="0"/>
              </a:rPr>
              <a:t>Utilización del tiempo libre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900113" y="1773238"/>
            <a:ext cx="6665912" cy="5332412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744538" y="1341438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TOP OF MIND</a:t>
            </a:r>
          </a:p>
        </p:txBody>
      </p:sp>
      <p:grpSp>
        <p:nvGrpSpPr>
          <p:cNvPr id="109630" name="Group 62"/>
          <p:cNvGrpSpPr>
            <a:grpSpLocks/>
          </p:cNvGrpSpPr>
          <p:nvPr/>
        </p:nvGrpSpPr>
        <p:grpSpPr bwMode="auto">
          <a:xfrm>
            <a:off x="1042988" y="1916113"/>
            <a:ext cx="6919912" cy="4676775"/>
            <a:chOff x="703" y="1162"/>
            <a:chExt cx="4359" cy="2946"/>
          </a:xfrm>
        </p:grpSpPr>
        <p:sp>
          <p:nvSpPr>
            <p:cNvPr id="109599" name="Rectangle 31"/>
            <p:cNvSpPr>
              <a:spLocks noChangeArrowheads="1"/>
            </p:cNvSpPr>
            <p:nvPr/>
          </p:nvSpPr>
          <p:spPr bwMode="auto">
            <a:xfrm>
              <a:off x="3758" y="3974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0%</a:t>
              </a:r>
            </a:p>
          </p:txBody>
        </p:sp>
        <p:sp>
          <p:nvSpPr>
            <p:cNvPr id="109613" name="Rectangle 45"/>
            <p:cNvSpPr>
              <a:spLocks noChangeArrowheads="1"/>
            </p:cNvSpPr>
            <p:nvPr/>
          </p:nvSpPr>
          <p:spPr bwMode="auto">
            <a:xfrm>
              <a:off x="3726" y="1162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Leer</a:t>
              </a:r>
            </a:p>
          </p:txBody>
        </p:sp>
        <p:grpSp>
          <p:nvGrpSpPr>
            <p:cNvPr id="109575" name="Group 7"/>
            <p:cNvGrpSpPr>
              <a:grpSpLocks/>
            </p:cNvGrpSpPr>
            <p:nvPr/>
          </p:nvGrpSpPr>
          <p:grpSpPr bwMode="auto">
            <a:xfrm>
              <a:off x="1656" y="1480"/>
              <a:ext cx="2132" cy="1814"/>
              <a:chOff x="2247" y="1808"/>
              <a:chExt cx="1154" cy="1146"/>
            </a:xfrm>
          </p:grpSpPr>
          <p:sp>
            <p:nvSpPr>
              <p:cNvPr id="109576" name="Freeform 8"/>
              <p:cNvSpPr>
                <a:spLocks/>
              </p:cNvSpPr>
              <p:nvPr/>
            </p:nvSpPr>
            <p:spPr bwMode="auto">
              <a:xfrm>
                <a:off x="2311" y="1808"/>
                <a:ext cx="518" cy="573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9" y="300"/>
                  </a:cxn>
                  <a:cxn ang="0">
                    <a:pos x="18" y="282"/>
                  </a:cxn>
                  <a:cxn ang="0">
                    <a:pos x="27" y="264"/>
                  </a:cxn>
                  <a:cxn ang="0">
                    <a:pos x="36" y="246"/>
                  </a:cxn>
                  <a:cxn ang="0">
                    <a:pos x="45" y="237"/>
                  </a:cxn>
                  <a:cxn ang="0">
                    <a:pos x="63" y="218"/>
                  </a:cxn>
                  <a:cxn ang="0">
                    <a:pos x="72" y="200"/>
                  </a:cxn>
                  <a:cxn ang="0">
                    <a:pos x="82" y="182"/>
                  </a:cxn>
                  <a:cxn ang="0">
                    <a:pos x="100" y="173"/>
                  </a:cxn>
                  <a:cxn ang="0">
                    <a:pos x="118" y="155"/>
                  </a:cxn>
                  <a:cxn ang="0">
                    <a:pos x="127" y="146"/>
                  </a:cxn>
                  <a:cxn ang="0">
                    <a:pos x="145" y="128"/>
                  </a:cxn>
                  <a:cxn ang="0">
                    <a:pos x="163" y="118"/>
                  </a:cxn>
                  <a:cxn ang="0">
                    <a:pos x="172" y="109"/>
                  </a:cxn>
                  <a:cxn ang="0">
                    <a:pos x="191" y="91"/>
                  </a:cxn>
                  <a:cxn ang="0">
                    <a:pos x="209" y="82"/>
                  </a:cxn>
                  <a:cxn ang="0">
                    <a:pos x="227" y="73"/>
                  </a:cxn>
                  <a:cxn ang="0">
                    <a:pos x="245" y="64"/>
                  </a:cxn>
                  <a:cxn ang="0">
                    <a:pos x="263" y="55"/>
                  </a:cxn>
                  <a:cxn ang="0">
                    <a:pos x="281" y="46"/>
                  </a:cxn>
                  <a:cxn ang="0">
                    <a:pos x="300" y="37"/>
                  </a:cxn>
                  <a:cxn ang="0">
                    <a:pos x="318" y="28"/>
                  </a:cxn>
                  <a:cxn ang="0">
                    <a:pos x="336" y="28"/>
                  </a:cxn>
                  <a:cxn ang="0">
                    <a:pos x="354" y="18"/>
                  </a:cxn>
                  <a:cxn ang="0">
                    <a:pos x="372" y="9"/>
                  </a:cxn>
                  <a:cxn ang="0">
                    <a:pos x="390" y="9"/>
                  </a:cxn>
                  <a:cxn ang="0">
                    <a:pos x="418" y="9"/>
                  </a:cxn>
                  <a:cxn ang="0">
                    <a:pos x="436" y="0"/>
                  </a:cxn>
                  <a:cxn ang="0">
                    <a:pos x="454" y="0"/>
                  </a:cxn>
                  <a:cxn ang="0">
                    <a:pos x="472" y="0"/>
                  </a:cxn>
                  <a:cxn ang="0">
                    <a:pos x="490" y="0"/>
                  </a:cxn>
                  <a:cxn ang="0">
                    <a:pos x="518" y="0"/>
                  </a:cxn>
                </a:cxnLst>
                <a:rect l="0" t="0" r="r" b="b"/>
                <a:pathLst>
                  <a:path w="518" h="573">
                    <a:moveTo>
                      <a:pt x="509" y="573"/>
                    </a:moveTo>
                    <a:lnTo>
                      <a:pt x="0" y="318"/>
                    </a:lnTo>
                    <a:lnTo>
                      <a:pt x="0" y="309"/>
                    </a:lnTo>
                    <a:lnTo>
                      <a:pt x="9" y="300"/>
                    </a:lnTo>
                    <a:lnTo>
                      <a:pt x="9" y="291"/>
                    </a:lnTo>
                    <a:lnTo>
                      <a:pt x="18" y="282"/>
                    </a:lnTo>
                    <a:lnTo>
                      <a:pt x="18" y="273"/>
                    </a:lnTo>
                    <a:lnTo>
                      <a:pt x="27" y="264"/>
                    </a:lnTo>
                    <a:lnTo>
                      <a:pt x="27" y="255"/>
                    </a:lnTo>
                    <a:lnTo>
                      <a:pt x="36" y="246"/>
                    </a:lnTo>
                    <a:lnTo>
                      <a:pt x="45" y="246"/>
                    </a:lnTo>
                    <a:lnTo>
                      <a:pt x="45" y="237"/>
                    </a:lnTo>
                    <a:lnTo>
                      <a:pt x="54" y="228"/>
                    </a:lnTo>
                    <a:lnTo>
                      <a:pt x="63" y="218"/>
                    </a:lnTo>
                    <a:lnTo>
                      <a:pt x="63" y="209"/>
                    </a:lnTo>
                    <a:lnTo>
                      <a:pt x="72" y="200"/>
                    </a:lnTo>
                    <a:lnTo>
                      <a:pt x="82" y="191"/>
                    </a:lnTo>
                    <a:lnTo>
                      <a:pt x="82" y="182"/>
                    </a:lnTo>
                    <a:lnTo>
                      <a:pt x="91" y="182"/>
                    </a:lnTo>
                    <a:lnTo>
                      <a:pt x="100" y="173"/>
                    </a:lnTo>
                    <a:lnTo>
                      <a:pt x="109" y="164"/>
                    </a:lnTo>
                    <a:lnTo>
                      <a:pt x="118" y="155"/>
                    </a:lnTo>
                    <a:lnTo>
                      <a:pt x="118" y="155"/>
                    </a:lnTo>
                    <a:lnTo>
                      <a:pt x="127" y="146"/>
                    </a:lnTo>
                    <a:lnTo>
                      <a:pt x="136" y="137"/>
                    </a:lnTo>
                    <a:lnTo>
                      <a:pt x="145" y="128"/>
                    </a:lnTo>
                    <a:lnTo>
                      <a:pt x="154" y="128"/>
                    </a:lnTo>
                    <a:lnTo>
                      <a:pt x="163" y="118"/>
                    </a:lnTo>
                    <a:lnTo>
                      <a:pt x="163" y="109"/>
                    </a:lnTo>
                    <a:lnTo>
                      <a:pt x="172" y="109"/>
                    </a:lnTo>
                    <a:lnTo>
                      <a:pt x="181" y="100"/>
                    </a:lnTo>
                    <a:lnTo>
                      <a:pt x="191" y="91"/>
                    </a:lnTo>
                    <a:lnTo>
                      <a:pt x="200" y="91"/>
                    </a:lnTo>
                    <a:lnTo>
                      <a:pt x="209" y="82"/>
                    </a:lnTo>
                    <a:lnTo>
                      <a:pt x="218" y="82"/>
                    </a:lnTo>
                    <a:lnTo>
                      <a:pt x="227" y="73"/>
                    </a:lnTo>
                    <a:lnTo>
                      <a:pt x="236" y="64"/>
                    </a:lnTo>
                    <a:lnTo>
                      <a:pt x="245" y="64"/>
                    </a:lnTo>
                    <a:lnTo>
                      <a:pt x="254" y="55"/>
                    </a:lnTo>
                    <a:lnTo>
                      <a:pt x="263" y="55"/>
                    </a:lnTo>
                    <a:lnTo>
                      <a:pt x="272" y="46"/>
                    </a:lnTo>
                    <a:lnTo>
                      <a:pt x="281" y="46"/>
                    </a:lnTo>
                    <a:lnTo>
                      <a:pt x="291" y="46"/>
                    </a:lnTo>
                    <a:lnTo>
                      <a:pt x="300" y="37"/>
                    </a:lnTo>
                    <a:lnTo>
                      <a:pt x="309" y="37"/>
                    </a:lnTo>
                    <a:lnTo>
                      <a:pt x="318" y="28"/>
                    </a:lnTo>
                    <a:lnTo>
                      <a:pt x="327" y="28"/>
                    </a:lnTo>
                    <a:lnTo>
                      <a:pt x="336" y="28"/>
                    </a:lnTo>
                    <a:lnTo>
                      <a:pt x="345" y="18"/>
                    </a:lnTo>
                    <a:lnTo>
                      <a:pt x="354" y="18"/>
                    </a:lnTo>
                    <a:lnTo>
                      <a:pt x="363" y="18"/>
                    </a:lnTo>
                    <a:lnTo>
                      <a:pt x="372" y="9"/>
                    </a:lnTo>
                    <a:lnTo>
                      <a:pt x="381" y="9"/>
                    </a:lnTo>
                    <a:lnTo>
                      <a:pt x="390" y="9"/>
                    </a:lnTo>
                    <a:lnTo>
                      <a:pt x="400" y="9"/>
                    </a:lnTo>
                    <a:lnTo>
                      <a:pt x="418" y="9"/>
                    </a:lnTo>
                    <a:lnTo>
                      <a:pt x="427" y="0"/>
                    </a:lnTo>
                    <a:lnTo>
                      <a:pt x="436" y="0"/>
                    </a:lnTo>
                    <a:lnTo>
                      <a:pt x="445" y="0"/>
                    </a:lnTo>
                    <a:lnTo>
                      <a:pt x="454" y="0"/>
                    </a:lnTo>
                    <a:lnTo>
                      <a:pt x="463" y="0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0" y="0"/>
                    </a:lnTo>
                    <a:lnTo>
                      <a:pt x="499" y="0"/>
                    </a:lnTo>
                    <a:lnTo>
                      <a:pt x="518" y="0"/>
                    </a:lnTo>
                    <a:lnTo>
                      <a:pt x="509" y="5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A5CC"/>
                  </a:gs>
                  <a:gs pos="100000">
                    <a:srgbClr val="00A5CC">
                      <a:gamma/>
                      <a:shade val="25490"/>
                      <a:invGamma/>
                    </a:srgbClr>
                  </a:gs>
                </a:gsLst>
                <a:lin ang="5400000" scaled="1"/>
              </a:gradFill>
              <a:ln w="14351">
                <a:solidFill>
                  <a:srgbClr val="8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77" name="Freeform 9"/>
              <p:cNvSpPr>
                <a:spLocks/>
              </p:cNvSpPr>
              <p:nvPr/>
            </p:nvSpPr>
            <p:spPr bwMode="auto">
              <a:xfrm>
                <a:off x="2311" y="1808"/>
                <a:ext cx="518" cy="573"/>
              </a:xfrm>
              <a:custGeom>
                <a:avLst/>
                <a:gdLst/>
                <a:ahLst/>
                <a:cxnLst>
                  <a:cxn ang="0">
                    <a:pos x="0" y="318"/>
                  </a:cxn>
                  <a:cxn ang="0">
                    <a:pos x="9" y="300"/>
                  </a:cxn>
                  <a:cxn ang="0">
                    <a:pos x="18" y="282"/>
                  </a:cxn>
                  <a:cxn ang="0">
                    <a:pos x="27" y="264"/>
                  </a:cxn>
                  <a:cxn ang="0">
                    <a:pos x="36" y="246"/>
                  </a:cxn>
                  <a:cxn ang="0">
                    <a:pos x="45" y="237"/>
                  </a:cxn>
                  <a:cxn ang="0">
                    <a:pos x="63" y="218"/>
                  </a:cxn>
                  <a:cxn ang="0">
                    <a:pos x="72" y="200"/>
                  </a:cxn>
                  <a:cxn ang="0">
                    <a:pos x="82" y="182"/>
                  </a:cxn>
                  <a:cxn ang="0">
                    <a:pos x="100" y="173"/>
                  </a:cxn>
                  <a:cxn ang="0">
                    <a:pos x="118" y="155"/>
                  </a:cxn>
                  <a:cxn ang="0">
                    <a:pos x="127" y="146"/>
                  </a:cxn>
                  <a:cxn ang="0">
                    <a:pos x="145" y="128"/>
                  </a:cxn>
                  <a:cxn ang="0">
                    <a:pos x="163" y="118"/>
                  </a:cxn>
                  <a:cxn ang="0">
                    <a:pos x="172" y="109"/>
                  </a:cxn>
                  <a:cxn ang="0">
                    <a:pos x="191" y="91"/>
                  </a:cxn>
                  <a:cxn ang="0">
                    <a:pos x="209" y="82"/>
                  </a:cxn>
                  <a:cxn ang="0">
                    <a:pos x="227" y="73"/>
                  </a:cxn>
                  <a:cxn ang="0">
                    <a:pos x="245" y="64"/>
                  </a:cxn>
                  <a:cxn ang="0">
                    <a:pos x="263" y="55"/>
                  </a:cxn>
                  <a:cxn ang="0">
                    <a:pos x="281" y="46"/>
                  </a:cxn>
                  <a:cxn ang="0">
                    <a:pos x="300" y="37"/>
                  </a:cxn>
                  <a:cxn ang="0">
                    <a:pos x="318" y="28"/>
                  </a:cxn>
                  <a:cxn ang="0">
                    <a:pos x="336" y="28"/>
                  </a:cxn>
                  <a:cxn ang="0">
                    <a:pos x="354" y="18"/>
                  </a:cxn>
                  <a:cxn ang="0">
                    <a:pos x="372" y="9"/>
                  </a:cxn>
                  <a:cxn ang="0">
                    <a:pos x="390" y="9"/>
                  </a:cxn>
                  <a:cxn ang="0">
                    <a:pos x="418" y="9"/>
                  </a:cxn>
                  <a:cxn ang="0">
                    <a:pos x="436" y="0"/>
                  </a:cxn>
                  <a:cxn ang="0">
                    <a:pos x="454" y="0"/>
                  </a:cxn>
                  <a:cxn ang="0">
                    <a:pos x="472" y="0"/>
                  </a:cxn>
                  <a:cxn ang="0">
                    <a:pos x="490" y="0"/>
                  </a:cxn>
                  <a:cxn ang="0">
                    <a:pos x="518" y="0"/>
                  </a:cxn>
                </a:cxnLst>
                <a:rect l="0" t="0" r="r" b="b"/>
                <a:pathLst>
                  <a:path w="518" h="573">
                    <a:moveTo>
                      <a:pt x="509" y="573"/>
                    </a:moveTo>
                    <a:lnTo>
                      <a:pt x="0" y="318"/>
                    </a:lnTo>
                    <a:lnTo>
                      <a:pt x="0" y="309"/>
                    </a:lnTo>
                    <a:lnTo>
                      <a:pt x="9" y="300"/>
                    </a:lnTo>
                    <a:lnTo>
                      <a:pt x="9" y="291"/>
                    </a:lnTo>
                    <a:lnTo>
                      <a:pt x="18" y="282"/>
                    </a:lnTo>
                    <a:lnTo>
                      <a:pt x="18" y="273"/>
                    </a:lnTo>
                    <a:lnTo>
                      <a:pt x="27" y="264"/>
                    </a:lnTo>
                    <a:lnTo>
                      <a:pt x="27" y="255"/>
                    </a:lnTo>
                    <a:lnTo>
                      <a:pt x="36" y="246"/>
                    </a:lnTo>
                    <a:lnTo>
                      <a:pt x="45" y="246"/>
                    </a:lnTo>
                    <a:lnTo>
                      <a:pt x="45" y="237"/>
                    </a:lnTo>
                    <a:lnTo>
                      <a:pt x="54" y="228"/>
                    </a:lnTo>
                    <a:lnTo>
                      <a:pt x="63" y="218"/>
                    </a:lnTo>
                    <a:lnTo>
                      <a:pt x="63" y="209"/>
                    </a:lnTo>
                    <a:lnTo>
                      <a:pt x="72" y="200"/>
                    </a:lnTo>
                    <a:lnTo>
                      <a:pt x="82" y="191"/>
                    </a:lnTo>
                    <a:lnTo>
                      <a:pt x="82" y="182"/>
                    </a:lnTo>
                    <a:lnTo>
                      <a:pt x="91" y="182"/>
                    </a:lnTo>
                    <a:lnTo>
                      <a:pt x="100" y="173"/>
                    </a:lnTo>
                    <a:lnTo>
                      <a:pt x="109" y="164"/>
                    </a:lnTo>
                    <a:lnTo>
                      <a:pt x="118" y="155"/>
                    </a:lnTo>
                    <a:lnTo>
                      <a:pt x="118" y="155"/>
                    </a:lnTo>
                    <a:lnTo>
                      <a:pt x="127" y="146"/>
                    </a:lnTo>
                    <a:lnTo>
                      <a:pt x="136" y="137"/>
                    </a:lnTo>
                    <a:lnTo>
                      <a:pt x="145" y="128"/>
                    </a:lnTo>
                    <a:lnTo>
                      <a:pt x="154" y="128"/>
                    </a:lnTo>
                    <a:lnTo>
                      <a:pt x="163" y="118"/>
                    </a:lnTo>
                    <a:lnTo>
                      <a:pt x="163" y="109"/>
                    </a:lnTo>
                    <a:lnTo>
                      <a:pt x="172" y="109"/>
                    </a:lnTo>
                    <a:lnTo>
                      <a:pt x="181" y="100"/>
                    </a:lnTo>
                    <a:lnTo>
                      <a:pt x="191" y="91"/>
                    </a:lnTo>
                    <a:lnTo>
                      <a:pt x="200" y="91"/>
                    </a:lnTo>
                    <a:lnTo>
                      <a:pt x="209" y="82"/>
                    </a:lnTo>
                    <a:lnTo>
                      <a:pt x="218" y="82"/>
                    </a:lnTo>
                    <a:lnTo>
                      <a:pt x="227" y="73"/>
                    </a:lnTo>
                    <a:lnTo>
                      <a:pt x="236" y="64"/>
                    </a:lnTo>
                    <a:lnTo>
                      <a:pt x="245" y="64"/>
                    </a:lnTo>
                    <a:lnTo>
                      <a:pt x="254" y="55"/>
                    </a:lnTo>
                    <a:lnTo>
                      <a:pt x="263" y="55"/>
                    </a:lnTo>
                    <a:lnTo>
                      <a:pt x="272" y="46"/>
                    </a:lnTo>
                    <a:lnTo>
                      <a:pt x="281" y="46"/>
                    </a:lnTo>
                    <a:lnTo>
                      <a:pt x="291" y="46"/>
                    </a:lnTo>
                    <a:lnTo>
                      <a:pt x="300" y="37"/>
                    </a:lnTo>
                    <a:lnTo>
                      <a:pt x="309" y="37"/>
                    </a:lnTo>
                    <a:lnTo>
                      <a:pt x="318" y="28"/>
                    </a:lnTo>
                    <a:lnTo>
                      <a:pt x="327" y="28"/>
                    </a:lnTo>
                    <a:lnTo>
                      <a:pt x="336" y="28"/>
                    </a:lnTo>
                    <a:lnTo>
                      <a:pt x="345" y="18"/>
                    </a:lnTo>
                    <a:lnTo>
                      <a:pt x="354" y="18"/>
                    </a:lnTo>
                    <a:lnTo>
                      <a:pt x="363" y="18"/>
                    </a:lnTo>
                    <a:lnTo>
                      <a:pt x="372" y="9"/>
                    </a:lnTo>
                    <a:lnTo>
                      <a:pt x="381" y="9"/>
                    </a:lnTo>
                    <a:lnTo>
                      <a:pt x="390" y="9"/>
                    </a:lnTo>
                    <a:lnTo>
                      <a:pt x="400" y="9"/>
                    </a:lnTo>
                    <a:lnTo>
                      <a:pt x="418" y="9"/>
                    </a:lnTo>
                    <a:lnTo>
                      <a:pt x="427" y="0"/>
                    </a:lnTo>
                    <a:lnTo>
                      <a:pt x="436" y="0"/>
                    </a:lnTo>
                    <a:lnTo>
                      <a:pt x="445" y="0"/>
                    </a:lnTo>
                    <a:lnTo>
                      <a:pt x="454" y="0"/>
                    </a:lnTo>
                    <a:lnTo>
                      <a:pt x="463" y="0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0" y="0"/>
                    </a:lnTo>
                    <a:lnTo>
                      <a:pt x="499" y="0"/>
                    </a:lnTo>
                    <a:lnTo>
                      <a:pt x="518" y="0"/>
                    </a:lnTo>
                    <a:lnTo>
                      <a:pt x="509" y="57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78" name="Freeform 10"/>
              <p:cNvSpPr>
                <a:spLocks/>
              </p:cNvSpPr>
              <p:nvPr/>
            </p:nvSpPr>
            <p:spPr bwMode="auto">
              <a:xfrm>
                <a:off x="2247" y="2126"/>
                <a:ext cx="573" cy="737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46" y="28"/>
                  </a:cxn>
                  <a:cxn ang="0">
                    <a:pos x="36" y="46"/>
                  </a:cxn>
                  <a:cxn ang="0">
                    <a:pos x="36" y="64"/>
                  </a:cxn>
                  <a:cxn ang="0">
                    <a:pos x="27" y="82"/>
                  </a:cxn>
                  <a:cxn ang="0">
                    <a:pos x="18" y="101"/>
                  </a:cxn>
                  <a:cxn ang="0">
                    <a:pos x="18" y="128"/>
                  </a:cxn>
                  <a:cxn ang="0">
                    <a:pos x="9" y="146"/>
                  </a:cxn>
                  <a:cxn ang="0">
                    <a:pos x="9" y="164"/>
                  </a:cxn>
                  <a:cxn ang="0">
                    <a:pos x="9" y="182"/>
                  </a:cxn>
                  <a:cxn ang="0">
                    <a:pos x="0" y="201"/>
                  </a:cxn>
                  <a:cxn ang="0">
                    <a:pos x="0" y="219"/>
                  </a:cxn>
                  <a:cxn ang="0">
                    <a:pos x="0" y="246"/>
                  </a:cxn>
                  <a:cxn ang="0">
                    <a:pos x="0" y="264"/>
                  </a:cxn>
                  <a:cxn ang="0">
                    <a:pos x="0" y="282"/>
                  </a:cxn>
                  <a:cxn ang="0">
                    <a:pos x="0" y="301"/>
                  </a:cxn>
                  <a:cxn ang="0">
                    <a:pos x="9" y="328"/>
                  </a:cxn>
                  <a:cxn ang="0">
                    <a:pos x="9" y="346"/>
                  </a:cxn>
                  <a:cxn ang="0">
                    <a:pos x="9" y="364"/>
                  </a:cxn>
                  <a:cxn ang="0">
                    <a:pos x="18" y="382"/>
                  </a:cxn>
                  <a:cxn ang="0">
                    <a:pos x="18" y="401"/>
                  </a:cxn>
                  <a:cxn ang="0">
                    <a:pos x="27" y="419"/>
                  </a:cxn>
                  <a:cxn ang="0">
                    <a:pos x="36" y="437"/>
                  </a:cxn>
                  <a:cxn ang="0">
                    <a:pos x="36" y="455"/>
                  </a:cxn>
                  <a:cxn ang="0">
                    <a:pos x="46" y="482"/>
                  </a:cxn>
                  <a:cxn ang="0">
                    <a:pos x="55" y="501"/>
                  </a:cxn>
                  <a:cxn ang="0">
                    <a:pos x="64" y="519"/>
                  </a:cxn>
                  <a:cxn ang="0">
                    <a:pos x="73" y="528"/>
                  </a:cxn>
                  <a:cxn ang="0">
                    <a:pos x="82" y="546"/>
                  </a:cxn>
                  <a:cxn ang="0">
                    <a:pos x="91" y="564"/>
                  </a:cxn>
                  <a:cxn ang="0">
                    <a:pos x="109" y="582"/>
                  </a:cxn>
                  <a:cxn ang="0">
                    <a:pos x="118" y="601"/>
                  </a:cxn>
                  <a:cxn ang="0">
                    <a:pos x="127" y="619"/>
                  </a:cxn>
                  <a:cxn ang="0">
                    <a:pos x="146" y="628"/>
                  </a:cxn>
                  <a:cxn ang="0">
                    <a:pos x="155" y="646"/>
                  </a:cxn>
                  <a:cxn ang="0">
                    <a:pos x="173" y="664"/>
                  </a:cxn>
                  <a:cxn ang="0">
                    <a:pos x="182" y="673"/>
                  </a:cxn>
                  <a:cxn ang="0">
                    <a:pos x="200" y="691"/>
                  </a:cxn>
                  <a:cxn ang="0">
                    <a:pos x="218" y="701"/>
                  </a:cxn>
                  <a:cxn ang="0">
                    <a:pos x="227" y="710"/>
                  </a:cxn>
                  <a:cxn ang="0">
                    <a:pos x="245" y="728"/>
                  </a:cxn>
                  <a:cxn ang="0">
                    <a:pos x="264" y="737"/>
                  </a:cxn>
                  <a:cxn ang="0">
                    <a:pos x="64" y="0"/>
                  </a:cxn>
                </a:cxnLst>
                <a:rect l="0" t="0" r="r" b="b"/>
                <a:pathLst>
                  <a:path w="573" h="737">
                    <a:moveTo>
                      <a:pt x="64" y="0"/>
                    </a:moveTo>
                    <a:lnTo>
                      <a:pt x="55" y="10"/>
                    </a:lnTo>
                    <a:lnTo>
                      <a:pt x="55" y="19"/>
                    </a:lnTo>
                    <a:lnTo>
                      <a:pt x="46" y="28"/>
                    </a:lnTo>
                    <a:lnTo>
                      <a:pt x="46" y="37"/>
                    </a:lnTo>
                    <a:lnTo>
                      <a:pt x="36" y="46"/>
                    </a:lnTo>
                    <a:lnTo>
                      <a:pt x="36" y="55"/>
                    </a:lnTo>
                    <a:lnTo>
                      <a:pt x="36" y="64"/>
                    </a:lnTo>
                    <a:lnTo>
                      <a:pt x="27" y="73"/>
                    </a:lnTo>
                    <a:lnTo>
                      <a:pt x="27" y="82"/>
                    </a:lnTo>
                    <a:lnTo>
                      <a:pt x="27" y="91"/>
                    </a:lnTo>
                    <a:lnTo>
                      <a:pt x="18" y="101"/>
                    </a:lnTo>
                    <a:lnTo>
                      <a:pt x="18" y="110"/>
                    </a:lnTo>
                    <a:lnTo>
                      <a:pt x="18" y="128"/>
                    </a:lnTo>
                    <a:lnTo>
                      <a:pt x="18" y="137"/>
                    </a:lnTo>
                    <a:lnTo>
                      <a:pt x="9" y="146"/>
                    </a:lnTo>
                    <a:lnTo>
                      <a:pt x="9" y="155"/>
                    </a:lnTo>
                    <a:lnTo>
                      <a:pt x="9" y="164"/>
                    </a:lnTo>
                    <a:lnTo>
                      <a:pt x="9" y="173"/>
                    </a:lnTo>
                    <a:lnTo>
                      <a:pt x="9" y="182"/>
                    </a:lnTo>
                    <a:lnTo>
                      <a:pt x="9" y="191"/>
                    </a:lnTo>
                    <a:lnTo>
                      <a:pt x="0" y="201"/>
                    </a:lnTo>
                    <a:lnTo>
                      <a:pt x="0" y="210"/>
                    </a:lnTo>
                    <a:lnTo>
                      <a:pt x="0" y="219"/>
                    </a:lnTo>
                    <a:lnTo>
                      <a:pt x="0" y="237"/>
                    </a:lnTo>
                    <a:lnTo>
                      <a:pt x="0" y="246"/>
                    </a:lnTo>
                    <a:lnTo>
                      <a:pt x="0" y="255"/>
                    </a:lnTo>
                    <a:lnTo>
                      <a:pt x="0" y="264"/>
                    </a:lnTo>
                    <a:lnTo>
                      <a:pt x="0" y="273"/>
                    </a:lnTo>
                    <a:lnTo>
                      <a:pt x="0" y="282"/>
                    </a:lnTo>
                    <a:lnTo>
                      <a:pt x="0" y="291"/>
                    </a:lnTo>
                    <a:lnTo>
                      <a:pt x="0" y="301"/>
                    </a:lnTo>
                    <a:lnTo>
                      <a:pt x="9" y="310"/>
                    </a:lnTo>
                    <a:lnTo>
                      <a:pt x="9" y="328"/>
                    </a:lnTo>
                    <a:lnTo>
                      <a:pt x="9" y="337"/>
                    </a:lnTo>
                    <a:lnTo>
                      <a:pt x="9" y="346"/>
                    </a:lnTo>
                    <a:lnTo>
                      <a:pt x="9" y="355"/>
                    </a:lnTo>
                    <a:lnTo>
                      <a:pt x="9" y="364"/>
                    </a:lnTo>
                    <a:lnTo>
                      <a:pt x="18" y="373"/>
                    </a:lnTo>
                    <a:lnTo>
                      <a:pt x="18" y="382"/>
                    </a:lnTo>
                    <a:lnTo>
                      <a:pt x="18" y="391"/>
                    </a:lnTo>
                    <a:lnTo>
                      <a:pt x="18" y="401"/>
                    </a:lnTo>
                    <a:lnTo>
                      <a:pt x="27" y="410"/>
                    </a:lnTo>
                    <a:lnTo>
                      <a:pt x="27" y="419"/>
                    </a:lnTo>
                    <a:lnTo>
                      <a:pt x="27" y="428"/>
                    </a:lnTo>
                    <a:lnTo>
                      <a:pt x="36" y="437"/>
                    </a:lnTo>
                    <a:lnTo>
                      <a:pt x="36" y="446"/>
                    </a:lnTo>
                    <a:lnTo>
                      <a:pt x="36" y="455"/>
                    </a:lnTo>
                    <a:lnTo>
                      <a:pt x="46" y="464"/>
                    </a:lnTo>
                    <a:lnTo>
                      <a:pt x="46" y="482"/>
                    </a:lnTo>
                    <a:lnTo>
                      <a:pt x="55" y="491"/>
                    </a:lnTo>
                    <a:lnTo>
                      <a:pt x="55" y="501"/>
                    </a:lnTo>
                    <a:lnTo>
                      <a:pt x="64" y="510"/>
                    </a:lnTo>
                    <a:lnTo>
                      <a:pt x="64" y="519"/>
                    </a:lnTo>
                    <a:lnTo>
                      <a:pt x="73" y="519"/>
                    </a:lnTo>
                    <a:lnTo>
                      <a:pt x="73" y="528"/>
                    </a:lnTo>
                    <a:lnTo>
                      <a:pt x="82" y="537"/>
                    </a:lnTo>
                    <a:lnTo>
                      <a:pt x="82" y="546"/>
                    </a:lnTo>
                    <a:lnTo>
                      <a:pt x="91" y="555"/>
                    </a:lnTo>
                    <a:lnTo>
                      <a:pt x="91" y="564"/>
                    </a:lnTo>
                    <a:lnTo>
                      <a:pt x="100" y="573"/>
                    </a:lnTo>
                    <a:lnTo>
                      <a:pt x="109" y="582"/>
                    </a:lnTo>
                    <a:lnTo>
                      <a:pt x="109" y="591"/>
                    </a:lnTo>
                    <a:lnTo>
                      <a:pt x="118" y="601"/>
                    </a:lnTo>
                    <a:lnTo>
                      <a:pt x="127" y="610"/>
                    </a:lnTo>
                    <a:lnTo>
                      <a:pt x="127" y="619"/>
                    </a:lnTo>
                    <a:lnTo>
                      <a:pt x="136" y="619"/>
                    </a:lnTo>
                    <a:lnTo>
                      <a:pt x="146" y="628"/>
                    </a:lnTo>
                    <a:lnTo>
                      <a:pt x="146" y="637"/>
                    </a:lnTo>
                    <a:lnTo>
                      <a:pt x="155" y="646"/>
                    </a:lnTo>
                    <a:lnTo>
                      <a:pt x="164" y="655"/>
                    </a:lnTo>
                    <a:lnTo>
                      <a:pt x="173" y="664"/>
                    </a:lnTo>
                    <a:lnTo>
                      <a:pt x="182" y="664"/>
                    </a:lnTo>
                    <a:lnTo>
                      <a:pt x="182" y="673"/>
                    </a:lnTo>
                    <a:lnTo>
                      <a:pt x="191" y="682"/>
                    </a:lnTo>
                    <a:lnTo>
                      <a:pt x="200" y="691"/>
                    </a:lnTo>
                    <a:lnTo>
                      <a:pt x="209" y="691"/>
                    </a:lnTo>
                    <a:lnTo>
                      <a:pt x="218" y="701"/>
                    </a:lnTo>
                    <a:lnTo>
                      <a:pt x="227" y="710"/>
                    </a:lnTo>
                    <a:lnTo>
                      <a:pt x="227" y="710"/>
                    </a:lnTo>
                    <a:lnTo>
                      <a:pt x="236" y="719"/>
                    </a:lnTo>
                    <a:lnTo>
                      <a:pt x="245" y="728"/>
                    </a:lnTo>
                    <a:lnTo>
                      <a:pt x="255" y="728"/>
                    </a:lnTo>
                    <a:lnTo>
                      <a:pt x="264" y="737"/>
                    </a:lnTo>
                    <a:lnTo>
                      <a:pt x="573" y="255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BC"/>
                  </a:gs>
                  <a:gs pos="100000">
                    <a:srgbClr val="0000B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4351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79" name="Freeform 11"/>
              <p:cNvSpPr>
                <a:spLocks/>
              </p:cNvSpPr>
              <p:nvPr/>
            </p:nvSpPr>
            <p:spPr bwMode="auto">
              <a:xfrm>
                <a:off x="2247" y="2126"/>
                <a:ext cx="573" cy="737"/>
              </a:xfrm>
              <a:custGeom>
                <a:avLst/>
                <a:gdLst/>
                <a:ahLst/>
                <a:cxnLst>
                  <a:cxn ang="0">
                    <a:pos x="264" y="737"/>
                  </a:cxn>
                  <a:cxn ang="0">
                    <a:pos x="245" y="728"/>
                  </a:cxn>
                  <a:cxn ang="0">
                    <a:pos x="227" y="710"/>
                  </a:cxn>
                  <a:cxn ang="0">
                    <a:pos x="218" y="701"/>
                  </a:cxn>
                  <a:cxn ang="0">
                    <a:pos x="200" y="691"/>
                  </a:cxn>
                  <a:cxn ang="0">
                    <a:pos x="182" y="673"/>
                  </a:cxn>
                  <a:cxn ang="0">
                    <a:pos x="173" y="664"/>
                  </a:cxn>
                  <a:cxn ang="0">
                    <a:pos x="155" y="646"/>
                  </a:cxn>
                  <a:cxn ang="0">
                    <a:pos x="146" y="628"/>
                  </a:cxn>
                  <a:cxn ang="0">
                    <a:pos x="127" y="619"/>
                  </a:cxn>
                  <a:cxn ang="0">
                    <a:pos x="118" y="601"/>
                  </a:cxn>
                  <a:cxn ang="0">
                    <a:pos x="109" y="582"/>
                  </a:cxn>
                  <a:cxn ang="0">
                    <a:pos x="91" y="564"/>
                  </a:cxn>
                  <a:cxn ang="0">
                    <a:pos x="82" y="546"/>
                  </a:cxn>
                  <a:cxn ang="0">
                    <a:pos x="73" y="528"/>
                  </a:cxn>
                  <a:cxn ang="0">
                    <a:pos x="64" y="519"/>
                  </a:cxn>
                  <a:cxn ang="0">
                    <a:pos x="55" y="501"/>
                  </a:cxn>
                  <a:cxn ang="0">
                    <a:pos x="46" y="482"/>
                  </a:cxn>
                  <a:cxn ang="0">
                    <a:pos x="36" y="455"/>
                  </a:cxn>
                  <a:cxn ang="0">
                    <a:pos x="36" y="437"/>
                  </a:cxn>
                  <a:cxn ang="0">
                    <a:pos x="27" y="419"/>
                  </a:cxn>
                  <a:cxn ang="0">
                    <a:pos x="18" y="401"/>
                  </a:cxn>
                  <a:cxn ang="0">
                    <a:pos x="18" y="382"/>
                  </a:cxn>
                  <a:cxn ang="0">
                    <a:pos x="9" y="364"/>
                  </a:cxn>
                  <a:cxn ang="0">
                    <a:pos x="9" y="346"/>
                  </a:cxn>
                  <a:cxn ang="0">
                    <a:pos x="9" y="328"/>
                  </a:cxn>
                  <a:cxn ang="0">
                    <a:pos x="0" y="301"/>
                  </a:cxn>
                  <a:cxn ang="0">
                    <a:pos x="0" y="282"/>
                  </a:cxn>
                  <a:cxn ang="0">
                    <a:pos x="0" y="264"/>
                  </a:cxn>
                  <a:cxn ang="0">
                    <a:pos x="0" y="246"/>
                  </a:cxn>
                  <a:cxn ang="0">
                    <a:pos x="0" y="219"/>
                  </a:cxn>
                  <a:cxn ang="0">
                    <a:pos x="0" y="201"/>
                  </a:cxn>
                  <a:cxn ang="0">
                    <a:pos x="9" y="182"/>
                  </a:cxn>
                  <a:cxn ang="0">
                    <a:pos x="9" y="164"/>
                  </a:cxn>
                  <a:cxn ang="0">
                    <a:pos x="9" y="146"/>
                  </a:cxn>
                  <a:cxn ang="0">
                    <a:pos x="18" y="128"/>
                  </a:cxn>
                  <a:cxn ang="0">
                    <a:pos x="18" y="101"/>
                  </a:cxn>
                  <a:cxn ang="0">
                    <a:pos x="27" y="82"/>
                  </a:cxn>
                  <a:cxn ang="0">
                    <a:pos x="36" y="64"/>
                  </a:cxn>
                  <a:cxn ang="0">
                    <a:pos x="36" y="46"/>
                  </a:cxn>
                  <a:cxn ang="0">
                    <a:pos x="46" y="28"/>
                  </a:cxn>
                  <a:cxn ang="0">
                    <a:pos x="55" y="10"/>
                  </a:cxn>
                  <a:cxn ang="0">
                    <a:pos x="573" y="255"/>
                  </a:cxn>
                </a:cxnLst>
                <a:rect l="0" t="0" r="r" b="b"/>
                <a:pathLst>
                  <a:path w="573" h="737">
                    <a:moveTo>
                      <a:pt x="573" y="255"/>
                    </a:moveTo>
                    <a:lnTo>
                      <a:pt x="264" y="737"/>
                    </a:lnTo>
                    <a:lnTo>
                      <a:pt x="255" y="728"/>
                    </a:lnTo>
                    <a:lnTo>
                      <a:pt x="245" y="728"/>
                    </a:lnTo>
                    <a:lnTo>
                      <a:pt x="236" y="719"/>
                    </a:lnTo>
                    <a:lnTo>
                      <a:pt x="227" y="710"/>
                    </a:lnTo>
                    <a:lnTo>
                      <a:pt x="227" y="710"/>
                    </a:lnTo>
                    <a:lnTo>
                      <a:pt x="218" y="701"/>
                    </a:lnTo>
                    <a:lnTo>
                      <a:pt x="209" y="691"/>
                    </a:lnTo>
                    <a:lnTo>
                      <a:pt x="200" y="691"/>
                    </a:lnTo>
                    <a:lnTo>
                      <a:pt x="191" y="682"/>
                    </a:lnTo>
                    <a:lnTo>
                      <a:pt x="182" y="673"/>
                    </a:lnTo>
                    <a:lnTo>
                      <a:pt x="182" y="664"/>
                    </a:lnTo>
                    <a:lnTo>
                      <a:pt x="173" y="664"/>
                    </a:lnTo>
                    <a:lnTo>
                      <a:pt x="164" y="655"/>
                    </a:lnTo>
                    <a:lnTo>
                      <a:pt x="155" y="646"/>
                    </a:lnTo>
                    <a:lnTo>
                      <a:pt x="146" y="637"/>
                    </a:lnTo>
                    <a:lnTo>
                      <a:pt x="146" y="628"/>
                    </a:lnTo>
                    <a:lnTo>
                      <a:pt x="136" y="619"/>
                    </a:lnTo>
                    <a:lnTo>
                      <a:pt x="127" y="619"/>
                    </a:lnTo>
                    <a:lnTo>
                      <a:pt x="127" y="610"/>
                    </a:lnTo>
                    <a:lnTo>
                      <a:pt x="118" y="601"/>
                    </a:lnTo>
                    <a:lnTo>
                      <a:pt x="109" y="591"/>
                    </a:lnTo>
                    <a:lnTo>
                      <a:pt x="109" y="582"/>
                    </a:lnTo>
                    <a:lnTo>
                      <a:pt x="100" y="573"/>
                    </a:lnTo>
                    <a:lnTo>
                      <a:pt x="91" y="564"/>
                    </a:lnTo>
                    <a:lnTo>
                      <a:pt x="91" y="555"/>
                    </a:lnTo>
                    <a:lnTo>
                      <a:pt x="82" y="546"/>
                    </a:lnTo>
                    <a:lnTo>
                      <a:pt x="82" y="537"/>
                    </a:lnTo>
                    <a:lnTo>
                      <a:pt x="73" y="528"/>
                    </a:lnTo>
                    <a:lnTo>
                      <a:pt x="73" y="519"/>
                    </a:lnTo>
                    <a:lnTo>
                      <a:pt x="64" y="519"/>
                    </a:lnTo>
                    <a:lnTo>
                      <a:pt x="64" y="510"/>
                    </a:lnTo>
                    <a:lnTo>
                      <a:pt x="55" y="501"/>
                    </a:lnTo>
                    <a:lnTo>
                      <a:pt x="55" y="491"/>
                    </a:lnTo>
                    <a:lnTo>
                      <a:pt x="46" y="482"/>
                    </a:lnTo>
                    <a:lnTo>
                      <a:pt x="46" y="464"/>
                    </a:lnTo>
                    <a:lnTo>
                      <a:pt x="36" y="455"/>
                    </a:lnTo>
                    <a:lnTo>
                      <a:pt x="36" y="446"/>
                    </a:lnTo>
                    <a:lnTo>
                      <a:pt x="36" y="437"/>
                    </a:lnTo>
                    <a:lnTo>
                      <a:pt x="27" y="428"/>
                    </a:lnTo>
                    <a:lnTo>
                      <a:pt x="27" y="419"/>
                    </a:lnTo>
                    <a:lnTo>
                      <a:pt x="27" y="410"/>
                    </a:lnTo>
                    <a:lnTo>
                      <a:pt x="18" y="401"/>
                    </a:lnTo>
                    <a:lnTo>
                      <a:pt x="18" y="391"/>
                    </a:lnTo>
                    <a:lnTo>
                      <a:pt x="18" y="382"/>
                    </a:lnTo>
                    <a:lnTo>
                      <a:pt x="18" y="373"/>
                    </a:lnTo>
                    <a:lnTo>
                      <a:pt x="9" y="364"/>
                    </a:lnTo>
                    <a:lnTo>
                      <a:pt x="9" y="355"/>
                    </a:lnTo>
                    <a:lnTo>
                      <a:pt x="9" y="346"/>
                    </a:lnTo>
                    <a:lnTo>
                      <a:pt x="9" y="337"/>
                    </a:lnTo>
                    <a:lnTo>
                      <a:pt x="9" y="328"/>
                    </a:lnTo>
                    <a:lnTo>
                      <a:pt x="9" y="310"/>
                    </a:lnTo>
                    <a:lnTo>
                      <a:pt x="0" y="301"/>
                    </a:lnTo>
                    <a:lnTo>
                      <a:pt x="0" y="291"/>
                    </a:lnTo>
                    <a:lnTo>
                      <a:pt x="0" y="282"/>
                    </a:lnTo>
                    <a:lnTo>
                      <a:pt x="0" y="273"/>
                    </a:lnTo>
                    <a:lnTo>
                      <a:pt x="0" y="264"/>
                    </a:lnTo>
                    <a:lnTo>
                      <a:pt x="0" y="255"/>
                    </a:lnTo>
                    <a:lnTo>
                      <a:pt x="0" y="246"/>
                    </a:lnTo>
                    <a:lnTo>
                      <a:pt x="0" y="237"/>
                    </a:lnTo>
                    <a:lnTo>
                      <a:pt x="0" y="219"/>
                    </a:lnTo>
                    <a:lnTo>
                      <a:pt x="0" y="210"/>
                    </a:lnTo>
                    <a:lnTo>
                      <a:pt x="0" y="201"/>
                    </a:lnTo>
                    <a:lnTo>
                      <a:pt x="9" y="191"/>
                    </a:lnTo>
                    <a:lnTo>
                      <a:pt x="9" y="182"/>
                    </a:lnTo>
                    <a:lnTo>
                      <a:pt x="9" y="173"/>
                    </a:lnTo>
                    <a:lnTo>
                      <a:pt x="9" y="164"/>
                    </a:lnTo>
                    <a:lnTo>
                      <a:pt x="9" y="155"/>
                    </a:lnTo>
                    <a:lnTo>
                      <a:pt x="9" y="146"/>
                    </a:lnTo>
                    <a:lnTo>
                      <a:pt x="18" y="137"/>
                    </a:lnTo>
                    <a:lnTo>
                      <a:pt x="18" y="128"/>
                    </a:lnTo>
                    <a:lnTo>
                      <a:pt x="18" y="110"/>
                    </a:lnTo>
                    <a:lnTo>
                      <a:pt x="18" y="101"/>
                    </a:lnTo>
                    <a:lnTo>
                      <a:pt x="27" y="91"/>
                    </a:lnTo>
                    <a:lnTo>
                      <a:pt x="27" y="82"/>
                    </a:lnTo>
                    <a:lnTo>
                      <a:pt x="27" y="73"/>
                    </a:lnTo>
                    <a:lnTo>
                      <a:pt x="36" y="64"/>
                    </a:lnTo>
                    <a:lnTo>
                      <a:pt x="36" y="55"/>
                    </a:lnTo>
                    <a:lnTo>
                      <a:pt x="36" y="46"/>
                    </a:lnTo>
                    <a:lnTo>
                      <a:pt x="46" y="37"/>
                    </a:lnTo>
                    <a:lnTo>
                      <a:pt x="46" y="28"/>
                    </a:lnTo>
                    <a:lnTo>
                      <a:pt x="55" y="19"/>
                    </a:lnTo>
                    <a:lnTo>
                      <a:pt x="55" y="10"/>
                    </a:lnTo>
                    <a:lnTo>
                      <a:pt x="64" y="0"/>
                    </a:lnTo>
                    <a:lnTo>
                      <a:pt x="573" y="255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0" name="Freeform 12"/>
              <p:cNvSpPr>
                <a:spLocks/>
              </p:cNvSpPr>
              <p:nvPr/>
            </p:nvSpPr>
            <p:spPr bwMode="auto">
              <a:xfrm>
                <a:off x="2511" y="2381"/>
                <a:ext cx="345" cy="573"/>
              </a:xfrm>
              <a:custGeom>
                <a:avLst/>
                <a:gdLst/>
                <a:ahLst/>
                <a:cxnLst>
                  <a:cxn ang="0">
                    <a:pos x="0" y="482"/>
                  </a:cxn>
                  <a:cxn ang="0">
                    <a:pos x="9" y="482"/>
                  </a:cxn>
                  <a:cxn ang="0">
                    <a:pos x="18" y="491"/>
                  </a:cxn>
                  <a:cxn ang="0">
                    <a:pos x="27" y="500"/>
                  </a:cxn>
                  <a:cxn ang="0">
                    <a:pos x="36" y="500"/>
                  </a:cxn>
                  <a:cxn ang="0">
                    <a:pos x="45" y="509"/>
                  </a:cxn>
                  <a:cxn ang="0">
                    <a:pos x="54" y="509"/>
                  </a:cxn>
                  <a:cxn ang="0">
                    <a:pos x="63" y="518"/>
                  </a:cxn>
                  <a:cxn ang="0">
                    <a:pos x="72" y="518"/>
                  </a:cxn>
                  <a:cxn ang="0">
                    <a:pos x="81" y="527"/>
                  </a:cxn>
                  <a:cxn ang="0">
                    <a:pos x="91" y="527"/>
                  </a:cxn>
                  <a:cxn ang="0">
                    <a:pos x="100" y="527"/>
                  </a:cxn>
                  <a:cxn ang="0">
                    <a:pos x="109" y="536"/>
                  </a:cxn>
                  <a:cxn ang="0">
                    <a:pos x="118" y="536"/>
                  </a:cxn>
                  <a:cxn ang="0">
                    <a:pos x="127" y="546"/>
                  </a:cxn>
                  <a:cxn ang="0">
                    <a:pos x="136" y="546"/>
                  </a:cxn>
                  <a:cxn ang="0">
                    <a:pos x="145" y="546"/>
                  </a:cxn>
                  <a:cxn ang="0">
                    <a:pos x="154" y="555"/>
                  </a:cxn>
                  <a:cxn ang="0">
                    <a:pos x="163" y="555"/>
                  </a:cxn>
                  <a:cxn ang="0">
                    <a:pos x="172" y="555"/>
                  </a:cxn>
                  <a:cxn ang="0">
                    <a:pos x="181" y="555"/>
                  </a:cxn>
                  <a:cxn ang="0">
                    <a:pos x="190" y="564"/>
                  </a:cxn>
                  <a:cxn ang="0">
                    <a:pos x="200" y="564"/>
                  </a:cxn>
                  <a:cxn ang="0">
                    <a:pos x="218" y="564"/>
                  </a:cxn>
                  <a:cxn ang="0">
                    <a:pos x="227" y="564"/>
                  </a:cxn>
                  <a:cxn ang="0">
                    <a:pos x="236" y="564"/>
                  </a:cxn>
                  <a:cxn ang="0">
                    <a:pos x="245" y="573"/>
                  </a:cxn>
                  <a:cxn ang="0">
                    <a:pos x="254" y="573"/>
                  </a:cxn>
                  <a:cxn ang="0">
                    <a:pos x="263" y="573"/>
                  </a:cxn>
                  <a:cxn ang="0">
                    <a:pos x="272" y="573"/>
                  </a:cxn>
                  <a:cxn ang="0">
                    <a:pos x="281" y="573"/>
                  </a:cxn>
                  <a:cxn ang="0">
                    <a:pos x="290" y="573"/>
                  </a:cxn>
                  <a:cxn ang="0">
                    <a:pos x="299" y="573"/>
                  </a:cxn>
                  <a:cxn ang="0">
                    <a:pos x="309" y="573"/>
                  </a:cxn>
                  <a:cxn ang="0">
                    <a:pos x="327" y="573"/>
                  </a:cxn>
                  <a:cxn ang="0">
                    <a:pos x="336" y="573"/>
                  </a:cxn>
                  <a:cxn ang="0">
                    <a:pos x="345" y="573"/>
                  </a:cxn>
                  <a:cxn ang="0">
                    <a:pos x="309" y="0"/>
                  </a:cxn>
                  <a:cxn ang="0">
                    <a:pos x="0" y="482"/>
                  </a:cxn>
                </a:cxnLst>
                <a:rect l="0" t="0" r="r" b="b"/>
                <a:pathLst>
                  <a:path w="345" h="573">
                    <a:moveTo>
                      <a:pt x="0" y="482"/>
                    </a:moveTo>
                    <a:lnTo>
                      <a:pt x="9" y="482"/>
                    </a:lnTo>
                    <a:lnTo>
                      <a:pt x="18" y="491"/>
                    </a:lnTo>
                    <a:lnTo>
                      <a:pt x="27" y="500"/>
                    </a:lnTo>
                    <a:lnTo>
                      <a:pt x="36" y="500"/>
                    </a:lnTo>
                    <a:lnTo>
                      <a:pt x="45" y="509"/>
                    </a:lnTo>
                    <a:lnTo>
                      <a:pt x="54" y="509"/>
                    </a:lnTo>
                    <a:lnTo>
                      <a:pt x="63" y="518"/>
                    </a:lnTo>
                    <a:lnTo>
                      <a:pt x="72" y="518"/>
                    </a:lnTo>
                    <a:lnTo>
                      <a:pt x="81" y="527"/>
                    </a:lnTo>
                    <a:lnTo>
                      <a:pt x="91" y="527"/>
                    </a:lnTo>
                    <a:lnTo>
                      <a:pt x="100" y="527"/>
                    </a:lnTo>
                    <a:lnTo>
                      <a:pt x="109" y="536"/>
                    </a:lnTo>
                    <a:lnTo>
                      <a:pt x="118" y="536"/>
                    </a:lnTo>
                    <a:lnTo>
                      <a:pt x="127" y="546"/>
                    </a:lnTo>
                    <a:lnTo>
                      <a:pt x="136" y="546"/>
                    </a:lnTo>
                    <a:lnTo>
                      <a:pt x="145" y="546"/>
                    </a:lnTo>
                    <a:lnTo>
                      <a:pt x="154" y="555"/>
                    </a:lnTo>
                    <a:lnTo>
                      <a:pt x="163" y="555"/>
                    </a:lnTo>
                    <a:lnTo>
                      <a:pt x="172" y="555"/>
                    </a:lnTo>
                    <a:lnTo>
                      <a:pt x="181" y="555"/>
                    </a:lnTo>
                    <a:lnTo>
                      <a:pt x="190" y="564"/>
                    </a:lnTo>
                    <a:lnTo>
                      <a:pt x="200" y="564"/>
                    </a:lnTo>
                    <a:lnTo>
                      <a:pt x="218" y="564"/>
                    </a:lnTo>
                    <a:lnTo>
                      <a:pt x="227" y="564"/>
                    </a:lnTo>
                    <a:lnTo>
                      <a:pt x="236" y="564"/>
                    </a:lnTo>
                    <a:lnTo>
                      <a:pt x="245" y="573"/>
                    </a:lnTo>
                    <a:lnTo>
                      <a:pt x="254" y="573"/>
                    </a:lnTo>
                    <a:lnTo>
                      <a:pt x="263" y="573"/>
                    </a:lnTo>
                    <a:lnTo>
                      <a:pt x="272" y="573"/>
                    </a:lnTo>
                    <a:lnTo>
                      <a:pt x="281" y="573"/>
                    </a:lnTo>
                    <a:lnTo>
                      <a:pt x="290" y="573"/>
                    </a:lnTo>
                    <a:lnTo>
                      <a:pt x="299" y="573"/>
                    </a:lnTo>
                    <a:lnTo>
                      <a:pt x="309" y="573"/>
                    </a:lnTo>
                    <a:lnTo>
                      <a:pt x="327" y="573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09" y="0"/>
                    </a:lnTo>
                    <a:lnTo>
                      <a:pt x="0" y="4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3CC"/>
                  </a:gs>
                  <a:gs pos="100000">
                    <a:srgbClr val="0033CC">
                      <a:gamma/>
                      <a:tint val="50980"/>
                      <a:invGamma/>
                    </a:srgbClr>
                  </a:gs>
                </a:gsLst>
                <a:lin ang="5400000" scaled="1"/>
              </a:gradFill>
              <a:ln w="14351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1" name="Freeform 13"/>
              <p:cNvSpPr>
                <a:spLocks/>
              </p:cNvSpPr>
              <p:nvPr/>
            </p:nvSpPr>
            <p:spPr bwMode="auto">
              <a:xfrm>
                <a:off x="2511" y="2381"/>
                <a:ext cx="345" cy="573"/>
              </a:xfrm>
              <a:custGeom>
                <a:avLst/>
                <a:gdLst/>
                <a:ahLst/>
                <a:cxnLst>
                  <a:cxn ang="0">
                    <a:pos x="309" y="0"/>
                  </a:cxn>
                  <a:cxn ang="0">
                    <a:pos x="345" y="573"/>
                  </a:cxn>
                  <a:cxn ang="0">
                    <a:pos x="336" y="573"/>
                  </a:cxn>
                  <a:cxn ang="0">
                    <a:pos x="327" y="573"/>
                  </a:cxn>
                  <a:cxn ang="0">
                    <a:pos x="309" y="573"/>
                  </a:cxn>
                  <a:cxn ang="0">
                    <a:pos x="299" y="573"/>
                  </a:cxn>
                  <a:cxn ang="0">
                    <a:pos x="290" y="573"/>
                  </a:cxn>
                  <a:cxn ang="0">
                    <a:pos x="281" y="573"/>
                  </a:cxn>
                  <a:cxn ang="0">
                    <a:pos x="272" y="573"/>
                  </a:cxn>
                  <a:cxn ang="0">
                    <a:pos x="263" y="573"/>
                  </a:cxn>
                  <a:cxn ang="0">
                    <a:pos x="254" y="573"/>
                  </a:cxn>
                  <a:cxn ang="0">
                    <a:pos x="245" y="573"/>
                  </a:cxn>
                  <a:cxn ang="0">
                    <a:pos x="236" y="564"/>
                  </a:cxn>
                  <a:cxn ang="0">
                    <a:pos x="227" y="564"/>
                  </a:cxn>
                  <a:cxn ang="0">
                    <a:pos x="218" y="564"/>
                  </a:cxn>
                  <a:cxn ang="0">
                    <a:pos x="200" y="564"/>
                  </a:cxn>
                  <a:cxn ang="0">
                    <a:pos x="190" y="564"/>
                  </a:cxn>
                  <a:cxn ang="0">
                    <a:pos x="181" y="555"/>
                  </a:cxn>
                  <a:cxn ang="0">
                    <a:pos x="172" y="555"/>
                  </a:cxn>
                  <a:cxn ang="0">
                    <a:pos x="163" y="555"/>
                  </a:cxn>
                  <a:cxn ang="0">
                    <a:pos x="154" y="555"/>
                  </a:cxn>
                  <a:cxn ang="0">
                    <a:pos x="145" y="546"/>
                  </a:cxn>
                  <a:cxn ang="0">
                    <a:pos x="136" y="546"/>
                  </a:cxn>
                  <a:cxn ang="0">
                    <a:pos x="127" y="546"/>
                  </a:cxn>
                  <a:cxn ang="0">
                    <a:pos x="118" y="536"/>
                  </a:cxn>
                  <a:cxn ang="0">
                    <a:pos x="109" y="536"/>
                  </a:cxn>
                  <a:cxn ang="0">
                    <a:pos x="100" y="527"/>
                  </a:cxn>
                  <a:cxn ang="0">
                    <a:pos x="91" y="527"/>
                  </a:cxn>
                  <a:cxn ang="0">
                    <a:pos x="81" y="527"/>
                  </a:cxn>
                  <a:cxn ang="0">
                    <a:pos x="72" y="518"/>
                  </a:cxn>
                  <a:cxn ang="0">
                    <a:pos x="63" y="518"/>
                  </a:cxn>
                  <a:cxn ang="0">
                    <a:pos x="54" y="509"/>
                  </a:cxn>
                  <a:cxn ang="0">
                    <a:pos x="45" y="509"/>
                  </a:cxn>
                  <a:cxn ang="0">
                    <a:pos x="36" y="500"/>
                  </a:cxn>
                  <a:cxn ang="0">
                    <a:pos x="27" y="500"/>
                  </a:cxn>
                  <a:cxn ang="0">
                    <a:pos x="18" y="491"/>
                  </a:cxn>
                  <a:cxn ang="0">
                    <a:pos x="9" y="482"/>
                  </a:cxn>
                  <a:cxn ang="0">
                    <a:pos x="0" y="482"/>
                  </a:cxn>
                  <a:cxn ang="0">
                    <a:pos x="309" y="0"/>
                  </a:cxn>
                </a:cxnLst>
                <a:rect l="0" t="0" r="r" b="b"/>
                <a:pathLst>
                  <a:path w="345" h="573">
                    <a:moveTo>
                      <a:pt x="309" y="0"/>
                    </a:moveTo>
                    <a:lnTo>
                      <a:pt x="345" y="573"/>
                    </a:lnTo>
                    <a:lnTo>
                      <a:pt x="336" y="573"/>
                    </a:lnTo>
                    <a:lnTo>
                      <a:pt x="327" y="573"/>
                    </a:lnTo>
                    <a:lnTo>
                      <a:pt x="309" y="573"/>
                    </a:lnTo>
                    <a:lnTo>
                      <a:pt x="299" y="573"/>
                    </a:lnTo>
                    <a:lnTo>
                      <a:pt x="290" y="573"/>
                    </a:lnTo>
                    <a:lnTo>
                      <a:pt x="281" y="573"/>
                    </a:lnTo>
                    <a:lnTo>
                      <a:pt x="272" y="573"/>
                    </a:lnTo>
                    <a:lnTo>
                      <a:pt x="263" y="573"/>
                    </a:lnTo>
                    <a:lnTo>
                      <a:pt x="254" y="573"/>
                    </a:lnTo>
                    <a:lnTo>
                      <a:pt x="245" y="573"/>
                    </a:lnTo>
                    <a:lnTo>
                      <a:pt x="236" y="564"/>
                    </a:lnTo>
                    <a:lnTo>
                      <a:pt x="227" y="564"/>
                    </a:lnTo>
                    <a:lnTo>
                      <a:pt x="218" y="564"/>
                    </a:lnTo>
                    <a:lnTo>
                      <a:pt x="200" y="564"/>
                    </a:lnTo>
                    <a:lnTo>
                      <a:pt x="190" y="564"/>
                    </a:lnTo>
                    <a:lnTo>
                      <a:pt x="181" y="555"/>
                    </a:lnTo>
                    <a:lnTo>
                      <a:pt x="172" y="555"/>
                    </a:lnTo>
                    <a:lnTo>
                      <a:pt x="163" y="555"/>
                    </a:lnTo>
                    <a:lnTo>
                      <a:pt x="154" y="555"/>
                    </a:lnTo>
                    <a:lnTo>
                      <a:pt x="145" y="546"/>
                    </a:lnTo>
                    <a:lnTo>
                      <a:pt x="136" y="546"/>
                    </a:lnTo>
                    <a:lnTo>
                      <a:pt x="127" y="546"/>
                    </a:lnTo>
                    <a:lnTo>
                      <a:pt x="118" y="536"/>
                    </a:lnTo>
                    <a:lnTo>
                      <a:pt x="109" y="536"/>
                    </a:lnTo>
                    <a:lnTo>
                      <a:pt x="100" y="527"/>
                    </a:lnTo>
                    <a:lnTo>
                      <a:pt x="91" y="527"/>
                    </a:lnTo>
                    <a:lnTo>
                      <a:pt x="81" y="527"/>
                    </a:lnTo>
                    <a:lnTo>
                      <a:pt x="72" y="518"/>
                    </a:lnTo>
                    <a:lnTo>
                      <a:pt x="63" y="518"/>
                    </a:lnTo>
                    <a:lnTo>
                      <a:pt x="54" y="509"/>
                    </a:lnTo>
                    <a:lnTo>
                      <a:pt x="45" y="509"/>
                    </a:lnTo>
                    <a:lnTo>
                      <a:pt x="36" y="500"/>
                    </a:lnTo>
                    <a:lnTo>
                      <a:pt x="27" y="500"/>
                    </a:lnTo>
                    <a:lnTo>
                      <a:pt x="18" y="491"/>
                    </a:lnTo>
                    <a:lnTo>
                      <a:pt x="9" y="482"/>
                    </a:lnTo>
                    <a:lnTo>
                      <a:pt x="0" y="482"/>
                    </a:lnTo>
                    <a:lnTo>
                      <a:pt x="309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2" name="Freeform 14"/>
              <p:cNvSpPr>
                <a:spLocks/>
              </p:cNvSpPr>
              <p:nvPr/>
            </p:nvSpPr>
            <p:spPr bwMode="auto">
              <a:xfrm>
                <a:off x="2820" y="2381"/>
                <a:ext cx="45" cy="573"/>
              </a:xfrm>
              <a:custGeom>
                <a:avLst/>
                <a:gdLst/>
                <a:ahLst/>
                <a:cxnLst>
                  <a:cxn ang="0">
                    <a:pos x="36" y="573"/>
                  </a:cxn>
                  <a:cxn ang="0">
                    <a:pos x="45" y="573"/>
                  </a:cxn>
                  <a:cxn ang="0">
                    <a:pos x="0" y="0"/>
                  </a:cxn>
                  <a:cxn ang="0">
                    <a:pos x="36" y="573"/>
                  </a:cxn>
                </a:cxnLst>
                <a:rect l="0" t="0" r="r" b="b"/>
                <a:pathLst>
                  <a:path w="45" h="573">
                    <a:moveTo>
                      <a:pt x="36" y="573"/>
                    </a:moveTo>
                    <a:lnTo>
                      <a:pt x="45" y="573"/>
                    </a:lnTo>
                    <a:lnTo>
                      <a:pt x="0" y="0"/>
                    </a:lnTo>
                    <a:lnTo>
                      <a:pt x="36" y="573"/>
                    </a:lnTo>
                    <a:close/>
                  </a:path>
                </a:pathLst>
              </a:custGeom>
              <a:solidFill>
                <a:srgbClr val="FFFF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3" name="Freeform 15"/>
              <p:cNvSpPr>
                <a:spLocks/>
              </p:cNvSpPr>
              <p:nvPr/>
            </p:nvSpPr>
            <p:spPr bwMode="auto">
              <a:xfrm>
                <a:off x="2820" y="2381"/>
                <a:ext cx="45" cy="5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573"/>
                  </a:cxn>
                  <a:cxn ang="0">
                    <a:pos x="36" y="573"/>
                  </a:cxn>
                  <a:cxn ang="0">
                    <a:pos x="0" y="0"/>
                  </a:cxn>
                </a:cxnLst>
                <a:rect l="0" t="0" r="r" b="b"/>
                <a:pathLst>
                  <a:path w="45" h="573">
                    <a:moveTo>
                      <a:pt x="0" y="0"/>
                    </a:moveTo>
                    <a:lnTo>
                      <a:pt x="45" y="573"/>
                    </a:lnTo>
                    <a:lnTo>
                      <a:pt x="36" y="57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4" name="Freeform 16"/>
              <p:cNvSpPr>
                <a:spLocks/>
              </p:cNvSpPr>
              <p:nvPr/>
            </p:nvSpPr>
            <p:spPr bwMode="auto">
              <a:xfrm>
                <a:off x="2820" y="2381"/>
                <a:ext cx="154" cy="573"/>
              </a:xfrm>
              <a:custGeom>
                <a:avLst/>
                <a:gdLst/>
                <a:ahLst/>
                <a:cxnLst>
                  <a:cxn ang="0">
                    <a:pos x="45" y="573"/>
                  </a:cxn>
                  <a:cxn ang="0">
                    <a:pos x="54" y="573"/>
                  </a:cxn>
                  <a:cxn ang="0">
                    <a:pos x="63" y="573"/>
                  </a:cxn>
                  <a:cxn ang="0">
                    <a:pos x="72" y="573"/>
                  </a:cxn>
                  <a:cxn ang="0">
                    <a:pos x="81" y="564"/>
                  </a:cxn>
                  <a:cxn ang="0">
                    <a:pos x="90" y="564"/>
                  </a:cxn>
                  <a:cxn ang="0">
                    <a:pos x="100" y="564"/>
                  </a:cxn>
                  <a:cxn ang="0">
                    <a:pos x="118" y="564"/>
                  </a:cxn>
                  <a:cxn ang="0">
                    <a:pos x="127" y="564"/>
                  </a:cxn>
                  <a:cxn ang="0">
                    <a:pos x="136" y="555"/>
                  </a:cxn>
                  <a:cxn ang="0">
                    <a:pos x="145" y="555"/>
                  </a:cxn>
                  <a:cxn ang="0">
                    <a:pos x="154" y="555"/>
                  </a:cxn>
                  <a:cxn ang="0">
                    <a:pos x="0" y="0"/>
                  </a:cxn>
                  <a:cxn ang="0">
                    <a:pos x="45" y="573"/>
                  </a:cxn>
                </a:cxnLst>
                <a:rect l="0" t="0" r="r" b="b"/>
                <a:pathLst>
                  <a:path w="154" h="573">
                    <a:moveTo>
                      <a:pt x="45" y="573"/>
                    </a:moveTo>
                    <a:lnTo>
                      <a:pt x="54" y="573"/>
                    </a:lnTo>
                    <a:lnTo>
                      <a:pt x="63" y="573"/>
                    </a:lnTo>
                    <a:lnTo>
                      <a:pt x="72" y="573"/>
                    </a:lnTo>
                    <a:lnTo>
                      <a:pt x="81" y="564"/>
                    </a:lnTo>
                    <a:lnTo>
                      <a:pt x="90" y="564"/>
                    </a:lnTo>
                    <a:lnTo>
                      <a:pt x="100" y="564"/>
                    </a:lnTo>
                    <a:lnTo>
                      <a:pt x="118" y="564"/>
                    </a:lnTo>
                    <a:lnTo>
                      <a:pt x="127" y="564"/>
                    </a:lnTo>
                    <a:lnTo>
                      <a:pt x="136" y="555"/>
                    </a:lnTo>
                    <a:lnTo>
                      <a:pt x="145" y="555"/>
                    </a:lnTo>
                    <a:lnTo>
                      <a:pt x="154" y="555"/>
                    </a:lnTo>
                    <a:lnTo>
                      <a:pt x="0" y="0"/>
                    </a:lnTo>
                    <a:lnTo>
                      <a:pt x="45" y="57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14351">
                <a:solidFill>
                  <a:srgbClr val="22B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5" name="Freeform 17"/>
              <p:cNvSpPr>
                <a:spLocks/>
              </p:cNvSpPr>
              <p:nvPr/>
            </p:nvSpPr>
            <p:spPr bwMode="auto">
              <a:xfrm>
                <a:off x="2820" y="2381"/>
                <a:ext cx="154" cy="5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555"/>
                  </a:cxn>
                  <a:cxn ang="0">
                    <a:pos x="145" y="555"/>
                  </a:cxn>
                  <a:cxn ang="0">
                    <a:pos x="136" y="555"/>
                  </a:cxn>
                  <a:cxn ang="0">
                    <a:pos x="127" y="564"/>
                  </a:cxn>
                  <a:cxn ang="0">
                    <a:pos x="118" y="564"/>
                  </a:cxn>
                  <a:cxn ang="0">
                    <a:pos x="100" y="564"/>
                  </a:cxn>
                  <a:cxn ang="0">
                    <a:pos x="90" y="564"/>
                  </a:cxn>
                  <a:cxn ang="0">
                    <a:pos x="81" y="564"/>
                  </a:cxn>
                  <a:cxn ang="0">
                    <a:pos x="72" y="573"/>
                  </a:cxn>
                  <a:cxn ang="0">
                    <a:pos x="63" y="573"/>
                  </a:cxn>
                  <a:cxn ang="0">
                    <a:pos x="54" y="573"/>
                  </a:cxn>
                  <a:cxn ang="0">
                    <a:pos x="45" y="573"/>
                  </a:cxn>
                  <a:cxn ang="0">
                    <a:pos x="0" y="0"/>
                  </a:cxn>
                </a:cxnLst>
                <a:rect l="0" t="0" r="r" b="b"/>
                <a:pathLst>
                  <a:path w="154" h="573">
                    <a:moveTo>
                      <a:pt x="0" y="0"/>
                    </a:moveTo>
                    <a:lnTo>
                      <a:pt x="154" y="555"/>
                    </a:lnTo>
                    <a:lnTo>
                      <a:pt x="145" y="555"/>
                    </a:lnTo>
                    <a:lnTo>
                      <a:pt x="136" y="555"/>
                    </a:lnTo>
                    <a:lnTo>
                      <a:pt x="127" y="564"/>
                    </a:lnTo>
                    <a:lnTo>
                      <a:pt x="118" y="564"/>
                    </a:lnTo>
                    <a:lnTo>
                      <a:pt x="100" y="564"/>
                    </a:lnTo>
                    <a:lnTo>
                      <a:pt x="90" y="564"/>
                    </a:lnTo>
                    <a:lnTo>
                      <a:pt x="81" y="564"/>
                    </a:lnTo>
                    <a:lnTo>
                      <a:pt x="72" y="573"/>
                    </a:lnTo>
                    <a:lnTo>
                      <a:pt x="63" y="573"/>
                    </a:lnTo>
                    <a:lnTo>
                      <a:pt x="54" y="573"/>
                    </a:lnTo>
                    <a:lnTo>
                      <a:pt x="45" y="57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6" name="Freeform 18"/>
              <p:cNvSpPr>
                <a:spLocks/>
              </p:cNvSpPr>
              <p:nvPr/>
            </p:nvSpPr>
            <p:spPr bwMode="auto">
              <a:xfrm>
                <a:off x="2820" y="2381"/>
                <a:ext cx="236" cy="555"/>
              </a:xfrm>
              <a:custGeom>
                <a:avLst/>
                <a:gdLst/>
                <a:ahLst/>
                <a:cxnLst>
                  <a:cxn ang="0">
                    <a:pos x="154" y="555"/>
                  </a:cxn>
                  <a:cxn ang="0">
                    <a:pos x="163" y="555"/>
                  </a:cxn>
                  <a:cxn ang="0">
                    <a:pos x="172" y="546"/>
                  </a:cxn>
                  <a:cxn ang="0">
                    <a:pos x="181" y="546"/>
                  </a:cxn>
                  <a:cxn ang="0">
                    <a:pos x="190" y="546"/>
                  </a:cxn>
                  <a:cxn ang="0">
                    <a:pos x="199" y="536"/>
                  </a:cxn>
                  <a:cxn ang="0">
                    <a:pos x="209" y="536"/>
                  </a:cxn>
                  <a:cxn ang="0">
                    <a:pos x="218" y="527"/>
                  </a:cxn>
                  <a:cxn ang="0">
                    <a:pos x="227" y="527"/>
                  </a:cxn>
                  <a:cxn ang="0">
                    <a:pos x="236" y="527"/>
                  </a:cxn>
                  <a:cxn ang="0">
                    <a:pos x="0" y="0"/>
                  </a:cxn>
                  <a:cxn ang="0">
                    <a:pos x="154" y="555"/>
                  </a:cxn>
                </a:cxnLst>
                <a:rect l="0" t="0" r="r" b="b"/>
                <a:pathLst>
                  <a:path w="236" h="555">
                    <a:moveTo>
                      <a:pt x="154" y="555"/>
                    </a:moveTo>
                    <a:lnTo>
                      <a:pt x="163" y="555"/>
                    </a:lnTo>
                    <a:lnTo>
                      <a:pt x="172" y="546"/>
                    </a:lnTo>
                    <a:lnTo>
                      <a:pt x="181" y="546"/>
                    </a:lnTo>
                    <a:lnTo>
                      <a:pt x="190" y="546"/>
                    </a:lnTo>
                    <a:lnTo>
                      <a:pt x="199" y="536"/>
                    </a:lnTo>
                    <a:lnTo>
                      <a:pt x="209" y="536"/>
                    </a:lnTo>
                    <a:lnTo>
                      <a:pt x="218" y="527"/>
                    </a:lnTo>
                    <a:lnTo>
                      <a:pt x="227" y="527"/>
                    </a:lnTo>
                    <a:lnTo>
                      <a:pt x="236" y="527"/>
                    </a:lnTo>
                    <a:lnTo>
                      <a:pt x="0" y="0"/>
                    </a:lnTo>
                    <a:lnTo>
                      <a:pt x="154" y="5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>
                      <a:gamma/>
                      <a:shade val="28627"/>
                      <a:invGamma/>
                    </a:schemeClr>
                  </a:gs>
                  <a:gs pos="100000">
                    <a:schemeClr val="tx2"/>
                  </a:gs>
                </a:gsLst>
                <a:lin ang="18900000" scaled="1"/>
              </a:gradFill>
              <a:ln w="14351">
                <a:solidFill>
                  <a:srgbClr val="008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7" name="Freeform 19"/>
              <p:cNvSpPr>
                <a:spLocks/>
              </p:cNvSpPr>
              <p:nvPr/>
            </p:nvSpPr>
            <p:spPr bwMode="auto">
              <a:xfrm>
                <a:off x="2820" y="2381"/>
                <a:ext cx="236" cy="5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6" y="527"/>
                  </a:cxn>
                  <a:cxn ang="0">
                    <a:pos x="227" y="527"/>
                  </a:cxn>
                  <a:cxn ang="0">
                    <a:pos x="218" y="527"/>
                  </a:cxn>
                  <a:cxn ang="0">
                    <a:pos x="209" y="536"/>
                  </a:cxn>
                  <a:cxn ang="0">
                    <a:pos x="199" y="536"/>
                  </a:cxn>
                  <a:cxn ang="0">
                    <a:pos x="190" y="546"/>
                  </a:cxn>
                  <a:cxn ang="0">
                    <a:pos x="181" y="546"/>
                  </a:cxn>
                  <a:cxn ang="0">
                    <a:pos x="172" y="546"/>
                  </a:cxn>
                  <a:cxn ang="0">
                    <a:pos x="163" y="555"/>
                  </a:cxn>
                  <a:cxn ang="0">
                    <a:pos x="154" y="555"/>
                  </a:cxn>
                  <a:cxn ang="0">
                    <a:pos x="0" y="0"/>
                  </a:cxn>
                </a:cxnLst>
                <a:rect l="0" t="0" r="r" b="b"/>
                <a:pathLst>
                  <a:path w="236" h="555">
                    <a:moveTo>
                      <a:pt x="0" y="0"/>
                    </a:moveTo>
                    <a:lnTo>
                      <a:pt x="236" y="527"/>
                    </a:lnTo>
                    <a:lnTo>
                      <a:pt x="227" y="527"/>
                    </a:lnTo>
                    <a:lnTo>
                      <a:pt x="218" y="527"/>
                    </a:lnTo>
                    <a:lnTo>
                      <a:pt x="209" y="536"/>
                    </a:lnTo>
                    <a:lnTo>
                      <a:pt x="199" y="536"/>
                    </a:lnTo>
                    <a:lnTo>
                      <a:pt x="190" y="546"/>
                    </a:lnTo>
                    <a:lnTo>
                      <a:pt x="181" y="546"/>
                    </a:lnTo>
                    <a:lnTo>
                      <a:pt x="172" y="546"/>
                    </a:lnTo>
                    <a:lnTo>
                      <a:pt x="163" y="555"/>
                    </a:lnTo>
                    <a:lnTo>
                      <a:pt x="154" y="555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8" name="Freeform 20"/>
              <p:cNvSpPr>
                <a:spLocks/>
              </p:cNvSpPr>
              <p:nvPr/>
            </p:nvSpPr>
            <p:spPr bwMode="auto">
              <a:xfrm>
                <a:off x="2820" y="2381"/>
                <a:ext cx="545" cy="5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5" y="182"/>
                  </a:cxn>
                  <a:cxn ang="0">
                    <a:pos x="545" y="191"/>
                  </a:cxn>
                  <a:cxn ang="0">
                    <a:pos x="545" y="200"/>
                  </a:cxn>
                  <a:cxn ang="0">
                    <a:pos x="536" y="209"/>
                  </a:cxn>
                  <a:cxn ang="0">
                    <a:pos x="536" y="227"/>
                  </a:cxn>
                  <a:cxn ang="0">
                    <a:pos x="527" y="236"/>
                  </a:cxn>
                  <a:cxn ang="0">
                    <a:pos x="527" y="246"/>
                  </a:cxn>
                  <a:cxn ang="0">
                    <a:pos x="517" y="255"/>
                  </a:cxn>
                  <a:cxn ang="0">
                    <a:pos x="517" y="264"/>
                  </a:cxn>
                  <a:cxn ang="0">
                    <a:pos x="508" y="264"/>
                  </a:cxn>
                  <a:cxn ang="0">
                    <a:pos x="508" y="273"/>
                  </a:cxn>
                  <a:cxn ang="0">
                    <a:pos x="499" y="282"/>
                  </a:cxn>
                  <a:cxn ang="0">
                    <a:pos x="499" y="291"/>
                  </a:cxn>
                  <a:cxn ang="0">
                    <a:pos x="490" y="300"/>
                  </a:cxn>
                  <a:cxn ang="0">
                    <a:pos x="490" y="309"/>
                  </a:cxn>
                  <a:cxn ang="0">
                    <a:pos x="481" y="318"/>
                  </a:cxn>
                  <a:cxn ang="0">
                    <a:pos x="472" y="327"/>
                  </a:cxn>
                  <a:cxn ang="0">
                    <a:pos x="472" y="336"/>
                  </a:cxn>
                  <a:cxn ang="0">
                    <a:pos x="463" y="346"/>
                  </a:cxn>
                  <a:cxn ang="0">
                    <a:pos x="454" y="355"/>
                  </a:cxn>
                  <a:cxn ang="0">
                    <a:pos x="454" y="364"/>
                  </a:cxn>
                  <a:cxn ang="0">
                    <a:pos x="445" y="364"/>
                  </a:cxn>
                  <a:cxn ang="0">
                    <a:pos x="436" y="373"/>
                  </a:cxn>
                  <a:cxn ang="0">
                    <a:pos x="436" y="382"/>
                  </a:cxn>
                  <a:cxn ang="0">
                    <a:pos x="427" y="391"/>
                  </a:cxn>
                  <a:cxn ang="0">
                    <a:pos x="418" y="400"/>
                  </a:cxn>
                  <a:cxn ang="0">
                    <a:pos x="408" y="409"/>
                  </a:cxn>
                  <a:cxn ang="0">
                    <a:pos x="399" y="409"/>
                  </a:cxn>
                  <a:cxn ang="0">
                    <a:pos x="399" y="418"/>
                  </a:cxn>
                  <a:cxn ang="0">
                    <a:pos x="390" y="427"/>
                  </a:cxn>
                  <a:cxn ang="0">
                    <a:pos x="381" y="436"/>
                  </a:cxn>
                  <a:cxn ang="0">
                    <a:pos x="372" y="436"/>
                  </a:cxn>
                  <a:cxn ang="0">
                    <a:pos x="363" y="446"/>
                  </a:cxn>
                  <a:cxn ang="0">
                    <a:pos x="354" y="455"/>
                  </a:cxn>
                  <a:cxn ang="0">
                    <a:pos x="354" y="455"/>
                  </a:cxn>
                  <a:cxn ang="0">
                    <a:pos x="345" y="464"/>
                  </a:cxn>
                  <a:cxn ang="0">
                    <a:pos x="336" y="473"/>
                  </a:cxn>
                  <a:cxn ang="0">
                    <a:pos x="327" y="473"/>
                  </a:cxn>
                  <a:cxn ang="0">
                    <a:pos x="318" y="482"/>
                  </a:cxn>
                  <a:cxn ang="0">
                    <a:pos x="308" y="482"/>
                  </a:cxn>
                  <a:cxn ang="0">
                    <a:pos x="299" y="491"/>
                  </a:cxn>
                  <a:cxn ang="0">
                    <a:pos x="290" y="500"/>
                  </a:cxn>
                  <a:cxn ang="0">
                    <a:pos x="281" y="500"/>
                  </a:cxn>
                  <a:cxn ang="0">
                    <a:pos x="272" y="509"/>
                  </a:cxn>
                  <a:cxn ang="0">
                    <a:pos x="263" y="509"/>
                  </a:cxn>
                  <a:cxn ang="0">
                    <a:pos x="254" y="518"/>
                  </a:cxn>
                  <a:cxn ang="0">
                    <a:pos x="245" y="518"/>
                  </a:cxn>
                  <a:cxn ang="0">
                    <a:pos x="236" y="527"/>
                  </a:cxn>
                  <a:cxn ang="0">
                    <a:pos x="0" y="0"/>
                  </a:cxn>
                </a:cxnLst>
                <a:rect l="0" t="0" r="r" b="b"/>
                <a:pathLst>
                  <a:path w="545" h="527">
                    <a:moveTo>
                      <a:pt x="0" y="0"/>
                    </a:moveTo>
                    <a:lnTo>
                      <a:pt x="545" y="182"/>
                    </a:lnTo>
                    <a:lnTo>
                      <a:pt x="545" y="191"/>
                    </a:lnTo>
                    <a:lnTo>
                      <a:pt x="545" y="200"/>
                    </a:lnTo>
                    <a:lnTo>
                      <a:pt x="536" y="209"/>
                    </a:lnTo>
                    <a:lnTo>
                      <a:pt x="536" y="227"/>
                    </a:lnTo>
                    <a:lnTo>
                      <a:pt x="527" y="236"/>
                    </a:lnTo>
                    <a:lnTo>
                      <a:pt x="527" y="246"/>
                    </a:lnTo>
                    <a:lnTo>
                      <a:pt x="517" y="255"/>
                    </a:lnTo>
                    <a:lnTo>
                      <a:pt x="517" y="264"/>
                    </a:lnTo>
                    <a:lnTo>
                      <a:pt x="508" y="264"/>
                    </a:lnTo>
                    <a:lnTo>
                      <a:pt x="508" y="273"/>
                    </a:lnTo>
                    <a:lnTo>
                      <a:pt x="499" y="282"/>
                    </a:lnTo>
                    <a:lnTo>
                      <a:pt x="499" y="291"/>
                    </a:lnTo>
                    <a:lnTo>
                      <a:pt x="490" y="300"/>
                    </a:lnTo>
                    <a:lnTo>
                      <a:pt x="490" y="309"/>
                    </a:lnTo>
                    <a:lnTo>
                      <a:pt x="481" y="318"/>
                    </a:lnTo>
                    <a:lnTo>
                      <a:pt x="472" y="327"/>
                    </a:lnTo>
                    <a:lnTo>
                      <a:pt x="472" y="336"/>
                    </a:lnTo>
                    <a:lnTo>
                      <a:pt x="463" y="346"/>
                    </a:lnTo>
                    <a:lnTo>
                      <a:pt x="454" y="355"/>
                    </a:lnTo>
                    <a:lnTo>
                      <a:pt x="454" y="364"/>
                    </a:lnTo>
                    <a:lnTo>
                      <a:pt x="445" y="364"/>
                    </a:lnTo>
                    <a:lnTo>
                      <a:pt x="436" y="373"/>
                    </a:lnTo>
                    <a:lnTo>
                      <a:pt x="436" y="382"/>
                    </a:lnTo>
                    <a:lnTo>
                      <a:pt x="427" y="391"/>
                    </a:lnTo>
                    <a:lnTo>
                      <a:pt x="418" y="400"/>
                    </a:lnTo>
                    <a:lnTo>
                      <a:pt x="408" y="409"/>
                    </a:lnTo>
                    <a:lnTo>
                      <a:pt x="399" y="409"/>
                    </a:lnTo>
                    <a:lnTo>
                      <a:pt x="399" y="418"/>
                    </a:lnTo>
                    <a:lnTo>
                      <a:pt x="390" y="427"/>
                    </a:lnTo>
                    <a:lnTo>
                      <a:pt x="381" y="436"/>
                    </a:lnTo>
                    <a:lnTo>
                      <a:pt x="372" y="436"/>
                    </a:lnTo>
                    <a:lnTo>
                      <a:pt x="363" y="446"/>
                    </a:lnTo>
                    <a:lnTo>
                      <a:pt x="354" y="455"/>
                    </a:lnTo>
                    <a:lnTo>
                      <a:pt x="354" y="455"/>
                    </a:lnTo>
                    <a:lnTo>
                      <a:pt x="345" y="464"/>
                    </a:lnTo>
                    <a:lnTo>
                      <a:pt x="336" y="473"/>
                    </a:lnTo>
                    <a:lnTo>
                      <a:pt x="327" y="473"/>
                    </a:lnTo>
                    <a:lnTo>
                      <a:pt x="318" y="482"/>
                    </a:lnTo>
                    <a:lnTo>
                      <a:pt x="308" y="482"/>
                    </a:lnTo>
                    <a:lnTo>
                      <a:pt x="299" y="491"/>
                    </a:lnTo>
                    <a:lnTo>
                      <a:pt x="290" y="500"/>
                    </a:lnTo>
                    <a:lnTo>
                      <a:pt x="281" y="500"/>
                    </a:lnTo>
                    <a:lnTo>
                      <a:pt x="272" y="509"/>
                    </a:lnTo>
                    <a:lnTo>
                      <a:pt x="263" y="509"/>
                    </a:lnTo>
                    <a:lnTo>
                      <a:pt x="254" y="518"/>
                    </a:lnTo>
                    <a:lnTo>
                      <a:pt x="245" y="518"/>
                    </a:lnTo>
                    <a:lnTo>
                      <a:pt x="236" y="52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6699">
                      <a:gamma/>
                      <a:tint val="50980"/>
                      <a:invGamma/>
                    </a:srgbClr>
                  </a:gs>
                  <a:gs pos="50000">
                    <a:srgbClr val="336699"/>
                  </a:gs>
                  <a:gs pos="100000">
                    <a:srgbClr val="336699">
                      <a:gamma/>
                      <a:tint val="50980"/>
                      <a:invGamma/>
                    </a:srgbClr>
                  </a:gs>
                </a:gsLst>
                <a:lin ang="18900000" scaled="1"/>
              </a:gradFill>
              <a:ln w="14351">
                <a:solidFill>
                  <a:srgbClr val="004F9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89" name="Freeform 21"/>
              <p:cNvSpPr>
                <a:spLocks/>
              </p:cNvSpPr>
              <p:nvPr/>
            </p:nvSpPr>
            <p:spPr bwMode="auto">
              <a:xfrm>
                <a:off x="2820" y="2381"/>
                <a:ext cx="545" cy="5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5" y="182"/>
                  </a:cxn>
                  <a:cxn ang="0">
                    <a:pos x="545" y="191"/>
                  </a:cxn>
                  <a:cxn ang="0">
                    <a:pos x="545" y="200"/>
                  </a:cxn>
                  <a:cxn ang="0">
                    <a:pos x="536" y="209"/>
                  </a:cxn>
                  <a:cxn ang="0">
                    <a:pos x="536" y="227"/>
                  </a:cxn>
                  <a:cxn ang="0">
                    <a:pos x="527" y="236"/>
                  </a:cxn>
                  <a:cxn ang="0">
                    <a:pos x="527" y="246"/>
                  </a:cxn>
                  <a:cxn ang="0">
                    <a:pos x="517" y="255"/>
                  </a:cxn>
                  <a:cxn ang="0">
                    <a:pos x="517" y="264"/>
                  </a:cxn>
                  <a:cxn ang="0">
                    <a:pos x="508" y="264"/>
                  </a:cxn>
                  <a:cxn ang="0">
                    <a:pos x="508" y="273"/>
                  </a:cxn>
                  <a:cxn ang="0">
                    <a:pos x="499" y="282"/>
                  </a:cxn>
                  <a:cxn ang="0">
                    <a:pos x="499" y="291"/>
                  </a:cxn>
                  <a:cxn ang="0">
                    <a:pos x="490" y="300"/>
                  </a:cxn>
                  <a:cxn ang="0">
                    <a:pos x="490" y="309"/>
                  </a:cxn>
                  <a:cxn ang="0">
                    <a:pos x="481" y="318"/>
                  </a:cxn>
                  <a:cxn ang="0">
                    <a:pos x="472" y="327"/>
                  </a:cxn>
                  <a:cxn ang="0">
                    <a:pos x="472" y="336"/>
                  </a:cxn>
                  <a:cxn ang="0">
                    <a:pos x="463" y="346"/>
                  </a:cxn>
                  <a:cxn ang="0">
                    <a:pos x="454" y="355"/>
                  </a:cxn>
                  <a:cxn ang="0">
                    <a:pos x="454" y="364"/>
                  </a:cxn>
                  <a:cxn ang="0">
                    <a:pos x="445" y="364"/>
                  </a:cxn>
                  <a:cxn ang="0">
                    <a:pos x="436" y="373"/>
                  </a:cxn>
                  <a:cxn ang="0">
                    <a:pos x="436" y="382"/>
                  </a:cxn>
                  <a:cxn ang="0">
                    <a:pos x="427" y="391"/>
                  </a:cxn>
                  <a:cxn ang="0">
                    <a:pos x="418" y="400"/>
                  </a:cxn>
                  <a:cxn ang="0">
                    <a:pos x="408" y="409"/>
                  </a:cxn>
                  <a:cxn ang="0">
                    <a:pos x="399" y="409"/>
                  </a:cxn>
                  <a:cxn ang="0">
                    <a:pos x="399" y="418"/>
                  </a:cxn>
                  <a:cxn ang="0">
                    <a:pos x="390" y="427"/>
                  </a:cxn>
                  <a:cxn ang="0">
                    <a:pos x="381" y="436"/>
                  </a:cxn>
                  <a:cxn ang="0">
                    <a:pos x="372" y="436"/>
                  </a:cxn>
                  <a:cxn ang="0">
                    <a:pos x="363" y="446"/>
                  </a:cxn>
                  <a:cxn ang="0">
                    <a:pos x="354" y="455"/>
                  </a:cxn>
                  <a:cxn ang="0">
                    <a:pos x="354" y="455"/>
                  </a:cxn>
                  <a:cxn ang="0">
                    <a:pos x="345" y="464"/>
                  </a:cxn>
                  <a:cxn ang="0">
                    <a:pos x="336" y="473"/>
                  </a:cxn>
                  <a:cxn ang="0">
                    <a:pos x="327" y="473"/>
                  </a:cxn>
                  <a:cxn ang="0">
                    <a:pos x="318" y="482"/>
                  </a:cxn>
                  <a:cxn ang="0">
                    <a:pos x="308" y="482"/>
                  </a:cxn>
                  <a:cxn ang="0">
                    <a:pos x="299" y="491"/>
                  </a:cxn>
                  <a:cxn ang="0">
                    <a:pos x="290" y="500"/>
                  </a:cxn>
                  <a:cxn ang="0">
                    <a:pos x="281" y="500"/>
                  </a:cxn>
                  <a:cxn ang="0">
                    <a:pos x="272" y="509"/>
                  </a:cxn>
                  <a:cxn ang="0">
                    <a:pos x="263" y="509"/>
                  </a:cxn>
                  <a:cxn ang="0">
                    <a:pos x="254" y="518"/>
                  </a:cxn>
                  <a:cxn ang="0">
                    <a:pos x="245" y="518"/>
                  </a:cxn>
                  <a:cxn ang="0">
                    <a:pos x="236" y="527"/>
                  </a:cxn>
                  <a:cxn ang="0">
                    <a:pos x="0" y="0"/>
                  </a:cxn>
                </a:cxnLst>
                <a:rect l="0" t="0" r="r" b="b"/>
                <a:pathLst>
                  <a:path w="545" h="527">
                    <a:moveTo>
                      <a:pt x="0" y="0"/>
                    </a:moveTo>
                    <a:lnTo>
                      <a:pt x="545" y="182"/>
                    </a:lnTo>
                    <a:lnTo>
                      <a:pt x="545" y="191"/>
                    </a:lnTo>
                    <a:lnTo>
                      <a:pt x="545" y="200"/>
                    </a:lnTo>
                    <a:lnTo>
                      <a:pt x="536" y="209"/>
                    </a:lnTo>
                    <a:lnTo>
                      <a:pt x="536" y="227"/>
                    </a:lnTo>
                    <a:lnTo>
                      <a:pt x="527" y="236"/>
                    </a:lnTo>
                    <a:lnTo>
                      <a:pt x="527" y="246"/>
                    </a:lnTo>
                    <a:lnTo>
                      <a:pt x="517" y="255"/>
                    </a:lnTo>
                    <a:lnTo>
                      <a:pt x="517" y="264"/>
                    </a:lnTo>
                    <a:lnTo>
                      <a:pt x="508" y="264"/>
                    </a:lnTo>
                    <a:lnTo>
                      <a:pt x="508" y="273"/>
                    </a:lnTo>
                    <a:lnTo>
                      <a:pt x="499" y="282"/>
                    </a:lnTo>
                    <a:lnTo>
                      <a:pt x="499" y="291"/>
                    </a:lnTo>
                    <a:lnTo>
                      <a:pt x="490" y="300"/>
                    </a:lnTo>
                    <a:lnTo>
                      <a:pt x="490" y="309"/>
                    </a:lnTo>
                    <a:lnTo>
                      <a:pt x="481" y="318"/>
                    </a:lnTo>
                    <a:lnTo>
                      <a:pt x="472" y="327"/>
                    </a:lnTo>
                    <a:lnTo>
                      <a:pt x="472" y="336"/>
                    </a:lnTo>
                    <a:lnTo>
                      <a:pt x="463" y="346"/>
                    </a:lnTo>
                    <a:lnTo>
                      <a:pt x="454" y="355"/>
                    </a:lnTo>
                    <a:lnTo>
                      <a:pt x="454" y="364"/>
                    </a:lnTo>
                    <a:lnTo>
                      <a:pt x="445" y="364"/>
                    </a:lnTo>
                    <a:lnTo>
                      <a:pt x="436" y="373"/>
                    </a:lnTo>
                    <a:lnTo>
                      <a:pt x="436" y="382"/>
                    </a:lnTo>
                    <a:lnTo>
                      <a:pt x="427" y="391"/>
                    </a:lnTo>
                    <a:lnTo>
                      <a:pt x="418" y="400"/>
                    </a:lnTo>
                    <a:lnTo>
                      <a:pt x="408" y="409"/>
                    </a:lnTo>
                    <a:lnTo>
                      <a:pt x="399" y="409"/>
                    </a:lnTo>
                    <a:lnTo>
                      <a:pt x="399" y="418"/>
                    </a:lnTo>
                    <a:lnTo>
                      <a:pt x="390" y="427"/>
                    </a:lnTo>
                    <a:lnTo>
                      <a:pt x="381" y="436"/>
                    </a:lnTo>
                    <a:lnTo>
                      <a:pt x="372" y="436"/>
                    </a:lnTo>
                    <a:lnTo>
                      <a:pt x="363" y="446"/>
                    </a:lnTo>
                    <a:lnTo>
                      <a:pt x="354" y="455"/>
                    </a:lnTo>
                    <a:lnTo>
                      <a:pt x="354" y="455"/>
                    </a:lnTo>
                    <a:lnTo>
                      <a:pt x="345" y="464"/>
                    </a:lnTo>
                    <a:lnTo>
                      <a:pt x="336" y="473"/>
                    </a:lnTo>
                    <a:lnTo>
                      <a:pt x="327" y="473"/>
                    </a:lnTo>
                    <a:lnTo>
                      <a:pt x="318" y="482"/>
                    </a:lnTo>
                    <a:lnTo>
                      <a:pt x="308" y="482"/>
                    </a:lnTo>
                    <a:lnTo>
                      <a:pt x="299" y="491"/>
                    </a:lnTo>
                    <a:lnTo>
                      <a:pt x="290" y="500"/>
                    </a:lnTo>
                    <a:lnTo>
                      <a:pt x="281" y="500"/>
                    </a:lnTo>
                    <a:lnTo>
                      <a:pt x="272" y="509"/>
                    </a:lnTo>
                    <a:lnTo>
                      <a:pt x="263" y="509"/>
                    </a:lnTo>
                    <a:lnTo>
                      <a:pt x="254" y="518"/>
                    </a:lnTo>
                    <a:lnTo>
                      <a:pt x="245" y="518"/>
                    </a:lnTo>
                    <a:lnTo>
                      <a:pt x="236" y="527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90" name="Freeform 22"/>
              <p:cNvSpPr>
                <a:spLocks/>
              </p:cNvSpPr>
              <p:nvPr/>
            </p:nvSpPr>
            <p:spPr bwMode="auto">
              <a:xfrm>
                <a:off x="2820" y="1899"/>
                <a:ext cx="581" cy="664"/>
              </a:xfrm>
              <a:custGeom>
                <a:avLst/>
                <a:gdLst/>
                <a:ahLst/>
                <a:cxnLst>
                  <a:cxn ang="0">
                    <a:pos x="554" y="655"/>
                  </a:cxn>
                  <a:cxn ang="0">
                    <a:pos x="554" y="637"/>
                  </a:cxn>
                  <a:cxn ang="0">
                    <a:pos x="563" y="618"/>
                  </a:cxn>
                  <a:cxn ang="0">
                    <a:pos x="563" y="600"/>
                  </a:cxn>
                  <a:cxn ang="0">
                    <a:pos x="572" y="582"/>
                  </a:cxn>
                  <a:cxn ang="0">
                    <a:pos x="572" y="564"/>
                  </a:cxn>
                  <a:cxn ang="0">
                    <a:pos x="572" y="537"/>
                  </a:cxn>
                  <a:cxn ang="0">
                    <a:pos x="581" y="518"/>
                  </a:cxn>
                  <a:cxn ang="0">
                    <a:pos x="581" y="500"/>
                  </a:cxn>
                  <a:cxn ang="0">
                    <a:pos x="581" y="482"/>
                  </a:cxn>
                  <a:cxn ang="0">
                    <a:pos x="581" y="464"/>
                  </a:cxn>
                  <a:cxn ang="0">
                    <a:pos x="581" y="437"/>
                  </a:cxn>
                  <a:cxn ang="0">
                    <a:pos x="572" y="418"/>
                  </a:cxn>
                  <a:cxn ang="0">
                    <a:pos x="572" y="400"/>
                  </a:cxn>
                  <a:cxn ang="0">
                    <a:pos x="572" y="382"/>
                  </a:cxn>
                  <a:cxn ang="0">
                    <a:pos x="563" y="364"/>
                  </a:cxn>
                  <a:cxn ang="0">
                    <a:pos x="563" y="337"/>
                  </a:cxn>
                  <a:cxn ang="0">
                    <a:pos x="554" y="318"/>
                  </a:cxn>
                  <a:cxn ang="0">
                    <a:pos x="554" y="300"/>
                  </a:cxn>
                  <a:cxn ang="0">
                    <a:pos x="545" y="282"/>
                  </a:cxn>
                  <a:cxn ang="0">
                    <a:pos x="536" y="264"/>
                  </a:cxn>
                  <a:cxn ang="0">
                    <a:pos x="527" y="246"/>
                  </a:cxn>
                  <a:cxn ang="0">
                    <a:pos x="517" y="227"/>
                  </a:cxn>
                  <a:cxn ang="0">
                    <a:pos x="508" y="209"/>
                  </a:cxn>
                  <a:cxn ang="0">
                    <a:pos x="499" y="191"/>
                  </a:cxn>
                  <a:cxn ang="0">
                    <a:pos x="490" y="173"/>
                  </a:cxn>
                  <a:cxn ang="0">
                    <a:pos x="481" y="155"/>
                  </a:cxn>
                  <a:cxn ang="0">
                    <a:pos x="472" y="146"/>
                  </a:cxn>
                  <a:cxn ang="0">
                    <a:pos x="454" y="127"/>
                  </a:cxn>
                  <a:cxn ang="0">
                    <a:pos x="445" y="109"/>
                  </a:cxn>
                  <a:cxn ang="0">
                    <a:pos x="436" y="91"/>
                  </a:cxn>
                  <a:cxn ang="0">
                    <a:pos x="418" y="82"/>
                  </a:cxn>
                  <a:cxn ang="0">
                    <a:pos x="399" y="64"/>
                  </a:cxn>
                  <a:cxn ang="0">
                    <a:pos x="390" y="55"/>
                  </a:cxn>
                  <a:cxn ang="0">
                    <a:pos x="372" y="37"/>
                  </a:cxn>
                  <a:cxn ang="0">
                    <a:pos x="354" y="27"/>
                  </a:cxn>
                  <a:cxn ang="0">
                    <a:pos x="345" y="18"/>
                  </a:cxn>
                  <a:cxn ang="0">
                    <a:pos x="327" y="0"/>
                  </a:cxn>
                  <a:cxn ang="0">
                    <a:pos x="0" y="482"/>
                  </a:cxn>
                </a:cxnLst>
                <a:rect l="0" t="0" r="r" b="b"/>
                <a:pathLst>
                  <a:path w="581" h="664">
                    <a:moveTo>
                      <a:pt x="545" y="664"/>
                    </a:moveTo>
                    <a:lnTo>
                      <a:pt x="554" y="655"/>
                    </a:lnTo>
                    <a:lnTo>
                      <a:pt x="554" y="646"/>
                    </a:lnTo>
                    <a:lnTo>
                      <a:pt x="554" y="637"/>
                    </a:lnTo>
                    <a:lnTo>
                      <a:pt x="563" y="628"/>
                    </a:lnTo>
                    <a:lnTo>
                      <a:pt x="563" y="618"/>
                    </a:lnTo>
                    <a:lnTo>
                      <a:pt x="563" y="609"/>
                    </a:lnTo>
                    <a:lnTo>
                      <a:pt x="563" y="600"/>
                    </a:lnTo>
                    <a:lnTo>
                      <a:pt x="572" y="591"/>
                    </a:lnTo>
                    <a:lnTo>
                      <a:pt x="572" y="582"/>
                    </a:lnTo>
                    <a:lnTo>
                      <a:pt x="572" y="573"/>
                    </a:lnTo>
                    <a:lnTo>
                      <a:pt x="572" y="564"/>
                    </a:lnTo>
                    <a:lnTo>
                      <a:pt x="572" y="555"/>
                    </a:lnTo>
                    <a:lnTo>
                      <a:pt x="572" y="537"/>
                    </a:lnTo>
                    <a:lnTo>
                      <a:pt x="581" y="528"/>
                    </a:lnTo>
                    <a:lnTo>
                      <a:pt x="581" y="518"/>
                    </a:lnTo>
                    <a:lnTo>
                      <a:pt x="581" y="509"/>
                    </a:lnTo>
                    <a:lnTo>
                      <a:pt x="581" y="500"/>
                    </a:lnTo>
                    <a:lnTo>
                      <a:pt x="581" y="491"/>
                    </a:lnTo>
                    <a:lnTo>
                      <a:pt x="581" y="482"/>
                    </a:lnTo>
                    <a:lnTo>
                      <a:pt x="581" y="473"/>
                    </a:lnTo>
                    <a:lnTo>
                      <a:pt x="581" y="464"/>
                    </a:lnTo>
                    <a:lnTo>
                      <a:pt x="581" y="446"/>
                    </a:lnTo>
                    <a:lnTo>
                      <a:pt x="581" y="437"/>
                    </a:lnTo>
                    <a:lnTo>
                      <a:pt x="581" y="428"/>
                    </a:lnTo>
                    <a:lnTo>
                      <a:pt x="572" y="418"/>
                    </a:lnTo>
                    <a:lnTo>
                      <a:pt x="572" y="409"/>
                    </a:lnTo>
                    <a:lnTo>
                      <a:pt x="572" y="400"/>
                    </a:lnTo>
                    <a:lnTo>
                      <a:pt x="572" y="391"/>
                    </a:lnTo>
                    <a:lnTo>
                      <a:pt x="572" y="382"/>
                    </a:lnTo>
                    <a:lnTo>
                      <a:pt x="572" y="373"/>
                    </a:lnTo>
                    <a:lnTo>
                      <a:pt x="563" y="364"/>
                    </a:lnTo>
                    <a:lnTo>
                      <a:pt x="563" y="355"/>
                    </a:lnTo>
                    <a:lnTo>
                      <a:pt x="563" y="337"/>
                    </a:lnTo>
                    <a:lnTo>
                      <a:pt x="563" y="328"/>
                    </a:lnTo>
                    <a:lnTo>
                      <a:pt x="554" y="318"/>
                    </a:lnTo>
                    <a:lnTo>
                      <a:pt x="554" y="309"/>
                    </a:lnTo>
                    <a:lnTo>
                      <a:pt x="554" y="300"/>
                    </a:lnTo>
                    <a:lnTo>
                      <a:pt x="545" y="291"/>
                    </a:lnTo>
                    <a:lnTo>
                      <a:pt x="545" y="282"/>
                    </a:lnTo>
                    <a:lnTo>
                      <a:pt x="545" y="273"/>
                    </a:lnTo>
                    <a:lnTo>
                      <a:pt x="536" y="264"/>
                    </a:lnTo>
                    <a:lnTo>
                      <a:pt x="536" y="255"/>
                    </a:lnTo>
                    <a:lnTo>
                      <a:pt x="527" y="246"/>
                    </a:lnTo>
                    <a:lnTo>
                      <a:pt x="527" y="237"/>
                    </a:lnTo>
                    <a:lnTo>
                      <a:pt x="517" y="227"/>
                    </a:lnTo>
                    <a:lnTo>
                      <a:pt x="517" y="218"/>
                    </a:lnTo>
                    <a:lnTo>
                      <a:pt x="508" y="209"/>
                    </a:lnTo>
                    <a:lnTo>
                      <a:pt x="508" y="200"/>
                    </a:lnTo>
                    <a:lnTo>
                      <a:pt x="499" y="191"/>
                    </a:lnTo>
                    <a:lnTo>
                      <a:pt x="499" y="182"/>
                    </a:lnTo>
                    <a:lnTo>
                      <a:pt x="490" y="173"/>
                    </a:lnTo>
                    <a:lnTo>
                      <a:pt x="490" y="164"/>
                    </a:lnTo>
                    <a:lnTo>
                      <a:pt x="481" y="155"/>
                    </a:lnTo>
                    <a:lnTo>
                      <a:pt x="472" y="155"/>
                    </a:lnTo>
                    <a:lnTo>
                      <a:pt x="472" y="146"/>
                    </a:lnTo>
                    <a:lnTo>
                      <a:pt x="463" y="137"/>
                    </a:lnTo>
                    <a:lnTo>
                      <a:pt x="454" y="127"/>
                    </a:lnTo>
                    <a:lnTo>
                      <a:pt x="454" y="118"/>
                    </a:lnTo>
                    <a:lnTo>
                      <a:pt x="445" y="109"/>
                    </a:lnTo>
                    <a:lnTo>
                      <a:pt x="436" y="100"/>
                    </a:lnTo>
                    <a:lnTo>
                      <a:pt x="436" y="91"/>
                    </a:lnTo>
                    <a:lnTo>
                      <a:pt x="427" y="91"/>
                    </a:lnTo>
                    <a:lnTo>
                      <a:pt x="418" y="82"/>
                    </a:lnTo>
                    <a:lnTo>
                      <a:pt x="408" y="73"/>
                    </a:lnTo>
                    <a:lnTo>
                      <a:pt x="399" y="64"/>
                    </a:lnTo>
                    <a:lnTo>
                      <a:pt x="399" y="64"/>
                    </a:lnTo>
                    <a:lnTo>
                      <a:pt x="390" y="55"/>
                    </a:lnTo>
                    <a:lnTo>
                      <a:pt x="381" y="46"/>
                    </a:lnTo>
                    <a:lnTo>
                      <a:pt x="372" y="37"/>
                    </a:lnTo>
                    <a:lnTo>
                      <a:pt x="363" y="37"/>
                    </a:lnTo>
                    <a:lnTo>
                      <a:pt x="354" y="27"/>
                    </a:lnTo>
                    <a:lnTo>
                      <a:pt x="354" y="18"/>
                    </a:lnTo>
                    <a:lnTo>
                      <a:pt x="345" y="18"/>
                    </a:lnTo>
                    <a:lnTo>
                      <a:pt x="336" y="9"/>
                    </a:lnTo>
                    <a:lnTo>
                      <a:pt x="327" y="0"/>
                    </a:lnTo>
                    <a:lnTo>
                      <a:pt x="318" y="0"/>
                    </a:lnTo>
                    <a:lnTo>
                      <a:pt x="0" y="482"/>
                    </a:lnTo>
                    <a:lnTo>
                      <a:pt x="545" y="66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9216"/>
                      <a:invGamma/>
                    </a:schemeClr>
                  </a:gs>
                </a:gsLst>
                <a:lin ang="5400000" scaled="1"/>
              </a:gradFill>
              <a:ln w="14351">
                <a:solidFill>
                  <a:srgbClr val="008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91" name="Freeform 23"/>
              <p:cNvSpPr>
                <a:spLocks/>
              </p:cNvSpPr>
              <p:nvPr/>
            </p:nvSpPr>
            <p:spPr bwMode="auto">
              <a:xfrm>
                <a:off x="2820" y="1899"/>
                <a:ext cx="581" cy="664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336" y="9"/>
                  </a:cxn>
                  <a:cxn ang="0">
                    <a:pos x="354" y="18"/>
                  </a:cxn>
                  <a:cxn ang="0">
                    <a:pos x="363" y="37"/>
                  </a:cxn>
                  <a:cxn ang="0">
                    <a:pos x="381" y="46"/>
                  </a:cxn>
                  <a:cxn ang="0">
                    <a:pos x="399" y="64"/>
                  </a:cxn>
                  <a:cxn ang="0">
                    <a:pos x="408" y="73"/>
                  </a:cxn>
                  <a:cxn ang="0">
                    <a:pos x="427" y="91"/>
                  </a:cxn>
                  <a:cxn ang="0">
                    <a:pos x="436" y="100"/>
                  </a:cxn>
                  <a:cxn ang="0">
                    <a:pos x="454" y="118"/>
                  </a:cxn>
                  <a:cxn ang="0">
                    <a:pos x="463" y="137"/>
                  </a:cxn>
                  <a:cxn ang="0">
                    <a:pos x="472" y="155"/>
                  </a:cxn>
                  <a:cxn ang="0">
                    <a:pos x="490" y="164"/>
                  </a:cxn>
                  <a:cxn ang="0">
                    <a:pos x="499" y="182"/>
                  </a:cxn>
                  <a:cxn ang="0">
                    <a:pos x="508" y="200"/>
                  </a:cxn>
                  <a:cxn ang="0">
                    <a:pos x="517" y="218"/>
                  </a:cxn>
                  <a:cxn ang="0">
                    <a:pos x="527" y="237"/>
                  </a:cxn>
                  <a:cxn ang="0">
                    <a:pos x="536" y="255"/>
                  </a:cxn>
                  <a:cxn ang="0">
                    <a:pos x="545" y="273"/>
                  </a:cxn>
                  <a:cxn ang="0">
                    <a:pos x="545" y="291"/>
                  </a:cxn>
                  <a:cxn ang="0">
                    <a:pos x="554" y="309"/>
                  </a:cxn>
                  <a:cxn ang="0">
                    <a:pos x="563" y="328"/>
                  </a:cxn>
                  <a:cxn ang="0">
                    <a:pos x="563" y="355"/>
                  </a:cxn>
                  <a:cxn ang="0">
                    <a:pos x="572" y="373"/>
                  </a:cxn>
                  <a:cxn ang="0">
                    <a:pos x="572" y="391"/>
                  </a:cxn>
                  <a:cxn ang="0">
                    <a:pos x="572" y="409"/>
                  </a:cxn>
                  <a:cxn ang="0">
                    <a:pos x="581" y="428"/>
                  </a:cxn>
                  <a:cxn ang="0">
                    <a:pos x="581" y="446"/>
                  </a:cxn>
                  <a:cxn ang="0">
                    <a:pos x="581" y="473"/>
                  </a:cxn>
                  <a:cxn ang="0">
                    <a:pos x="581" y="491"/>
                  </a:cxn>
                  <a:cxn ang="0">
                    <a:pos x="581" y="509"/>
                  </a:cxn>
                  <a:cxn ang="0">
                    <a:pos x="581" y="528"/>
                  </a:cxn>
                  <a:cxn ang="0">
                    <a:pos x="572" y="555"/>
                  </a:cxn>
                  <a:cxn ang="0">
                    <a:pos x="572" y="573"/>
                  </a:cxn>
                  <a:cxn ang="0">
                    <a:pos x="572" y="591"/>
                  </a:cxn>
                  <a:cxn ang="0">
                    <a:pos x="563" y="609"/>
                  </a:cxn>
                  <a:cxn ang="0">
                    <a:pos x="563" y="628"/>
                  </a:cxn>
                  <a:cxn ang="0">
                    <a:pos x="554" y="646"/>
                  </a:cxn>
                  <a:cxn ang="0">
                    <a:pos x="545" y="664"/>
                  </a:cxn>
                </a:cxnLst>
                <a:rect l="0" t="0" r="r" b="b"/>
                <a:pathLst>
                  <a:path w="581" h="664">
                    <a:moveTo>
                      <a:pt x="0" y="482"/>
                    </a:moveTo>
                    <a:lnTo>
                      <a:pt x="318" y="0"/>
                    </a:lnTo>
                    <a:lnTo>
                      <a:pt x="327" y="0"/>
                    </a:lnTo>
                    <a:lnTo>
                      <a:pt x="336" y="9"/>
                    </a:lnTo>
                    <a:lnTo>
                      <a:pt x="345" y="18"/>
                    </a:lnTo>
                    <a:lnTo>
                      <a:pt x="354" y="18"/>
                    </a:lnTo>
                    <a:lnTo>
                      <a:pt x="354" y="27"/>
                    </a:lnTo>
                    <a:lnTo>
                      <a:pt x="363" y="37"/>
                    </a:lnTo>
                    <a:lnTo>
                      <a:pt x="372" y="37"/>
                    </a:lnTo>
                    <a:lnTo>
                      <a:pt x="381" y="46"/>
                    </a:lnTo>
                    <a:lnTo>
                      <a:pt x="390" y="55"/>
                    </a:lnTo>
                    <a:lnTo>
                      <a:pt x="399" y="64"/>
                    </a:lnTo>
                    <a:lnTo>
                      <a:pt x="399" y="64"/>
                    </a:lnTo>
                    <a:lnTo>
                      <a:pt x="408" y="73"/>
                    </a:lnTo>
                    <a:lnTo>
                      <a:pt x="418" y="82"/>
                    </a:lnTo>
                    <a:lnTo>
                      <a:pt x="427" y="91"/>
                    </a:lnTo>
                    <a:lnTo>
                      <a:pt x="436" y="91"/>
                    </a:lnTo>
                    <a:lnTo>
                      <a:pt x="436" y="100"/>
                    </a:lnTo>
                    <a:lnTo>
                      <a:pt x="445" y="109"/>
                    </a:lnTo>
                    <a:lnTo>
                      <a:pt x="454" y="118"/>
                    </a:lnTo>
                    <a:lnTo>
                      <a:pt x="454" y="127"/>
                    </a:lnTo>
                    <a:lnTo>
                      <a:pt x="463" y="137"/>
                    </a:lnTo>
                    <a:lnTo>
                      <a:pt x="472" y="146"/>
                    </a:lnTo>
                    <a:lnTo>
                      <a:pt x="472" y="155"/>
                    </a:lnTo>
                    <a:lnTo>
                      <a:pt x="481" y="155"/>
                    </a:lnTo>
                    <a:lnTo>
                      <a:pt x="490" y="164"/>
                    </a:lnTo>
                    <a:lnTo>
                      <a:pt x="490" y="173"/>
                    </a:lnTo>
                    <a:lnTo>
                      <a:pt x="499" y="182"/>
                    </a:lnTo>
                    <a:lnTo>
                      <a:pt x="499" y="191"/>
                    </a:lnTo>
                    <a:lnTo>
                      <a:pt x="508" y="200"/>
                    </a:lnTo>
                    <a:lnTo>
                      <a:pt x="508" y="209"/>
                    </a:lnTo>
                    <a:lnTo>
                      <a:pt x="517" y="218"/>
                    </a:lnTo>
                    <a:lnTo>
                      <a:pt x="517" y="227"/>
                    </a:lnTo>
                    <a:lnTo>
                      <a:pt x="527" y="237"/>
                    </a:lnTo>
                    <a:lnTo>
                      <a:pt x="527" y="246"/>
                    </a:lnTo>
                    <a:lnTo>
                      <a:pt x="536" y="255"/>
                    </a:lnTo>
                    <a:lnTo>
                      <a:pt x="536" y="264"/>
                    </a:lnTo>
                    <a:lnTo>
                      <a:pt x="545" y="273"/>
                    </a:lnTo>
                    <a:lnTo>
                      <a:pt x="545" y="282"/>
                    </a:lnTo>
                    <a:lnTo>
                      <a:pt x="545" y="291"/>
                    </a:lnTo>
                    <a:lnTo>
                      <a:pt x="554" y="300"/>
                    </a:lnTo>
                    <a:lnTo>
                      <a:pt x="554" y="309"/>
                    </a:lnTo>
                    <a:lnTo>
                      <a:pt x="554" y="318"/>
                    </a:lnTo>
                    <a:lnTo>
                      <a:pt x="563" y="328"/>
                    </a:lnTo>
                    <a:lnTo>
                      <a:pt x="563" y="337"/>
                    </a:lnTo>
                    <a:lnTo>
                      <a:pt x="563" y="355"/>
                    </a:lnTo>
                    <a:lnTo>
                      <a:pt x="563" y="364"/>
                    </a:lnTo>
                    <a:lnTo>
                      <a:pt x="572" y="373"/>
                    </a:lnTo>
                    <a:lnTo>
                      <a:pt x="572" y="382"/>
                    </a:lnTo>
                    <a:lnTo>
                      <a:pt x="572" y="391"/>
                    </a:lnTo>
                    <a:lnTo>
                      <a:pt x="572" y="400"/>
                    </a:lnTo>
                    <a:lnTo>
                      <a:pt x="572" y="409"/>
                    </a:lnTo>
                    <a:lnTo>
                      <a:pt x="572" y="418"/>
                    </a:lnTo>
                    <a:lnTo>
                      <a:pt x="581" y="428"/>
                    </a:lnTo>
                    <a:lnTo>
                      <a:pt x="581" y="437"/>
                    </a:lnTo>
                    <a:lnTo>
                      <a:pt x="581" y="446"/>
                    </a:lnTo>
                    <a:lnTo>
                      <a:pt x="581" y="464"/>
                    </a:lnTo>
                    <a:lnTo>
                      <a:pt x="581" y="473"/>
                    </a:lnTo>
                    <a:lnTo>
                      <a:pt x="581" y="482"/>
                    </a:lnTo>
                    <a:lnTo>
                      <a:pt x="581" y="491"/>
                    </a:lnTo>
                    <a:lnTo>
                      <a:pt x="581" y="500"/>
                    </a:lnTo>
                    <a:lnTo>
                      <a:pt x="581" y="509"/>
                    </a:lnTo>
                    <a:lnTo>
                      <a:pt x="581" y="518"/>
                    </a:lnTo>
                    <a:lnTo>
                      <a:pt x="581" y="528"/>
                    </a:lnTo>
                    <a:lnTo>
                      <a:pt x="572" y="537"/>
                    </a:lnTo>
                    <a:lnTo>
                      <a:pt x="572" y="555"/>
                    </a:lnTo>
                    <a:lnTo>
                      <a:pt x="572" y="564"/>
                    </a:lnTo>
                    <a:lnTo>
                      <a:pt x="572" y="573"/>
                    </a:lnTo>
                    <a:lnTo>
                      <a:pt x="572" y="582"/>
                    </a:lnTo>
                    <a:lnTo>
                      <a:pt x="572" y="591"/>
                    </a:lnTo>
                    <a:lnTo>
                      <a:pt x="563" y="600"/>
                    </a:lnTo>
                    <a:lnTo>
                      <a:pt x="563" y="609"/>
                    </a:lnTo>
                    <a:lnTo>
                      <a:pt x="563" y="618"/>
                    </a:lnTo>
                    <a:lnTo>
                      <a:pt x="563" y="628"/>
                    </a:lnTo>
                    <a:lnTo>
                      <a:pt x="554" y="637"/>
                    </a:lnTo>
                    <a:lnTo>
                      <a:pt x="554" y="646"/>
                    </a:lnTo>
                    <a:lnTo>
                      <a:pt x="554" y="655"/>
                    </a:lnTo>
                    <a:lnTo>
                      <a:pt x="545" y="664"/>
                    </a:lnTo>
                    <a:lnTo>
                      <a:pt x="0" y="48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92" name="Freeform 24"/>
              <p:cNvSpPr>
                <a:spLocks/>
              </p:cNvSpPr>
              <p:nvPr/>
            </p:nvSpPr>
            <p:spPr bwMode="auto">
              <a:xfrm>
                <a:off x="2820" y="1808"/>
                <a:ext cx="318" cy="573"/>
              </a:xfrm>
              <a:custGeom>
                <a:avLst/>
                <a:gdLst/>
                <a:ahLst/>
                <a:cxnLst>
                  <a:cxn ang="0">
                    <a:pos x="318" y="91"/>
                  </a:cxn>
                  <a:cxn ang="0">
                    <a:pos x="308" y="82"/>
                  </a:cxn>
                  <a:cxn ang="0">
                    <a:pos x="299" y="82"/>
                  </a:cxn>
                  <a:cxn ang="0">
                    <a:pos x="290" y="73"/>
                  </a:cxn>
                  <a:cxn ang="0">
                    <a:pos x="281" y="64"/>
                  </a:cxn>
                  <a:cxn ang="0">
                    <a:pos x="272" y="64"/>
                  </a:cxn>
                  <a:cxn ang="0">
                    <a:pos x="263" y="55"/>
                  </a:cxn>
                  <a:cxn ang="0">
                    <a:pos x="254" y="55"/>
                  </a:cxn>
                  <a:cxn ang="0">
                    <a:pos x="245" y="46"/>
                  </a:cxn>
                  <a:cxn ang="0">
                    <a:pos x="236" y="46"/>
                  </a:cxn>
                  <a:cxn ang="0">
                    <a:pos x="227" y="46"/>
                  </a:cxn>
                  <a:cxn ang="0">
                    <a:pos x="218" y="37"/>
                  </a:cxn>
                  <a:cxn ang="0">
                    <a:pos x="209" y="37"/>
                  </a:cxn>
                  <a:cxn ang="0">
                    <a:pos x="199" y="28"/>
                  </a:cxn>
                  <a:cxn ang="0">
                    <a:pos x="190" y="28"/>
                  </a:cxn>
                  <a:cxn ang="0">
                    <a:pos x="181" y="28"/>
                  </a:cxn>
                  <a:cxn ang="0">
                    <a:pos x="172" y="18"/>
                  </a:cxn>
                  <a:cxn ang="0">
                    <a:pos x="163" y="18"/>
                  </a:cxn>
                  <a:cxn ang="0">
                    <a:pos x="154" y="18"/>
                  </a:cxn>
                  <a:cxn ang="0">
                    <a:pos x="145" y="9"/>
                  </a:cxn>
                  <a:cxn ang="0">
                    <a:pos x="136" y="9"/>
                  </a:cxn>
                  <a:cxn ang="0">
                    <a:pos x="127" y="9"/>
                  </a:cxn>
                  <a:cxn ang="0">
                    <a:pos x="118" y="9"/>
                  </a:cxn>
                  <a:cxn ang="0">
                    <a:pos x="100" y="9"/>
                  </a:cxn>
                  <a:cxn ang="0">
                    <a:pos x="90" y="0"/>
                  </a:cxn>
                  <a:cxn ang="0">
                    <a:pos x="81" y="0"/>
                  </a:cxn>
                  <a:cxn ang="0">
                    <a:pos x="72" y="0"/>
                  </a:cxn>
                  <a:cxn ang="0">
                    <a:pos x="63" y="0"/>
                  </a:cxn>
                  <a:cxn ang="0">
                    <a:pos x="54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9" y="0"/>
                  </a:cxn>
                  <a:cxn ang="0">
                    <a:pos x="0" y="573"/>
                  </a:cxn>
                  <a:cxn ang="0">
                    <a:pos x="318" y="91"/>
                  </a:cxn>
                </a:cxnLst>
                <a:rect l="0" t="0" r="r" b="b"/>
                <a:pathLst>
                  <a:path w="318" h="573">
                    <a:moveTo>
                      <a:pt x="318" y="91"/>
                    </a:moveTo>
                    <a:lnTo>
                      <a:pt x="308" y="82"/>
                    </a:lnTo>
                    <a:lnTo>
                      <a:pt x="299" y="82"/>
                    </a:lnTo>
                    <a:lnTo>
                      <a:pt x="290" y="73"/>
                    </a:lnTo>
                    <a:lnTo>
                      <a:pt x="281" y="64"/>
                    </a:lnTo>
                    <a:lnTo>
                      <a:pt x="272" y="64"/>
                    </a:lnTo>
                    <a:lnTo>
                      <a:pt x="263" y="55"/>
                    </a:lnTo>
                    <a:lnTo>
                      <a:pt x="254" y="55"/>
                    </a:lnTo>
                    <a:lnTo>
                      <a:pt x="245" y="46"/>
                    </a:lnTo>
                    <a:lnTo>
                      <a:pt x="236" y="46"/>
                    </a:lnTo>
                    <a:lnTo>
                      <a:pt x="227" y="46"/>
                    </a:lnTo>
                    <a:lnTo>
                      <a:pt x="218" y="37"/>
                    </a:lnTo>
                    <a:lnTo>
                      <a:pt x="209" y="37"/>
                    </a:lnTo>
                    <a:lnTo>
                      <a:pt x="199" y="28"/>
                    </a:lnTo>
                    <a:lnTo>
                      <a:pt x="190" y="28"/>
                    </a:lnTo>
                    <a:lnTo>
                      <a:pt x="181" y="28"/>
                    </a:lnTo>
                    <a:lnTo>
                      <a:pt x="172" y="18"/>
                    </a:lnTo>
                    <a:lnTo>
                      <a:pt x="163" y="18"/>
                    </a:lnTo>
                    <a:lnTo>
                      <a:pt x="154" y="18"/>
                    </a:lnTo>
                    <a:lnTo>
                      <a:pt x="145" y="9"/>
                    </a:lnTo>
                    <a:lnTo>
                      <a:pt x="136" y="9"/>
                    </a:lnTo>
                    <a:lnTo>
                      <a:pt x="127" y="9"/>
                    </a:lnTo>
                    <a:lnTo>
                      <a:pt x="118" y="9"/>
                    </a:lnTo>
                    <a:lnTo>
                      <a:pt x="100" y="9"/>
                    </a:lnTo>
                    <a:lnTo>
                      <a:pt x="90" y="0"/>
                    </a:lnTo>
                    <a:lnTo>
                      <a:pt x="81" y="0"/>
                    </a:lnTo>
                    <a:lnTo>
                      <a:pt x="72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573"/>
                    </a:lnTo>
                    <a:lnTo>
                      <a:pt x="318" y="9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5B0"/>
                  </a:gs>
                  <a:gs pos="100000">
                    <a:srgbClr val="0075B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14351">
                <a:solidFill>
                  <a:srgbClr val="22B7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593" name="Freeform 25"/>
              <p:cNvSpPr>
                <a:spLocks/>
              </p:cNvSpPr>
              <p:nvPr/>
            </p:nvSpPr>
            <p:spPr bwMode="auto">
              <a:xfrm>
                <a:off x="2820" y="1808"/>
                <a:ext cx="318" cy="573"/>
              </a:xfrm>
              <a:custGeom>
                <a:avLst/>
                <a:gdLst/>
                <a:ahLst/>
                <a:cxnLst>
                  <a:cxn ang="0">
                    <a:pos x="0" y="573"/>
                  </a:cxn>
                  <a:cxn ang="0">
                    <a:pos x="9" y="0"/>
                  </a:cxn>
                  <a:cxn ang="0">
                    <a:pos x="18" y="0"/>
                  </a:cxn>
                  <a:cxn ang="0">
                    <a:pos x="27" y="0"/>
                  </a:cxn>
                  <a:cxn ang="0">
                    <a:pos x="36" y="0"/>
                  </a:cxn>
                  <a:cxn ang="0">
                    <a:pos x="45" y="0"/>
                  </a:cxn>
                  <a:cxn ang="0">
                    <a:pos x="54" y="0"/>
                  </a:cxn>
                  <a:cxn ang="0">
                    <a:pos x="63" y="0"/>
                  </a:cxn>
                  <a:cxn ang="0">
                    <a:pos x="72" y="0"/>
                  </a:cxn>
                  <a:cxn ang="0">
                    <a:pos x="81" y="0"/>
                  </a:cxn>
                  <a:cxn ang="0">
                    <a:pos x="90" y="0"/>
                  </a:cxn>
                  <a:cxn ang="0">
                    <a:pos x="100" y="9"/>
                  </a:cxn>
                  <a:cxn ang="0">
                    <a:pos x="118" y="9"/>
                  </a:cxn>
                  <a:cxn ang="0">
                    <a:pos x="127" y="9"/>
                  </a:cxn>
                  <a:cxn ang="0">
                    <a:pos x="136" y="9"/>
                  </a:cxn>
                  <a:cxn ang="0">
                    <a:pos x="145" y="9"/>
                  </a:cxn>
                  <a:cxn ang="0">
                    <a:pos x="154" y="18"/>
                  </a:cxn>
                  <a:cxn ang="0">
                    <a:pos x="163" y="18"/>
                  </a:cxn>
                  <a:cxn ang="0">
                    <a:pos x="172" y="18"/>
                  </a:cxn>
                  <a:cxn ang="0">
                    <a:pos x="181" y="28"/>
                  </a:cxn>
                  <a:cxn ang="0">
                    <a:pos x="190" y="28"/>
                  </a:cxn>
                  <a:cxn ang="0">
                    <a:pos x="199" y="28"/>
                  </a:cxn>
                  <a:cxn ang="0">
                    <a:pos x="209" y="37"/>
                  </a:cxn>
                  <a:cxn ang="0">
                    <a:pos x="218" y="37"/>
                  </a:cxn>
                  <a:cxn ang="0">
                    <a:pos x="227" y="46"/>
                  </a:cxn>
                  <a:cxn ang="0">
                    <a:pos x="236" y="46"/>
                  </a:cxn>
                  <a:cxn ang="0">
                    <a:pos x="245" y="46"/>
                  </a:cxn>
                  <a:cxn ang="0">
                    <a:pos x="254" y="55"/>
                  </a:cxn>
                  <a:cxn ang="0">
                    <a:pos x="263" y="55"/>
                  </a:cxn>
                  <a:cxn ang="0">
                    <a:pos x="272" y="64"/>
                  </a:cxn>
                  <a:cxn ang="0">
                    <a:pos x="281" y="64"/>
                  </a:cxn>
                  <a:cxn ang="0">
                    <a:pos x="290" y="73"/>
                  </a:cxn>
                  <a:cxn ang="0">
                    <a:pos x="299" y="82"/>
                  </a:cxn>
                  <a:cxn ang="0">
                    <a:pos x="308" y="82"/>
                  </a:cxn>
                  <a:cxn ang="0">
                    <a:pos x="318" y="91"/>
                  </a:cxn>
                  <a:cxn ang="0">
                    <a:pos x="0" y="573"/>
                  </a:cxn>
                </a:cxnLst>
                <a:rect l="0" t="0" r="r" b="b"/>
                <a:pathLst>
                  <a:path w="318" h="573">
                    <a:moveTo>
                      <a:pt x="0" y="573"/>
                    </a:moveTo>
                    <a:lnTo>
                      <a:pt x="9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72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100" y="9"/>
                    </a:lnTo>
                    <a:lnTo>
                      <a:pt x="118" y="9"/>
                    </a:lnTo>
                    <a:lnTo>
                      <a:pt x="127" y="9"/>
                    </a:lnTo>
                    <a:lnTo>
                      <a:pt x="136" y="9"/>
                    </a:lnTo>
                    <a:lnTo>
                      <a:pt x="145" y="9"/>
                    </a:lnTo>
                    <a:lnTo>
                      <a:pt x="154" y="18"/>
                    </a:lnTo>
                    <a:lnTo>
                      <a:pt x="163" y="18"/>
                    </a:lnTo>
                    <a:lnTo>
                      <a:pt x="172" y="18"/>
                    </a:lnTo>
                    <a:lnTo>
                      <a:pt x="181" y="28"/>
                    </a:lnTo>
                    <a:lnTo>
                      <a:pt x="190" y="28"/>
                    </a:lnTo>
                    <a:lnTo>
                      <a:pt x="199" y="28"/>
                    </a:lnTo>
                    <a:lnTo>
                      <a:pt x="209" y="37"/>
                    </a:lnTo>
                    <a:lnTo>
                      <a:pt x="218" y="37"/>
                    </a:lnTo>
                    <a:lnTo>
                      <a:pt x="227" y="46"/>
                    </a:lnTo>
                    <a:lnTo>
                      <a:pt x="236" y="46"/>
                    </a:lnTo>
                    <a:lnTo>
                      <a:pt x="245" y="46"/>
                    </a:lnTo>
                    <a:lnTo>
                      <a:pt x="254" y="55"/>
                    </a:lnTo>
                    <a:lnTo>
                      <a:pt x="263" y="55"/>
                    </a:lnTo>
                    <a:lnTo>
                      <a:pt x="272" y="64"/>
                    </a:lnTo>
                    <a:lnTo>
                      <a:pt x="281" y="64"/>
                    </a:lnTo>
                    <a:lnTo>
                      <a:pt x="290" y="73"/>
                    </a:lnTo>
                    <a:lnTo>
                      <a:pt x="299" y="82"/>
                    </a:lnTo>
                    <a:lnTo>
                      <a:pt x="308" y="82"/>
                    </a:lnTo>
                    <a:lnTo>
                      <a:pt x="318" y="91"/>
                    </a:lnTo>
                    <a:lnTo>
                      <a:pt x="0" y="573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9594" name="Line 26"/>
            <p:cNvSpPr>
              <a:spLocks noChangeShapeType="1"/>
            </p:cNvSpPr>
            <p:nvPr/>
          </p:nvSpPr>
          <p:spPr bwMode="auto">
            <a:xfrm>
              <a:off x="930" y="1570"/>
              <a:ext cx="11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596" name="Rectangle 28"/>
            <p:cNvSpPr>
              <a:spLocks noChangeArrowheads="1"/>
            </p:cNvSpPr>
            <p:nvPr/>
          </p:nvSpPr>
          <p:spPr bwMode="auto">
            <a:xfrm>
              <a:off x="961" y="161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18%</a:t>
              </a:r>
            </a:p>
          </p:txBody>
        </p:sp>
        <p:sp>
          <p:nvSpPr>
            <p:cNvPr id="109597" name="Rectangle 29"/>
            <p:cNvSpPr>
              <a:spLocks noChangeArrowheads="1"/>
            </p:cNvSpPr>
            <p:nvPr/>
          </p:nvSpPr>
          <p:spPr bwMode="auto">
            <a:xfrm>
              <a:off x="763" y="2505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23%</a:t>
              </a:r>
            </a:p>
          </p:txBody>
        </p:sp>
        <p:sp>
          <p:nvSpPr>
            <p:cNvPr id="109598" name="Rectangle 30"/>
            <p:cNvSpPr>
              <a:spLocks noChangeArrowheads="1"/>
            </p:cNvSpPr>
            <p:nvPr/>
          </p:nvSpPr>
          <p:spPr bwMode="auto">
            <a:xfrm>
              <a:off x="1554" y="341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10%</a:t>
              </a:r>
            </a:p>
          </p:txBody>
        </p:sp>
        <p:sp>
          <p:nvSpPr>
            <p:cNvPr id="109600" name="Rectangle 32"/>
            <p:cNvSpPr>
              <a:spLocks noChangeArrowheads="1"/>
            </p:cNvSpPr>
            <p:nvPr/>
          </p:nvSpPr>
          <p:spPr bwMode="auto">
            <a:xfrm>
              <a:off x="4393" y="3639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3%</a:t>
              </a:r>
            </a:p>
          </p:txBody>
        </p:sp>
        <p:sp>
          <p:nvSpPr>
            <p:cNvPr id="109601" name="Rectangle 33"/>
            <p:cNvSpPr>
              <a:spLocks noChangeArrowheads="1"/>
            </p:cNvSpPr>
            <p:nvPr/>
          </p:nvSpPr>
          <p:spPr bwMode="auto">
            <a:xfrm>
              <a:off x="4784" y="3276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3%</a:t>
              </a:r>
            </a:p>
          </p:txBody>
        </p:sp>
        <p:sp>
          <p:nvSpPr>
            <p:cNvPr id="109602" name="Rectangle 34"/>
            <p:cNvSpPr>
              <a:spLocks noChangeArrowheads="1"/>
            </p:cNvSpPr>
            <p:nvPr/>
          </p:nvSpPr>
          <p:spPr bwMode="auto">
            <a:xfrm>
              <a:off x="4795" y="2777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13%</a:t>
              </a:r>
            </a:p>
          </p:txBody>
        </p:sp>
        <p:sp>
          <p:nvSpPr>
            <p:cNvPr id="109603" name="Rectangle 35"/>
            <p:cNvSpPr>
              <a:spLocks noChangeArrowheads="1"/>
            </p:cNvSpPr>
            <p:nvPr/>
          </p:nvSpPr>
          <p:spPr bwMode="auto">
            <a:xfrm>
              <a:off x="4257" y="2043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21%</a:t>
              </a:r>
            </a:p>
          </p:txBody>
        </p:sp>
        <p:sp>
          <p:nvSpPr>
            <p:cNvPr id="109604" name="Rectangle 36"/>
            <p:cNvSpPr>
              <a:spLocks noChangeArrowheads="1"/>
            </p:cNvSpPr>
            <p:nvPr/>
          </p:nvSpPr>
          <p:spPr bwMode="auto">
            <a:xfrm>
              <a:off x="3779" y="1317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9%</a:t>
              </a:r>
            </a:p>
          </p:txBody>
        </p:sp>
        <p:sp>
          <p:nvSpPr>
            <p:cNvPr id="109605" name="Rectangle 37"/>
            <p:cNvSpPr>
              <a:spLocks noChangeArrowheads="1"/>
            </p:cNvSpPr>
            <p:nvPr/>
          </p:nvSpPr>
          <p:spPr bwMode="auto">
            <a:xfrm>
              <a:off x="942" y="1418"/>
              <a:ext cx="30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Otros</a:t>
              </a:r>
            </a:p>
          </p:txBody>
        </p:sp>
        <p:sp>
          <p:nvSpPr>
            <p:cNvPr id="109606" name="Rectangle 38"/>
            <p:cNvSpPr>
              <a:spLocks noChangeArrowheads="1"/>
            </p:cNvSpPr>
            <p:nvPr/>
          </p:nvSpPr>
          <p:spPr bwMode="auto">
            <a:xfrm>
              <a:off x="722" y="2305"/>
              <a:ext cx="58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Oír música</a:t>
              </a:r>
            </a:p>
          </p:txBody>
        </p:sp>
        <p:sp>
          <p:nvSpPr>
            <p:cNvPr id="109607" name="Rectangle 39"/>
            <p:cNvSpPr>
              <a:spLocks noChangeArrowheads="1"/>
            </p:cNvSpPr>
            <p:nvPr/>
          </p:nvSpPr>
          <p:spPr bwMode="auto">
            <a:xfrm>
              <a:off x="1546" y="3203"/>
              <a:ext cx="35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Pasear</a:t>
              </a:r>
            </a:p>
          </p:txBody>
        </p:sp>
        <p:sp>
          <p:nvSpPr>
            <p:cNvPr id="109608" name="Rectangle 40"/>
            <p:cNvSpPr>
              <a:spLocks noChangeArrowheads="1"/>
            </p:cNvSpPr>
            <p:nvPr/>
          </p:nvSpPr>
          <p:spPr bwMode="auto">
            <a:xfrm>
              <a:off x="2897" y="3793"/>
              <a:ext cx="10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Hablar por teléfono</a:t>
              </a:r>
            </a:p>
          </p:txBody>
        </p:sp>
        <p:sp>
          <p:nvSpPr>
            <p:cNvPr id="109609" name="Rectangle 41"/>
            <p:cNvSpPr>
              <a:spLocks noChangeArrowheads="1"/>
            </p:cNvSpPr>
            <p:nvPr/>
          </p:nvSpPr>
          <p:spPr bwMode="auto">
            <a:xfrm>
              <a:off x="3548" y="3432"/>
              <a:ext cx="97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Jugar videojuegos</a:t>
              </a:r>
            </a:p>
          </p:txBody>
        </p:sp>
        <p:sp>
          <p:nvSpPr>
            <p:cNvPr id="109610" name="Rectangle 42"/>
            <p:cNvSpPr>
              <a:spLocks noChangeArrowheads="1"/>
            </p:cNvSpPr>
            <p:nvPr/>
          </p:nvSpPr>
          <p:spPr bwMode="auto">
            <a:xfrm>
              <a:off x="4563" y="3095"/>
              <a:ext cx="4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Internet</a:t>
              </a:r>
            </a:p>
          </p:txBody>
        </p:sp>
        <p:sp>
          <p:nvSpPr>
            <p:cNvPr id="109611" name="Rectangle 43"/>
            <p:cNvSpPr>
              <a:spLocks noChangeArrowheads="1"/>
            </p:cNvSpPr>
            <p:nvPr/>
          </p:nvSpPr>
          <p:spPr bwMode="auto">
            <a:xfrm>
              <a:off x="4226" y="2568"/>
              <a:ext cx="8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Hacer Deportes</a:t>
              </a:r>
            </a:p>
          </p:txBody>
        </p:sp>
        <p:sp>
          <p:nvSpPr>
            <p:cNvPr id="109612" name="Rectangle 44"/>
            <p:cNvSpPr>
              <a:spLocks noChangeArrowheads="1"/>
            </p:cNvSpPr>
            <p:nvPr/>
          </p:nvSpPr>
          <p:spPr bwMode="auto">
            <a:xfrm>
              <a:off x="4124" y="1843"/>
              <a:ext cx="36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Ver TV</a:t>
              </a:r>
            </a:p>
          </p:txBody>
        </p:sp>
        <p:sp>
          <p:nvSpPr>
            <p:cNvPr id="109614" name="Line 46"/>
            <p:cNvSpPr>
              <a:spLocks noChangeShapeType="1"/>
            </p:cNvSpPr>
            <p:nvPr/>
          </p:nvSpPr>
          <p:spPr bwMode="auto">
            <a:xfrm>
              <a:off x="703" y="2478"/>
              <a:ext cx="9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9615" name="Group 47"/>
            <p:cNvGrpSpPr>
              <a:grpSpLocks/>
            </p:cNvGrpSpPr>
            <p:nvPr/>
          </p:nvGrpSpPr>
          <p:grpSpPr bwMode="auto">
            <a:xfrm>
              <a:off x="1520" y="3249"/>
              <a:ext cx="816" cy="136"/>
              <a:chOff x="1565" y="3385"/>
              <a:chExt cx="816" cy="136"/>
            </a:xfrm>
          </p:grpSpPr>
          <p:sp>
            <p:nvSpPr>
              <p:cNvPr id="109616" name="Line 48"/>
              <p:cNvSpPr>
                <a:spLocks noChangeShapeType="1"/>
              </p:cNvSpPr>
              <p:nvPr/>
            </p:nvSpPr>
            <p:spPr bwMode="auto">
              <a:xfrm>
                <a:off x="1565" y="3521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617" name="Line 49"/>
              <p:cNvSpPr>
                <a:spLocks noChangeShapeType="1"/>
              </p:cNvSpPr>
              <p:nvPr/>
            </p:nvSpPr>
            <p:spPr bwMode="auto">
              <a:xfrm flipV="1">
                <a:off x="2381" y="3385"/>
                <a:ext cx="0" cy="136"/>
              </a:xfrm>
              <a:prstGeom prst="line">
                <a:avLst/>
              </a:prstGeom>
              <a:noFill/>
              <a:ln w="14351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9618" name="Line 50"/>
            <p:cNvSpPr>
              <a:spLocks noChangeShapeType="1"/>
            </p:cNvSpPr>
            <p:nvPr/>
          </p:nvSpPr>
          <p:spPr bwMode="auto">
            <a:xfrm flipH="1">
              <a:off x="3153" y="1298"/>
              <a:ext cx="816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19" name="Line 51"/>
            <p:cNvSpPr>
              <a:spLocks noChangeShapeType="1"/>
            </p:cNvSpPr>
            <p:nvPr/>
          </p:nvSpPr>
          <p:spPr bwMode="auto">
            <a:xfrm>
              <a:off x="3153" y="1298"/>
              <a:ext cx="0" cy="227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20" name="Line 52"/>
            <p:cNvSpPr>
              <a:spLocks noChangeShapeType="1"/>
            </p:cNvSpPr>
            <p:nvPr/>
          </p:nvSpPr>
          <p:spPr bwMode="auto">
            <a:xfrm>
              <a:off x="2790" y="3294"/>
              <a:ext cx="0" cy="635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21" name="Line 53"/>
            <p:cNvSpPr>
              <a:spLocks noChangeShapeType="1"/>
            </p:cNvSpPr>
            <p:nvPr/>
          </p:nvSpPr>
          <p:spPr bwMode="auto">
            <a:xfrm>
              <a:off x="2790" y="3929"/>
              <a:ext cx="1134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22" name="Line 54"/>
            <p:cNvSpPr>
              <a:spLocks noChangeShapeType="1"/>
            </p:cNvSpPr>
            <p:nvPr/>
          </p:nvSpPr>
          <p:spPr bwMode="auto">
            <a:xfrm>
              <a:off x="3697" y="1979"/>
              <a:ext cx="862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23" name="Line 55"/>
            <p:cNvSpPr>
              <a:spLocks noChangeShapeType="1"/>
            </p:cNvSpPr>
            <p:nvPr/>
          </p:nvSpPr>
          <p:spPr bwMode="auto">
            <a:xfrm>
              <a:off x="2926" y="3294"/>
              <a:ext cx="0" cy="318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24" name="Line 56"/>
            <p:cNvSpPr>
              <a:spLocks noChangeShapeType="1"/>
            </p:cNvSpPr>
            <p:nvPr/>
          </p:nvSpPr>
          <p:spPr bwMode="auto">
            <a:xfrm>
              <a:off x="2926" y="3612"/>
              <a:ext cx="1633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25" name="Line 57"/>
            <p:cNvSpPr>
              <a:spLocks noChangeShapeType="1"/>
            </p:cNvSpPr>
            <p:nvPr/>
          </p:nvSpPr>
          <p:spPr bwMode="auto">
            <a:xfrm>
              <a:off x="3062" y="3249"/>
              <a:ext cx="1905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09626" name="Line 58"/>
            <p:cNvSpPr>
              <a:spLocks noChangeShapeType="1"/>
            </p:cNvSpPr>
            <p:nvPr/>
          </p:nvSpPr>
          <p:spPr bwMode="auto">
            <a:xfrm>
              <a:off x="3697" y="2750"/>
              <a:ext cx="1361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9631" name="Text Box 63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8113-95AF-45E1-8F31-61F648DB2B67}" type="slidenum">
              <a:rPr lang="en-US"/>
              <a:pPr/>
              <a:t>11</a:t>
            </a:fld>
            <a:endParaRPr lang="en-US"/>
          </a:p>
        </p:txBody>
      </p:sp>
      <p:sp>
        <p:nvSpPr>
          <p:cNvPr id="170029" name="Rectangle 45"/>
          <p:cNvSpPr>
            <a:spLocks noChangeArrowheads="1"/>
          </p:cNvSpPr>
          <p:nvPr/>
        </p:nvSpPr>
        <p:spPr bwMode="auto">
          <a:xfrm>
            <a:off x="468313" y="549275"/>
            <a:ext cx="4151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Utilización del Tiempo Libre</a:t>
            </a:r>
          </a:p>
          <a:p>
            <a:pPr algn="l"/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Género</a:t>
            </a:r>
            <a:r>
              <a:rPr lang="es-E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170078" name="Group 94"/>
          <p:cNvGrpSpPr>
            <a:grpSpLocks/>
          </p:cNvGrpSpPr>
          <p:nvPr/>
        </p:nvGrpSpPr>
        <p:grpSpPr bwMode="auto">
          <a:xfrm>
            <a:off x="611188" y="1989138"/>
            <a:ext cx="8058150" cy="4203700"/>
            <a:chOff x="385" y="1253"/>
            <a:chExt cx="5076" cy="2648"/>
          </a:xfrm>
        </p:grpSpPr>
        <p:grpSp>
          <p:nvGrpSpPr>
            <p:cNvPr id="170071" name="Group 87"/>
            <p:cNvGrpSpPr>
              <a:grpSpLocks/>
            </p:cNvGrpSpPr>
            <p:nvPr/>
          </p:nvGrpSpPr>
          <p:grpSpPr bwMode="auto">
            <a:xfrm>
              <a:off x="2200" y="3748"/>
              <a:ext cx="1646" cy="153"/>
              <a:chOff x="3651" y="3838"/>
              <a:chExt cx="1646" cy="153"/>
            </a:xfrm>
          </p:grpSpPr>
          <p:sp>
            <p:nvSpPr>
              <p:cNvPr id="170065" name="Rectangle 81"/>
              <p:cNvSpPr>
                <a:spLocks noChangeArrowheads="1"/>
              </p:cNvSpPr>
              <p:nvPr/>
            </p:nvSpPr>
            <p:spPr bwMode="auto">
              <a:xfrm>
                <a:off x="3651" y="3884"/>
                <a:ext cx="59" cy="59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0066" name="Rectangle 82"/>
              <p:cNvSpPr>
                <a:spLocks noChangeArrowheads="1"/>
              </p:cNvSpPr>
              <p:nvPr/>
            </p:nvSpPr>
            <p:spPr bwMode="auto">
              <a:xfrm>
                <a:off x="3843" y="3838"/>
                <a:ext cx="53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4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Femenino</a:t>
                </a:r>
              </a:p>
            </p:txBody>
          </p:sp>
          <p:sp>
            <p:nvSpPr>
              <p:cNvPr id="170067" name="Rectangle 83"/>
              <p:cNvSpPr>
                <a:spLocks noChangeArrowheads="1"/>
              </p:cNvSpPr>
              <p:nvPr/>
            </p:nvSpPr>
            <p:spPr bwMode="auto">
              <a:xfrm>
                <a:off x="4556" y="3883"/>
                <a:ext cx="59" cy="59"/>
              </a:xfrm>
              <a:prstGeom prst="rect">
                <a:avLst/>
              </a:prstGeom>
              <a:solidFill>
                <a:srgbClr val="33339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0068" name="Rectangle 84"/>
              <p:cNvSpPr>
                <a:spLocks noChangeArrowheads="1"/>
              </p:cNvSpPr>
              <p:nvPr/>
            </p:nvSpPr>
            <p:spPr bwMode="auto">
              <a:xfrm>
                <a:off x="4752" y="3857"/>
                <a:ext cx="54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4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Masculino</a:t>
                </a:r>
              </a:p>
            </p:txBody>
          </p:sp>
        </p:grpSp>
        <p:grpSp>
          <p:nvGrpSpPr>
            <p:cNvPr id="170075" name="Group 91"/>
            <p:cNvGrpSpPr>
              <a:grpSpLocks/>
            </p:cNvGrpSpPr>
            <p:nvPr/>
          </p:nvGrpSpPr>
          <p:grpSpPr bwMode="auto">
            <a:xfrm>
              <a:off x="385" y="1253"/>
              <a:ext cx="5076" cy="2269"/>
              <a:chOff x="385" y="1480"/>
              <a:chExt cx="5076" cy="2269"/>
            </a:xfrm>
          </p:grpSpPr>
          <p:grpSp>
            <p:nvGrpSpPr>
              <p:cNvPr id="170073" name="Group 89"/>
              <p:cNvGrpSpPr>
                <a:grpSpLocks/>
              </p:cNvGrpSpPr>
              <p:nvPr/>
            </p:nvGrpSpPr>
            <p:grpSpPr bwMode="auto">
              <a:xfrm>
                <a:off x="385" y="1480"/>
                <a:ext cx="5076" cy="2269"/>
                <a:chOff x="873" y="1360"/>
                <a:chExt cx="4469" cy="2013"/>
              </a:xfrm>
            </p:grpSpPr>
            <p:sp>
              <p:nvSpPr>
                <p:cNvPr id="170056" name="Rectangle 72"/>
                <p:cNvSpPr>
                  <a:spLocks noChangeArrowheads="1"/>
                </p:cNvSpPr>
                <p:nvPr/>
              </p:nvSpPr>
              <p:spPr bwMode="auto">
                <a:xfrm>
                  <a:off x="958" y="3067"/>
                  <a:ext cx="173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Leer</a:t>
                  </a:r>
                </a:p>
              </p:txBody>
            </p:sp>
            <p:sp>
              <p:nvSpPr>
                <p:cNvPr id="169993" name="Rectangle 9"/>
                <p:cNvSpPr>
                  <a:spLocks noChangeArrowheads="1"/>
                </p:cNvSpPr>
                <p:nvPr/>
              </p:nvSpPr>
              <p:spPr bwMode="auto">
                <a:xfrm>
                  <a:off x="873" y="2423"/>
                  <a:ext cx="152" cy="548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9994" name="Rectangle 10"/>
                <p:cNvSpPr>
                  <a:spLocks noChangeArrowheads="1"/>
                </p:cNvSpPr>
                <p:nvPr/>
              </p:nvSpPr>
              <p:spPr bwMode="auto">
                <a:xfrm>
                  <a:off x="1387" y="1774"/>
                  <a:ext cx="152" cy="1197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9995" name="Rectangle 11"/>
                <p:cNvSpPr>
                  <a:spLocks noChangeArrowheads="1"/>
                </p:cNvSpPr>
                <p:nvPr/>
              </p:nvSpPr>
              <p:spPr bwMode="auto">
                <a:xfrm>
                  <a:off x="1901" y="2507"/>
                  <a:ext cx="150" cy="464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9996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5" y="2861"/>
                  <a:ext cx="150" cy="110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9997" name="Rectangle 13"/>
                <p:cNvSpPr>
                  <a:spLocks noChangeArrowheads="1"/>
                </p:cNvSpPr>
                <p:nvPr/>
              </p:nvSpPr>
              <p:spPr bwMode="auto">
                <a:xfrm>
                  <a:off x="2929" y="2945"/>
                  <a:ext cx="150" cy="26"/>
                </a:xfrm>
                <a:prstGeom prst="rect">
                  <a:avLst/>
                </a:prstGeom>
                <a:solidFill>
                  <a:srgbClr val="9999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9998" name="Rectangle 14"/>
                <p:cNvSpPr>
                  <a:spLocks noChangeArrowheads="1"/>
                </p:cNvSpPr>
                <p:nvPr/>
              </p:nvSpPr>
              <p:spPr bwMode="auto">
                <a:xfrm>
                  <a:off x="3452" y="2945"/>
                  <a:ext cx="152" cy="26"/>
                </a:xfrm>
                <a:prstGeom prst="rect">
                  <a:avLst/>
                </a:prstGeom>
                <a:solidFill>
                  <a:srgbClr val="9999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9999" name="Rectangle 15"/>
                <p:cNvSpPr>
                  <a:spLocks noChangeArrowheads="1"/>
                </p:cNvSpPr>
                <p:nvPr/>
              </p:nvSpPr>
              <p:spPr bwMode="auto">
                <a:xfrm>
                  <a:off x="3966" y="2313"/>
                  <a:ext cx="152" cy="658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0" name="Rectangle 16"/>
                <p:cNvSpPr>
                  <a:spLocks noChangeArrowheads="1"/>
                </p:cNvSpPr>
                <p:nvPr/>
              </p:nvSpPr>
              <p:spPr bwMode="auto">
                <a:xfrm>
                  <a:off x="4480" y="1554"/>
                  <a:ext cx="152" cy="1417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1" name="Rectangle 17"/>
                <p:cNvSpPr>
                  <a:spLocks noChangeArrowheads="1"/>
                </p:cNvSpPr>
                <p:nvPr/>
              </p:nvSpPr>
              <p:spPr bwMode="auto">
                <a:xfrm>
                  <a:off x="4994" y="1959"/>
                  <a:ext cx="151" cy="1012"/>
                </a:xfrm>
                <a:prstGeom prst="rect">
                  <a:avLst/>
                </a:prstGeom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2" name="Rectangle 18"/>
                <p:cNvSpPr>
                  <a:spLocks noChangeArrowheads="1"/>
                </p:cNvSpPr>
                <p:nvPr/>
              </p:nvSpPr>
              <p:spPr bwMode="auto">
                <a:xfrm>
                  <a:off x="1025" y="2591"/>
                  <a:ext cx="141" cy="380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3" name="Rectangle 19"/>
                <p:cNvSpPr>
                  <a:spLocks noChangeArrowheads="1"/>
                </p:cNvSpPr>
                <p:nvPr/>
              </p:nvSpPr>
              <p:spPr bwMode="auto">
                <a:xfrm>
                  <a:off x="1539" y="1984"/>
                  <a:ext cx="141" cy="987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4" name="Rectangle 20"/>
                <p:cNvSpPr>
                  <a:spLocks noChangeArrowheads="1"/>
                </p:cNvSpPr>
                <p:nvPr/>
              </p:nvSpPr>
              <p:spPr bwMode="auto">
                <a:xfrm>
                  <a:off x="2051" y="1529"/>
                  <a:ext cx="141" cy="1442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5" name="Rectangle 21"/>
                <p:cNvSpPr>
                  <a:spLocks noChangeArrowheads="1"/>
                </p:cNvSpPr>
                <p:nvPr/>
              </p:nvSpPr>
              <p:spPr bwMode="auto">
                <a:xfrm>
                  <a:off x="2565" y="2743"/>
                  <a:ext cx="141" cy="22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6" name="Rectangle 22"/>
                <p:cNvSpPr>
                  <a:spLocks noChangeArrowheads="1"/>
                </p:cNvSpPr>
                <p:nvPr/>
              </p:nvSpPr>
              <p:spPr bwMode="auto">
                <a:xfrm>
                  <a:off x="3079" y="2440"/>
                  <a:ext cx="152" cy="531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7" name="Rectangle 23"/>
                <p:cNvSpPr>
                  <a:spLocks noChangeArrowheads="1"/>
                </p:cNvSpPr>
                <p:nvPr/>
              </p:nvSpPr>
              <p:spPr bwMode="auto">
                <a:xfrm>
                  <a:off x="4118" y="2743"/>
                  <a:ext cx="141" cy="22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8" name="Rectangle 24"/>
                <p:cNvSpPr>
                  <a:spLocks noChangeArrowheads="1"/>
                </p:cNvSpPr>
                <p:nvPr/>
              </p:nvSpPr>
              <p:spPr bwMode="auto">
                <a:xfrm>
                  <a:off x="4632" y="2136"/>
                  <a:ext cx="141" cy="835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09" name="Rectangle 25"/>
                <p:cNvSpPr>
                  <a:spLocks noChangeArrowheads="1"/>
                </p:cNvSpPr>
                <p:nvPr/>
              </p:nvSpPr>
              <p:spPr bwMode="auto">
                <a:xfrm>
                  <a:off x="5145" y="2136"/>
                  <a:ext cx="141" cy="835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0031" name="Rectangle 47"/>
                <p:cNvSpPr>
                  <a:spLocks noChangeArrowheads="1"/>
                </p:cNvSpPr>
                <p:nvPr/>
              </p:nvSpPr>
              <p:spPr bwMode="auto">
                <a:xfrm>
                  <a:off x="895" y="2237"/>
                  <a:ext cx="1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10%</a:t>
                  </a:r>
                </a:p>
              </p:txBody>
            </p:sp>
            <p:sp>
              <p:nvSpPr>
                <p:cNvPr id="170032" name="Rectangle 48"/>
                <p:cNvSpPr>
                  <a:spLocks noChangeArrowheads="1"/>
                </p:cNvSpPr>
                <p:nvPr/>
              </p:nvSpPr>
              <p:spPr bwMode="auto">
                <a:xfrm>
                  <a:off x="1410" y="1618"/>
                  <a:ext cx="1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22%</a:t>
                  </a:r>
                </a:p>
              </p:txBody>
            </p:sp>
            <p:sp>
              <p:nvSpPr>
                <p:cNvPr id="170033" name="Rectangle 49"/>
                <p:cNvSpPr>
                  <a:spLocks noChangeArrowheads="1"/>
                </p:cNvSpPr>
                <p:nvPr/>
              </p:nvSpPr>
              <p:spPr bwMode="auto">
                <a:xfrm>
                  <a:off x="1868" y="2296"/>
                  <a:ext cx="1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9%</a:t>
                  </a:r>
                </a:p>
              </p:txBody>
            </p:sp>
            <p:sp>
              <p:nvSpPr>
                <p:cNvPr id="170034" name="Rectangle 50"/>
                <p:cNvSpPr>
                  <a:spLocks noChangeArrowheads="1"/>
                </p:cNvSpPr>
                <p:nvPr/>
              </p:nvSpPr>
              <p:spPr bwMode="auto">
                <a:xfrm>
                  <a:off x="2465" y="2676"/>
                  <a:ext cx="1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2%</a:t>
                  </a:r>
                </a:p>
              </p:txBody>
            </p:sp>
            <p:sp>
              <p:nvSpPr>
                <p:cNvPr id="170035" name="Rectangle 51"/>
                <p:cNvSpPr>
                  <a:spLocks noChangeArrowheads="1"/>
                </p:cNvSpPr>
                <p:nvPr/>
              </p:nvSpPr>
              <p:spPr bwMode="auto">
                <a:xfrm>
                  <a:off x="2855" y="2797"/>
                  <a:ext cx="1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1%</a:t>
                  </a:r>
                </a:p>
              </p:txBody>
            </p:sp>
            <p:sp>
              <p:nvSpPr>
                <p:cNvPr id="170036" name="Rectangle 52"/>
                <p:cNvSpPr>
                  <a:spLocks noChangeArrowheads="1"/>
                </p:cNvSpPr>
                <p:nvPr/>
              </p:nvSpPr>
              <p:spPr bwMode="auto">
                <a:xfrm>
                  <a:off x="3503" y="2760"/>
                  <a:ext cx="1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1%</a:t>
                  </a:r>
                </a:p>
              </p:txBody>
            </p:sp>
            <p:sp>
              <p:nvSpPr>
                <p:cNvPr id="170037" name="Rectangle 53"/>
                <p:cNvSpPr>
                  <a:spLocks noChangeArrowheads="1"/>
                </p:cNvSpPr>
                <p:nvPr/>
              </p:nvSpPr>
              <p:spPr bwMode="auto">
                <a:xfrm>
                  <a:off x="3988" y="2128"/>
                  <a:ext cx="1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12%</a:t>
                  </a:r>
                </a:p>
              </p:txBody>
            </p:sp>
            <p:sp>
              <p:nvSpPr>
                <p:cNvPr id="170038" name="Rectangle 54"/>
                <p:cNvSpPr>
                  <a:spLocks noChangeArrowheads="1"/>
                </p:cNvSpPr>
                <p:nvPr/>
              </p:nvSpPr>
              <p:spPr bwMode="auto">
                <a:xfrm>
                  <a:off x="4501" y="1369"/>
                  <a:ext cx="1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26%</a:t>
                  </a:r>
                </a:p>
              </p:txBody>
            </p:sp>
            <p:sp>
              <p:nvSpPr>
                <p:cNvPr id="170039" name="Rectangle 55"/>
                <p:cNvSpPr>
                  <a:spLocks noChangeArrowheads="1"/>
                </p:cNvSpPr>
                <p:nvPr/>
              </p:nvSpPr>
              <p:spPr bwMode="auto">
                <a:xfrm>
                  <a:off x="4986" y="1752"/>
                  <a:ext cx="1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19%</a:t>
                  </a:r>
                </a:p>
              </p:txBody>
            </p:sp>
            <p:sp>
              <p:nvSpPr>
                <p:cNvPr id="170040" name="Rectangle 56"/>
                <p:cNvSpPr>
                  <a:spLocks noChangeArrowheads="1"/>
                </p:cNvSpPr>
                <p:nvPr/>
              </p:nvSpPr>
              <p:spPr bwMode="auto">
                <a:xfrm>
                  <a:off x="1059" y="2470"/>
                  <a:ext cx="121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Lucida Sans" pitchFamily="34" charset="0"/>
                    </a:rPr>
                    <a:t>7%</a:t>
                  </a:r>
                  <a:endPara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70041" name="Rectangle 57"/>
                <p:cNvSpPr>
                  <a:spLocks noChangeArrowheads="1"/>
                </p:cNvSpPr>
                <p:nvPr/>
              </p:nvSpPr>
              <p:spPr bwMode="auto">
                <a:xfrm>
                  <a:off x="1552" y="1816"/>
                  <a:ext cx="16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Lucida Sans" pitchFamily="34" charset="0"/>
                    </a:rPr>
                    <a:t>18%</a:t>
                  </a:r>
                  <a:endPara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70042" name="Rectangle 58"/>
                <p:cNvSpPr>
                  <a:spLocks noChangeArrowheads="1"/>
                </p:cNvSpPr>
                <p:nvPr/>
              </p:nvSpPr>
              <p:spPr bwMode="auto">
                <a:xfrm>
                  <a:off x="2067" y="1360"/>
                  <a:ext cx="168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Lucida Sans" pitchFamily="34" charset="0"/>
                    </a:rPr>
                    <a:t>26%</a:t>
                  </a:r>
                  <a:endPara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70043" name="Rectangle 59"/>
                <p:cNvSpPr>
                  <a:spLocks noChangeArrowheads="1"/>
                </p:cNvSpPr>
                <p:nvPr/>
              </p:nvSpPr>
              <p:spPr bwMode="auto">
                <a:xfrm>
                  <a:off x="2600" y="2574"/>
                  <a:ext cx="122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Lucida Sans" pitchFamily="34" charset="0"/>
                    </a:rPr>
                    <a:t>4%</a:t>
                  </a:r>
                  <a:endPara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70044" name="Rectangle 60"/>
                <p:cNvSpPr>
                  <a:spLocks noChangeArrowheads="1"/>
                </p:cNvSpPr>
                <p:nvPr/>
              </p:nvSpPr>
              <p:spPr bwMode="auto">
                <a:xfrm>
                  <a:off x="3096" y="2271"/>
                  <a:ext cx="1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10%</a:t>
                  </a:r>
                </a:p>
              </p:txBody>
            </p:sp>
            <p:sp>
              <p:nvSpPr>
                <p:cNvPr id="170045" name="Rectangle 61"/>
                <p:cNvSpPr>
                  <a:spLocks noChangeArrowheads="1"/>
                </p:cNvSpPr>
                <p:nvPr/>
              </p:nvSpPr>
              <p:spPr bwMode="auto">
                <a:xfrm>
                  <a:off x="3643" y="2802"/>
                  <a:ext cx="1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0%</a:t>
                  </a:r>
                </a:p>
              </p:txBody>
            </p:sp>
            <p:sp>
              <p:nvSpPr>
                <p:cNvPr id="170046" name="Rectangle 62"/>
                <p:cNvSpPr>
                  <a:spLocks noChangeArrowheads="1"/>
                </p:cNvSpPr>
                <p:nvPr/>
              </p:nvSpPr>
              <p:spPr bwMode="auto">
                <a:xfrm>
                  <a:off x="4156" y="2574"/>
                  <a:ext cx="110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4%</a:t>
                  </a:r>
                </a:p>
              </p:txBody>
            </p:sp>
            <p:sp>
              <p:nvSpPr>
                <p:cNvPr id="170047" name="Rectangle 63"/>
                <p:cNvSpPr>
                  <a:spLocks noChangeArrowheads="1"/>
                </p:cNvSpPr>
                <p:nvPr/>
              </p:nvSpPr>
              <p:spPr bwMode="auto">
                <a:xfrm>
                  <a:off x="4689" y="1967"/>
                  <a:ext cx="163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15%</a:t>
                  </a:r>
                </a:p>
              </p:txBody>
            </p:sp>
            <p:sp>
              <p:nvSpPr>
                <p:cNvPr id="170048" name="Rectangle 64"/>
                <p:cNvSpPr>
                  <a:spLocks noChangeArrowheads="1"/>
                </p:cNvSpPr>
                <p:nvPr/>
              </p:nvSpPr>
              <p:spPr bwMode="auto">
                <a:xfrm>
                  <a:off x="5178" y="2024"/>
                  <a:ext cx="1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15%</a:t>
                  </a:r>
                </a:p>
              </p:txBody>
            </p:sp>
            <p:sp>
              <p:nvSpPr>
                <p:cNvPr id="170057" name="Rectangle 73"/>
                <p:cNvSpPr>
                  <a:spLocks noChangeArrowheads="1"/>
                </p:cNvSpPr>
                <p:nvPr/>
              </p:nvSpPr>
              <p:spPr bwMode="auto">
                <a:xfrm>
                  <a:off x="1380" y="3067"/>
                  <a:ext cx="272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Ver TV</a:t>
                  </a:r>
                </a:p>
              </p:txBody>
            </p:sp>
            <p:sp>
              <p:nvSpPr>
                <p:cNvPr id="170058" name="Rectangle 74"/>
                <p:cNvSpPr>
                  <a:spLocks noChangeArrowheads="1"/>
                </p:cNvSpPr>
                <p:nvPr/>
              </p:nvSpPr>
              <p:spPr bwMode="auto">
                <a:xfrm>
                  <a:off x="1849" y="3022"/>
                  <a:ext cx="360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Hacer</a:t>
                  </a:r>
                </a:p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deportes</a:t>
                  </a:r>
                </a:p>
              </p:txBody>
            </p:sp>
            <p:sp>
              <p:nvSpPr>
                <p:cNvPr id="170059" name="Rectangle 75"/>
                <p:cNvSpPr>
                  <a:spLocks noChangeArrowheads="1"/>
                </p:cNvSpPr>
                <p:nvPr/>
              </p:nvSpPr>
              <p:spPr bwMode="auto">
                <a:xfrm>
                  <a:off x="2413" y="3067"/>
                  <a:ext cx="321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Internet</a:t>
                  </a:r>
                </a:p>
              </p:txBody>
            </p:sp>
            <p:sp>
              <p:nvSpPr>
                <p:cNvPr id="170060" name="Rectangle 76"/>
                <p:cNvSpPr>
                  <a:spLocks noChangeArrowheads="1"/>
                </p:cNvSpPr>
                <p:nvPr/>
              </p:nvSpPr>
              <p:spPr bwMode="auto">
                <a:xfrm>
                  <a:off x="2823" y="3067"/>
                  <a:ext cx="49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Jugar </a:t>
                  </a:r>
                </a:p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videojuegos</a:t>
                  </a:r>
                </a:p>
              </p:txBody>
            </p:sp>
            <p:sp>
              <p:nvSpPr>
                <p:cNvPr id="170061" name="Rectangle 77"/>
                <p:cNvSpPr>
                  <a:spLocks noChangeArrowheads="1"/>
                </p:cNvSpPr>
                <p:nvPr/>
              </p:nvSpPr>
              <p:spPr bwMode="auto">
                <a:xfrm>
                  <a:off x="3407" y="3067"/>
                  <a:ext cx="337" cy="3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Hablar</a:t>
                  </a:r>
                </a:p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por</a:t>
                  </a:r>
                </a:p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teléfono</a:t>
                  </a:r>
                </a:p>
              </p:txBody>
            </p:sp>
            <p:sp>
              <p:nvSpPr>
                <p:cNvPr id="170062" name="Rectangle 78"/>
                <p:cNvSpPr>
                  <a:spLocks noChangeArrowheads="1"/>
                </p:cNvSpPr>
                <p:nvPr/>
              </p:nvSpPr>
              <p:spPr bwMode="auto">
                <a:xfrm>
                  <a:off x="3977" y="3067"/>
                  <a:ext cx="264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Pasear</a:t>
                  </a:r>
                </a:p>
              </p:txBody>
            </p:sp>
            <p:sp>
              <p:nvSpPr>
                <p:cNvPr id="170063" name="Rectangle 79"/>
                <p:cNvSpPr>
                  <a:spLocks noChangeArrowheads="1"/>
                </p:cNvSpPr>
                <p:nvPr/>
              </p:nvSpPr>
              <p:spPr bwMode="auto">
                <a:xfrm>
                  <a:off x="4492" y="3067"/>
                  <a:ext cx="290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Oír </a:t>
                  </a:r>
                </a:p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música</a:t>
                  </a:r>
                </a:p>
              </p:txBody>
            </p:sp>
            <p:sp>
              <p:nvSpPr>
                <p:cNvPr id="170064" name="Rectangle 80"/>
                <p:cNvSpPr>
                  <a:spLocks noChangeArrowheads="1"/>
                </p:cNvSpPr>
                <p:nvPr/>
              </p:nvSpPr>
              <p:spPr bwMode="auto">
                <a:xfrm>
                  <a:off x="5003" y="3022"/>
                  <a:ext cx="227" cy="1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s-E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Otros</a:t>
                  </a:r>
                </a:p>
              </p:txBody>
            </p:sp>
          </p:grpSp>
          <p:sp>
            <p:nvSpPr>
              <p:cNvPr id="170074" name="Line 90"/>
              <p:cNvSpPr>
                <a:spLocks noChangeShapeType="1"/>
              </p:cNvSpPr>
              <p:nvPr/>
            </p:nvSpPr>
            <p:spPr bwMode="auto">
              <a:xfrm>
                <a:off x="3470" y="3294"/>
                <a:ext cx="226" cy="0"/>
              </a:xfrm>
              <a:prstGeom prst="line">
                <a:avLst/>
              </a:prstGeom>
              <a:noFill/>
              <a:ln w="14351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70077" name="Text Box 93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1F42-9EDD-4E93-8D7C-9A2FFCC1FCE8}" type="slidenum">
              <a:rPr lang="en-US"/>
              <a:pPr/>
              <a:t>12</a:t>
            </a:fld>
            <a:endParaRPr lang="en-US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30101" name="Rectangle 53"/>
          <p:cNvSpPr>
            <a:spLocks noChangeArrowheads="1"/>
          </p:cNvSpPr>
          <p:nvPr/>
        </p:nvSpPr>
        <p:spPr bwMode="auto">
          <a:xfrm>
            <a:off x="785813" y="692150"/>
            <a:ext cx="7210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Utilización del Tiempo Libre 21 a 23 años</a:t>
            </a:r>
          </a:p>
        </p:txBody>
      </p:sp>
      <p:sp>
        <p:nvSpPr>
          <p:cNvPr id="130118" name="Rectangle 70"/>
          <p:cNvSpPr>
            <a:spLocks noChangeArrowheads="1"/>
          </p:cNvSpPr>
          <p:nvPr/>
        </p:nvSpPr>
        <p:spPr bwMode="auto">
          <a:xfrm>
            <a:off x="809625" y="122555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Género</a:t>
            </a:r>
          </a:p>
        </p:txBody>
      </p:sp>
      <p:grpSp>
        <p:nvGrpSpPr>
          <p:cNvPr id="130626" name="Group 578"/>
          <p:cNvGrpSpPr>
            <a:grpSpLocks/>
          </p:cNvGrpSpPr>
          <p:nvPr/>
        </p:nvGrpSpPr>
        <p:grpSpPr bwMode="auto">
          <a:xfrm>
            <a:off x="6732588" y="5991225"/>
            <a:ext cx="1168400" cy="182563"/>
            <a:chOff x="4241" y="3774"/>
            <a:chExt cx="736" cy="115"/>
          </a:xfrm>
        </p:grpSpPr>
        <p:sp>
          <p:nvSpPr>
            <p:cNvPr id="130610" name="Rectangle 562"/>
            <p:cNvSpPr>
              <a:spLocks noChangeArrowheads="1"/>
            </p:cNvSpPr>
            <p:nvPr/>
          </p:nvSpPr>
          <p:spPr bwMode="auto">
            <a:xfrm>
              <a:off x="4241" y="3793"/>
              <a:ext cx="69" cy="10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1" name="Rectangle 563"/>
            <p:cNvSpPr>
              <a:spLocks noChangeArrowheads="1"/>
            </p:cNvSpPr>
            <p:nvPr/>
          </p:nvSpPr>
          <p:spPr bwMode="auto">
            <a:xfrm>
              <a:off x="4241" y="3803"/>
              <a:ext cx="69" cy="10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2" name="Rectangle 564"/>
            <p:cNvSpPr>
              <a:spLocks noChangeArrowheads="1"/>
            </p:cNvSpPr>
            <p:nvPr/>
          </p:nvSpPr>
          <p:spPr bwMode="auto">
            <a:xfrm>
              <a:off x="4241" y="3813"/>
              <a:ext cx="69" cy="10"/>
            </a:xfrm>
            <a:prstGeom prst="rect">
              <a:avLst/>
            </a:prstGeom>
            <a:solidFill>
              <a:srgbClr val="88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3" name="Rectangle 565"/>
            <p:cNvSpPr>
              <a:spLocks noChangeArrowheads="1"/>
            </p:cNvSpPr>
            <p:nvPr/>
          </p:nvSpPr>
          <p:spPr bwMode="auto">
            <a:xfrm>
              <a:off x="4241" y="3823"/>
              <a:ext cx="69" cy="10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4" name="Rectangle 566"/>
            <p:cNvSpPr>
              <a:spLocks noChangeArrowheads="1"/>
            </p:cNvSpPr>
            <p:nvPr/>
          </p:nvSpPr>
          <p:spPr bwMode="auto">
            <a:xfrm>
              <a:off x="4241" y="3833"/>
              <a:ext cx="69" cy="10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5" name="Rectangle 567"/>
            <p:cNvSpPr>
              <a:spLocks noChangeArrowheads="1"/>
            </p:cNvSpPr>
            <p:nvPr/>
          </p:nvSpPr>
          <p:spPr bwMode="auto">
            <a:xfrm>
              <a:off x="4241" y="3843"/>
              <a:ext cx="69" cy="10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6" name="Rectangle 568"/>
            <p:cNvSpPr>
              <a:spLocks noChangeArrowheads="1"/>
            </p:cNvSpPr>
            <p:nvPr/>
          </p:nvSpPr>
          <p:spPr bwMode="auto">
            <a:xfrm>
              <a:off x="4241" y="3853"/>
              <a:ext cx="69" cy="10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7" name="Rectangle 569"/>
            <p:cNvSpPr>
              <a:spLocks noChangeArrowheads="1"/>
            </p:cNvSpPr>
            <p:nvPr/>
          </p:nvSpPr>
          <p:spPr bwMode="auto">
            <a:xfrm>
              <a:off x="4241" y="3793"/>
              <a:ext cx="69" cy="7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618" name="Rectangle 570"/>
            <p:cNvSpPr>
              <a:spLocks noChangeArrowheads="1"/>
            </p:cNvSpPr>
            <p:nvPr/>
          </p:nvSpPr>
          <p:spPr bwMode="auto">
            <a:xfrm>
              <a:off x="4369" y="3774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 a 23 años</a:t>
              </a:r>
            </a:p>
          </p:txBody>
        </p:sp>
      </p:grpSp>
      <p:sp>
        <p:nvSpPr>
          <p:cNvPr id="130619" name="Text Box 571"/>
          <p:cNvSpPr txBox="1">
            <a:spLocks noChangeArrowheads="1"/>
          </p:cNvSpPr>
          <p:nvPr/>
        </p:nvSpPr>
        <p:spPr bwMode="auto">
          <a:xfrm>
            <a:off x="684213" y="6165850"/>
            <a:ext cx="1584325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30625" name="Group 577"/>
          <p:cNvGrpSpPr>
            <a:grpSpLocks/>
          </p:cNvGrpSpPr>
          <p:nvPr/>
        </p:nvGrpSpPr>
        <p:grpSpPr bwMode="auto">
          <a:xfrm>
            <a:off x="900113" y="1773238"/>
            <a:ext cx="7637462" cy="3929062"/>
            <a:chOff x="564" y="1128"/>
            <a:chExt cx="4811" cy="2411"/>
          </a:xfrm>
        </p:grpSpPr>
        <p:sp>
          <p:nvSpPr>
            <p:cNvPr id="130152" name="Rectangle 104"/>
            <p:cNvSpPr>
              <a:spLocks noChangeArrowheads="1"/>
            </p:cNvSpPr>
            <p:nvPr/>
          </p:nvSpPr>
          <p:spPr bwMode="auto">
            <a:xfrm>
              <a:off x="564" y="2485"/>
              <a:ext cx="274" cy="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53" name="Rectangle 105"/>
            <p:cNvSpPr>
              <a:spLocks noChangeArrowheads="1"/>
            </p:cNvSpPr>
            <p:nvPr/>
          </p:nvSpPr>
          <p:spPr bwMode="auto">
            <a:xfrm>
              <a:off x="564" y="2497"/>
              <a:ext cx="274" cy="12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54" name="Rectangle 106"/>
            <p:cNvSpPr>
              <a:spLocks noChangeArrowheads="1"/>
            </p:cNvSpPr>
            <p:nvPr/>
          </p:nvSpPr>
          <p:spPr bwMode="auto">
            <a:xfrm>
              <a:off x="564" y="2509"/>
              <a:ext cx="274" cy="12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55" name="Rectangle 107"/>
            <p:cNvSpPr>
              <a:spLocks noChangeArrowheads="1"/>
            </p:cNvSpPr>
            <p:nvPr/>
          </p:nvSpPr>
          <p:spPr bwMode="auto">
            <a:xfrm>
              <a:off x="564" y="2521"/>
              <a:ext cx="274" cy="11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56" name="Rectangle 108"/>
            <p:cNvSpPr>
              <a:spLocks noChangeArrowheads="1"/>
            </p:cNvSpPr>
            <p:nvPr/>
          </p:nvSpPr>
          <p:spPr bwMode="auto">
            <a:xfrm>
              <a:off x="564" y="2532"/>
              <a:ext cx="274" cy="12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57" name="Rectangle 109"/>
            <p:cNvSpPr>
              <a:spLocks noChangeArrowheads="1"/>
            </p:cNvSpPr>
            <p:nvPr/>
          </p:nvSpPr>
          <p:spPr bwMode="auto">
            <a:xfrm>
              <a:off x="564" y="2544"/>
              <a:ext cx="274" cy="12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58" name="Rectangle 110"/>
            <p:cNvSpPr>
              <a:spLocks noChangeArrowheads="1"/>
            </p:cNvSpPr>
            <p:nvPr/>
          </p:nvSpPr>
          <p:spPr bwMode="auto">
            <a:xfrm>
              <a:off x="564" y="2556"/>
              <a:ext cx="274" cy="12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59" name="Rectangle 111"/>
            <p:cNvSpPr>
              <a:spLocks noChangeArrowheads="1"/>
            </p:cNvSpPr>
            <p:nvPr/>
          </p:nvSpPr>
          <p:spPr bwMode="auto">
            <a:xfrm>
              <a:off x="564" y="2568"/>
              <a:ext cx="274" cy="12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0" name="Rectangle 112"/>
            <p:cNvSpPr>
              <a:spLocks noChangeArrowheads="1"/>
            </p:cNvSpPr>
            <p:nvPr/>
          </p:nvSpPr>
          <p:spPr bwMode="auto">
            <a:xfrm>
              <a:off x="564" y="2580"/>
              <a:ext cx="274" cy="12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1" name="Rectangle 113"/>
            <p:cNvSpPr>
              <a:spLocks noChangeArrowheads="1"/>
            </p:cNvSpPr>
            <p:nvPr/>
          </p:nvSpPr>
          <p:spPr bwMode="auto">
            <a:xfrm>
              <a:off x="564" y="2592"/>
              <a:ext cx="274" cy="10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2" name="Rectangle 114"/>
            <p:cNvSpPr>
              <a:spLocks noChangeArrowheads="1"/>
            </p:cNvSpPr>
            <p:nvPr/>
          </p:nvSpPr>
          <p:spPr bwMode="auto">
            <a:xfrm>
              <a:off x="564" y="2602"/>
              <a:ext cx="274" cy="12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3" name="Rectangle 115"/>
            <p:cNvSpPr>
              <a:spLocks noChangeArrowheads="1"/>
            </p:cNvSpPr>
            <p:nvPr/>
          </p:nvSpPr>
          <p:spPr bwMode="auto">
            <a:xfrm>
              <a:off x="564" y="2614"/>
              <a:ext cx="274" cy="12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4" name="Rectangle 116"/>
            <p:cNvSpPr>
              <a:spLocks noChangeArrowheads="1"/>
            </p:cNvSpPr>
            <p:nvPr/>
          </p:nvSpPr>
          <p:spPr bwMode="auto">
            <a:xfrm>
              <a:off x="564" y="2626"/>
              <a:ext cx="274" cy="12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5" name="Rectangle 117"/>
            <p:cNvSpPr>
              <a:spLocks noChangeArrowheads="1"/>
            </p:cNvSpPr>
            <p:nvPr/>
          </p:nvSpPr>
          <p:spPr bwMode="auto">
            <a:xfrm>
              <a:off x="564" y="2638"/>
              <a:ext cx="274" cy="12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6" name="Rectangle 118"/>
            <p:cNvSpPr>
              <a:spLocks noChangeArrowheads="1"/>
            </p:cNvSpPr>
            <p:nvPr/>
          </p:nvSpPr>
          <p:spPr bwMode="auto">
            <a:xfrm>
              <a:off x="564" y="2650"/>
              <a:ext cx="274" cy="11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7" name="Rectangle 119"/>
            <p:cNvSpPr>
              <a:spLocks noChangeArrowheads="1"/>
            </p:cNvSpPr>
            <p:nvPr/>
          </p:nvSpPr>
          <p:spPr bwMode="auto">
            <a:xfrm>
              <a:off x="564" y="2661"/>
              <a:ext cx="274" cy="12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8" name="Rectangle 120"/>
            <p:cNvSpPr>
              <a:spLocks noChangeArrowheads="1"/>
            </p:cNvSpPr>
            <p:nvPr/>
          </p:nvSpPr>
          <p:spPr bwMode="auto">
            <a:xfrm>
              <a:off x="564" y="2673"/>
              <a:ext cx="274" cy="12"/>
            </a:xfrm>
            <a:prstGeom prst="rect">
              <a:avLst/>
            </a:prstGeom>
            <a:solidFill>
              <a:srgbClr val="8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69" name="Rectangle 121"/>
            <p:cNvSpPr>
              <a:spLocks noChangeArrowheads="1"/>
            </p:cNvSpPr>
            <p:nvPr/>
          </p:nvSpPr>
          <p:spPr bwMode="auto">
            <a:xfrm>
              <a:off x="564" y="2685"/>
              <a:ext cx="274" cy="12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0" name="Rectangle 122"/>
            <p:cNvSpPr>
              <a:spLocks noChangeArrowheads="1"/>
            </p:cNvSpPr>
            <p:nvPr/>
          </p:nvSpPr>
          <p:spPr bwMode="auto">
            <a:xfrm>
              <a:off x="564" y="2697"/>
              <a:ext cx="274" cy="12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1" name="Rectangle 123"/>
            <p:cNvSpPr>
              <a:spLocks noChangeArrowheads="1"/>
            </p:cNvSpPr>
            <p:nvPr/>
          </p:nvSpPr>
          <p:spPr bwMode="auto">
            <a:xfrm>
              <a:off x="564" y="2709"/>
              <a:ext cx="274" cy="12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2" name="Rectangle 124"/>
            <p:cNvSpPr>
              <a:spLocks noChangeArrowheads="1"/>
            </p:cNvSpPr>
            <p:nvPr/>
          </p:nvSpPr>
          <p:spPr bwMode="auto">
            <a:xfrm>
              <a:off x="564" y="2721"/>
              <a:ext cx="274" cy="11"/>
            </a:xfrm>
            <a:prstGeom prst="rect">
              <a:avLst/>
            </a:prstGeom>
            <a:solidFill>
              <a:srgbClr val="8A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3" name="Rectangle 125"/>
            <p:cNvSpPr>
              <a:spLocks noChangeArrowheads="1"/>
            </p:cNvSpPr>
            <p:nvPr/>
          </p:nvSpPr>
          <p:spPr bwMode="auto">
            <a:xfrm>
              <a:off x="564" y="2732"/>
              <a:ext cx="274" cy="12"/>
            </a:xfrm>
            <a:prstGeom prst="rect">
              <a:avLst/>
            </a:prstGeom>
            <a:solidFill>
              <a:srgbClr val="89B7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4" name="Rectangle 126"/>
            <p:cNvSpPr>
              <a:spLocks noChangeArrowheads="1"/>
            </p:cNvSpPr>
            <p:nvPr/>
          </p:nvSpPr>
          <p:spPr bwMode="auto">
            <a:xfrm>
              <a:off x="564" y="2744"/>
              <a:ext cx="274" cy="12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5" name="Rectangle 127"/>
            <p:cNvSpPr>
              <a:spLocks noChangeArrowheads="1"/>
            </p:cNvSpPr>
            <p:nvPr/>
          </p:nvSpPr>
          <p:spPr bwMode="auto">
            <a:xfrm>
              <a:off x="564" y="2756"/>
              <a:ext cx="274" cy="12"/>
            </a:xfrm>
            <a:prstGeom prst="rect">
              <a:avLst/>
            </a:prstGeom>
            <a:solidFill>
              <a:srgbClr val="86B3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6" name="Rectangle 128"/>
            <p:cNvSpPr>
              <a:spLocks noChangeArrowheads="1"/>
            </p:cNvSpPr>
            <p:nvPr/>
          </p:nvSpPr>
          <p:spPr bwMode="auto">
            <a:xfrm>
              <a:off x="564" y="2768"/>
              <a:ext cx="274" cy="12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7" name="Rectangle 129"/>
            <p:cNvSpPr>
              <a:spLocks noChangeArrowheads="1"/>
            </p:cNvSpPr>
            <p:nvPr/>
          </p:nvSpPr>
          <p:spPr bwMode="auto">
            <a:xfrm>
              <a:off x="564" y="2780"/>
              <a:ext cx="274" cy="12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8" name="Rectangle 130"/>
            <p:cNvSpPr>
              <a:spLocks noChangeArrowheads="1"/>
            </p:cNvSpPr>
            <p:nvPr/>
          </p:nvSpPr>
          <p:spPr bwMode="auto">
            <a:xfrm>
              <a:off x="564" y="2792"/>
              <a:ext cx="274" cy="10"/>
            </a:xfrm>
            <a:prstGeom prst="rect">
              <a:avLst/>
            </a:prstGeom>
            <a:solidFill>
              <a:srgbClr val="80AB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79" name="Rectangle 131"/>
            <p:cNvSpPr>
              <a:spLocks noChangeArrowheads="1"/>
            </p:cNvSpPr>
            <p:nvPr/>
          </p:nvSpPr>
          <p:spPr bwMode="auto">
            <a:xfrm>
              <a:off x="564" y="2802"/>
              <a:ext cx="274" cy="12"/>
            </a:xfrm>
            <a:prstGeom prst="rect">
              <a:avLst/>
            </a:prstGeom>
            <a:solidFill>
              <a:srgbClr val="7FA9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0" name="Rectangle 132"/>
            <p:cNvSpPr>
              <a:spLocks noChangeArrowheads="1"/>
            </p:cNvSpPr>
            <p:nvPr/>
          </p:nvSpPr>
          <p:spPr bwMode="auto">
            <a:xfrm>
              <a:off x="564" y="2814"/>
              <a:ext cx="274" cy="12"/>
            </a:xfrm>
            <a:prstGeom prst="rect">
              <a:avLst/>
            </a:prstGeom>
            <a:solidFill>
              <a:srgbClr val="7D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1" name="Rectangle 133"/>
            <p:cNvSpPr>
              <a:spLocks noChangeArrowheads="1"/>
            </p:cNvSpPr>
            <p:nvPr/>
          </p:nvSpPr>
          <p:spPr bwMode="auto">
            <a:xfrm>
              <a:off x="564" y="2826"/>
              <a:ext cx="274" cy="12"/>
            </a:xfrm>
            <a:prstGeom prst="rect">
              <a:avLst/>
            </a:prstGeom>
            <a:solidFill>
              <a:srgbClr val="7BA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2" name="Rectangle 134"/>
            <p:cNvSpPr>
              <a:spLocks noChangeArrowheads="1"/>
            </p:cNvSpPr>
            <p:nvPr/>
          </p:nvSpPr>
          <p:spPr bwMode="auto">
            <a:xfrm>
              <a:off x="564" y="2838"/>
              <a:ext cx="274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3" name="Rectangle 135"/>
            <p:cNvSpPr>
              <a:spLocks noChangeArrowheads="1"/>
            </p:cNvSpPr>
            <p:nvPr/>
          </p:nvSpPr>
          <p:spPr bwMode="auto">
            <a:xfrm>
              <a:off x="564" y="2850"/>
              <a:ext cx="274" cy="11"/>
            </a:xfrm>
            <a:prstGeom prst="rect">
              <a:avLst/>
            </a:prstGeom>
            <a:solidFill>
              <a:srgbClr val="77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4" name="Rectangle 136"/>
            <p:cNvSpPr>
              <a:spLocks noChangeArrowheads="1"/>
            </p:cNvSpPr>
            <p:nvPr/>
          </p:nvSpPr>
          <p:spPr bwMode="auto">
            <a:xfrm>
              <a:off x="564" y="2861"/>
              <a:ext cx="274" cy="12"/>
            </a:xfrm>
            <a:prstGeom prst="rect">
              <a:avLst/>
            </a:prstGeom>
            <a:solidFill>
              <a:srgbClr val="74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5" name="Rectangle 137"/>
            <p:cNvSpPr>
              <a:spLocks noChangeArrowheads="1"/>
            </p:cNvSpPr>
            <p:nvPr/>
          </p:nvSpPr>
          <p:spPr bwMode="auto">
            <a:xfrm>
              <a:off x="564" y="2873"/>
              <a:ext cx="274" cy="12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6" name="Rectangle 138"/>
            <p:cNvSpPr>
              <a:spLocks noChangeArrowheads="1"/>
            </p:cNvSpPr>
            <p:nvPr/>
          </p:nvSpPr>
          <p:spPr bwMode="auto">
            <a:xfrm>
              <a:off x="564" y="2885"/>
              <a:ext cx="274" cy="12"/>
            </a:xfrm>
            <a:prstGeom prst="rect">
              <a:avLst/>
            </a:prstGeom>
            <a:solidFill>
              <a:srgbClr val="7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7" name="Rectangle 139"/>
            <p:cNvSpPr>
              <a:spLocks noChangeArrowheads="1"/>
            </p:cNvSpPr>
            <p:nvPr/>
          </p:nvSpPr>
          <p:spPr bwMode="auto">
            <a:xfrm>
              <a:off x="564" y="2897"/>
              <a:ext cx="274" cy="12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8" name="Rectangle 140"/>
            <p:cNvSpPr>
              <a:spLocks noChangeArrowheads="1"/>
            </p:cNvSpPr>
            <p:nvPr/>
          </p:nvSpPr>
          <p:spPr bwMode="auto">
            <a:xfrm>
              <a:off x="564" y="2909"/>
              <a:ext cx="274" cy="12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89" name="Rectangle 141"/>
            <p:cNvSpPr>
              <a:spLocks noChangeArrowheads="1"/>
            </p:cNvSpPr>
            <p:nvPr/>
          </p:nvSpPr>
          <p:spPr bwMode="auto">
            <a:xfrm>
              <a:off x="564" y="2921"/>
              <a:ext cx="274" cy="11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0" name="Rectangle 142"/>
            <p:cNvSpPr>
              <a:spLocks noChangeArrowheads="1"/>
            </p:cNvSpPr>
            <p:nvPr/>
          </p:nvSpPr>
          <p:spPr bwMode="auto">
            <a:xfrm>
              <a:off x="564" y="2932"/>
              <a:ext cx="274" cy="12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1" name="Rectangle 143"/>
            <p:cNvSpPr>
              <a:spLocks noChangeArrowheads="1"/>
            </p:cNvSpPr>
            <p:nvPr/>
          </p:nvSpPr>
          <p:spPr bwMode="auto">
            <a:xfrm>
              <a:off x="564" y="2944"/>
              <a:ext cx="274" cy="12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2" name="Rectangle 144"/>
            <p:cNvSpPr>
              <a:spLocks noChangeArrowheads="1"/>
            </p:cNvSpPr>
            <p:nvPr/>
          </p:nvSpPr>
          <p:spPr bwMode="auto">
            <a:xfrm>
              <a:off x="564" y="2956"/>
              <a:ext cx="274" cy="12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3" name="Rectangle 145"/>
            <p:cNvSpPr>
              <a:spLocks noChangeArrowheads="1"/>
            </p:cNvSpPr>
            <p:nvPr/>
          </p:nvSpPr>
          <p:spPr bwMode="auto">
            <a:xfrm>
              <a:off x="564" y="2968"/>
              <a:ext cx="274" cy="12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4" name="Rectangle 146"/>
            <p:cNvSpPr>
              <a:spLocks noChangeArrowheads="1"/>
            </p:cNvSpPr>
            <p:nvPr/>
          </p:nvSpPr>
          <p:spPr bwMode="auto">
            <a:xfrm>
              <a:off x="564" y="2980"/>
              <a:ext cx="274" cy="11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5" name="Rectangle 147"/>
            <p:cNvSpPr>
              <a:spLocks noChangeArrowheads="1"/>
            </p:cNvSpPr>
            <p:nvPr/>
          </p:nvSpPr>
          <p:spPr bwMode="auto">
            <a:xfrm>
              <a:off x="564" y="2991"/>
              <a:ext cx="274" cy="12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6" name="Rectangle 148"/>
            <p:cNvSpPr>
              <a:spLocks noChangeArrowheads="1"/>
            </p:cNvSpPr>
            <p:nvPr/>
          </p:nvSpPr>
          <p:spPr bwMode="auto">
            <a:xfrm>
              <a:off x="564" y="3003"/>
              <a:ext cx="274" cy="11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7" name="Rectangle 149"/>
            <p:cNvSpPr>
              <a:spLocks noChangeArrowheads="1"/>
            </p:cNvSpPr>
            <p:nvPr/>
          </p:nvSpPr>
          <p:spPr bwMode="auto">
            <a:xfrm>
              <a:off x="564" y="3014"/>
              <a:ext cx="274" cy="12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8" name="Rectangle 150"/>
            <p:cNvSpPr>
              <a:spLocks noChangeArrowheads="1"/>
            </p:cNvSpPr>
            <p:nvPr/>
          </p:nvSpPr>
          <p:spPr bwMode="auto">
            <a:xfrm>
              <a:off x="564" y="3026"/>
              <a:ext cx="274" cy="12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199" name="Rectangle 151"/>
            <p:cNvSpPr>
              <a:spLocks noChangeArrowheads="1"/>
            </p:cNvSpPr>
            <p:nvPr/>
          </p:nvSpPr>
          <p:spPr bwMode="auto">
            <a:xfrm>
              <a:off x="564" y="3038"/>
              <a:ext cx="274" cy="11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0" name="Rectangle 152"/>
            <p:cNvSpPr>
              <a:spLocks noChangeArrowheads="1"/>
            </p:cNvSpPr>
            <p:nvPr/>
          </p:nvSpPr>
          <p:spPr bwMode="auto">
            <a:xfrm>
              <a:off x="564" y="3049"/>
              <a:ext cx="274" cy="12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1" name="Rectangle 153"/>
            <p:cNvSpPr>
              <a:spLocks noChangeArrowheads="1"/>
            </p:cNvSpPr>
            <p:nvPr/>
          </p:nvSpPr>
          <p:spPr bwMode="auto">
            <a:xfrm>
              <a:off x="564" y="3061"/>
              <a:ext cx="274" cy="12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2" name="Rectangle 154"/>
            <p:cNvSpPr>
              <a:spLocks noChangeArrowheads="1"/>
            </p:cNvSpPr>
            <p:nvPr/>
          </p:nvSpPr>
          <p:spPr bwMode="auto">
            <a:xfrm>
              <a:off x="564" y="3073"/>
              <a:ext cx="274" cy="12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3" name="Rectangle 155"/>
            <p:cNvSpPr>
              <a:spLocks noChangeArrowheads="1"/>
            </p:cNvSpPr>
            <p:nvPr/>
          </p:nvSpPr>
          <p:spPr bwMode="auto">
            <a:xfrm>
              <a:off x="564" y="3085"/>
              <a:ext cx="274" cy="12"/>
            </a:xfrm>
            <a:prstGeom prst="rect">
              <a:avLst/>
            </a:prstGeom>
            <a:solidFill>
              <a:srgbClr val="4F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4" name="Rectangle 156"/>
            <p:cNvSpPr>
              <a:spLocks noChangeArrowheads="1"/>
            </p:cNvSpPr>
            <p:nvPr/>
          </p:nvSpPr>
          <p:spPr bwMode="auto">
            <a:xfrm>
              <a:off x="564" y="3097"/>
              <a:ext cx="274" cy="12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5" name="Rectangle 157"/>
            <p:cNvSpPr>
              <a:spLocks noChangeArrowheads="1"/>
            </p:cNvSpPr>
            <p:nvPr/>
          </p:nvSpPr>
          <p:spPr bwMode="auto">
            <a:xfrm>
              <a:off x="564" y="3109"/>
              <a:ext cx="274" cy="11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6" name="Rectangle 158"/>
            <p:cNvSpPr>
              <a:spLocks noChangeArrowheads="1"/>
            </p:cNvSpPr>
            <p:nvPr/>
          </p:nvSpPr>
          <p:spPr bwMode="auto">
            <a:xfrm>
              <a:off x="564" y="3120"/>
              <a:ext cx="274" cy="12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7" name="Rectangle 159"/>
            <p:cNvSpPr>
              <a:spLocks noChangeArrowheads="1"/>
            </p:cNvSpPr>
            <p:nvPr/>
          </p:nvSpPr>
          <p:spPr bwMode="auto">
            <a:xfrm>
              <a:off x="564" y="3132"/>
              <a:ext cx="274" cy="12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8" name="Rectangle 160"/>
            <p:cNvSpPr>
              <a:spLocks noChangeArrowheads="1"/>
            </p:cNvSpPr>
            <p:nvPr/>
          </p:nvSpPr>
          <p:spPr bwMode="auto">
            <a:xfrm>
              <a:off x="564" y="3144"/>
              <a:ext cx="274" cy="12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09" name="Rectangle 161"/>
            <p:cNvSpPr>
              <a:spLocks noChangeArrowheads="1"/>
            </p:cNvSpPr>
            <p:nvPr/>
          </p:nvSpPr>
          <p:spPr bwMode="auto">
            <a:xfrm>
              <a:off x="564" y="3156"/>
              <a:ext cx="274" cy="12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0" name="Rectangle 162"/>
            <p:cNvSpPr>
              <a:spLocks noChangeArrowheads="1"/>
            </p:cNvSpPr>
            <p:nvPr/>
          </p:nvSpPr>
          <p:spPr bwMode="auto">
            <a:xfrm>
              <a:off x="564" y="3168"/>
              <a:ext cx="274" cy="12"/>
            </a:xfrm>
            <a:prstGeom prst="rect">
              <a:avLst/>
            </a:prstGeom>
            <a:solidFill>
              <a:srgbClr val="48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1" name="Rectangle 163"/>
            <p:cNvSpPr>
              <a:spLocks noChangeArrowheads="1"/>
            </p:cNvSpPr>
            <p:nvPr/>
          </p:nvSpPr>
          <p:spPr bwMode="auto">
            <a:xfrm>
              <a:off x="564" y="3180"/>
              <a:ext cx="274" cy="11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2" name="Rectangle 164"/>
            <p:cNvSpPr>
              <a:spLocks noChangeArrowheads="1"/>
            </p:cNvSpPr>
            <p:nvPr/>
          </p:nvSpPr>
          <p:spPr bwMode="auto">
            <a:xfrm>
              <a:off x="564" y="3191"/>
              <a:ext cx="274" cy="12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3" name="Rectangle 165"/>
            <p:cNvSpPr>
              <a:spLocks noChangeArrowheads="1"/>
            </p:cNvSpPr>
            <p:nvPr/>
          </p:nvSpPr>
          <p:spPr bwMode="auto">
            <a:xfrm>
              <a:off x="564" y="2485"/>
              <a:ext cx="274" cy="71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4" name="Rectangle 166"/>
            <p:cNvSpPr>
              <a:spLocks noChangeArrowheads="1"/>
            </p:cNvSpPr>
            <p:nvPr/>
          </p:nvSpPr>
          <p:spPr bwMode="auto">
            <a:xfrm>
              <a:off x="1125" y="1921"/>
              <a:ext cx="287" cy="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5" name="Rectangle 167"/>
            <p:cNvSpPr>
              <a:spLocks noChangeArrowheads="1"/>
            </p:cNvSpPr>
            <p:nvPr/>
          </p:nvSpPr>
          <p:spPr bwMode="auto">
            <a:xfrm>
              <a:off x="1125" y="1956"/>
              <a:ext cx="287" cy="35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6" name="Rectangle 168"/>
            <p:cNvSpPr>
              <a:spLocks noChangeArrowheads="1"/>
            </p:cNvSpPr>
            <p:nvPr/>
          </p:nvSpPr>
          <p:spPr bwMode="auto">
            <a:xfrm>
              <a:off x="1125" y="1991"/>
              <a:ext cx="287" cy="23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7" name="Rectangle 169"/>
            <p:cNvSpPr>
              <a:spLocks noChangeArrowheads="1"/>
            </p:cNvSpPr>
            <p:nvPr/>
          </p:nvSpPr>
          <p:spPr bwMode="auto">
            <a:xfrm>
              <a:off x="1125" y="2014"/>
              <a:ext cx="287" cy="12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8" name="Rectangle 170"/>
            <p:cNvSpPr>
              <a:spLocks noChangeArrowheads="1"/>
            </p:cNvSpPr>
            <p:nvPr/>
          </p:nvSpPr>
          <p:spPr bwMode="auto">
            <a:xfrm>
              <a:off x="1125" y="2026"/>
              <a:ext cx="287" cy="24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19" name="Rectangle 171"/>
            <p:cNvSpPr>
              <a:spLocks noChangeArrowheads="1"/>
            </p:cNvSpPr>
            <p:nvPr/>
          </p:nvSpPr>
          <p:spPr bwMode="auto">
            <a:xfrm>
              <a:off x="1125" y="2050"/>
              <a:ext cx="287" cy="23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0" name="Rectangle 172"/>
            <p:cNvSpPr>
              <a:spLocks noChangeArrowheads="1"/>
            </p:cNvSpPr>
            <p:nvPr/>
          </p:nvSpPr>
          <p:spPr bwMode="auto">
            <a:xfrm>
              <a:off x="1125" y="2073"/>
              <a:ext cx="287" cy="12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1" name="Rectangle 173"/>
            <p:cNvSpPr>
              <a:spLocks noChangeArrowheads="1"/>
            </p:cNvSpPr>
            <p:nvPr/>
          </p:nvSpPr>
          <p:spPr bwMode="auto">
            <a:xfrm>
              <a:off x="1125" y="2085"/>
              <a:ext cx="287" cy="24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2" name="Rectangle 174"/>
            <p:cNvSpPr>
              <a:spLocks noChangeArrowheads="1"/>
            </p:cNvSpPr>
            <p:nvPr/>
          </p:nvSpPr>
          <p:spPr bwMode="auto">
            <a:xfrm>
              <a:off x="1125" y="2109"/>
              <a:ext cx="287" cy="24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3" name="Rectangle 175"/>
            <p:cNvSpPr>
              <a:spLocks noChangeArrowheads="1"/>
            </p:cNvSpPr>
            <p:nvPr/>
          </p:nvSpPr>
          <p:spPr bwMode="auto">
            <a:xfrm>
              <a:off x="1125" y="2133"/>
              <a:ext cx="287" cy="23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4" name="Rectangle 176"/>
            <p:cNvSpPr>
              <a:spLocks noChangeArrowheads="1"/>
            </p:cNvSpPr>
            <p:nvPr/>
          </p:nvSpPr>
          <p:spPr bwMode="auto">
            <a:xfrm>
              <a:off x="1125" y="2156"/>
              <a:ext cx="287" cy="12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5" name="Rectangle 177"/>
            <p:cNvSpPr>
              <a:spLocks noChangeArrowheads="1"/>
            </p:cNvSpPr>
            <p:nvPr/>
          </p:nvSpPr>
          <p:spPr bwMode="auto">
            <a:xfrm>
              <a:off x="1125" y="2168"/>
              <a:ext cx="287" cy="11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6" name="Rectangle 178"/>
            <p:cNvSpPr>
              <a:spLocks noChangeArrowheads="1"/>
            </p:cNvSpPr>
            <p:nvPr/>
          </p:nvSpPr>
          <p:spPr bwMode="auto">
            <a:xfrm>
              <a:off x="1125" y="2179"/>
              <a:ext cx="287" cy="12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7" name="Rectangle 179"/>
            <p:cNvSpPr>
              <a:spLocks noChangeArrowheads="1"/>
            </p:cNvSpPr>
            <p:nvPr/>
          </p:nvSpPr>
          <p:spPr bwMode="auto">
            <a:xfrm>
              <a:off x="1125" y="2191"/>
              <a:ext cx="287" cy="23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8" name="Rectangle 180"/>
            <p:cNvSpPr>
              <a:spLocks noChangeArrowheads="1"/>
            </p:cNvSpPr>
            <p:nvPr/>
          </p:nvSpPr>
          <p:spPr bwMode="auto">
            <a:xfrm>
              <a:off x="1125" y="2214"/>
              <a:ext cx="287" cy="12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29" name="Rectangle 181"/>
            <p:cNvSpPr>
              <a:spLocks noChangeArrowheads="1"/>
            </p:cNvSpPr>
            <p:nvPr/>
          </p:nvSpPr>
          <p:spPr bwMode="auto">
            <a:xfrm>
              <a:off x="1125" y="2226"/>
              <a:ext cx="287" cy="12"/>
            </a:xfrm>
            <a:prstGeom prst="rect">
              <a:avLst/>
            </a:prstGeom>
            <a:solidFill>
              <a:srgbClr val="91C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0" name="Rectangle 182"/>
            <p:cNvSpPr>
              <a:spLocks noChangeArrowheads="1"/>
            </p:cNvSpPr>
            <p:nvPr/>
          </p:nvSpPr>
          <p:spPr bwMode="auto">
            <a:xfrm>
              <a:off x="1125" y="2238"/>
              <a:ext cx="287" cy="12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1" name="Rectangle 183"/>
            <p:cNvSpPr>
              <a:spLocks noChangeArrowheads="1"/>
            </p:cNvSpPr>
            <p:nvPr/>
          </p:nvSpPr>
          <p:spPr bwMode="auto">
            <a:xfrm>
              <a:off x="1125" y="2250"/>
              <a:ext cx="287" cy="12"/>
            </a:xfrm>
            <a:prstGeom prst="rect">
              <a:avLst/>
            </a:prstGeom>
            <a:solidFill>
              <a:srgbClr val="90C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2" name="Rectangle 184"/>
            <p:cNvSpPr>
              <a:spLocks noChangeArrowheads="1"/>
            </p:cNvSpPr>
            <p:nvPr/>
          </p:nvSpPr>
          <p:spPr bwMode="auto">
            <a:xfrm>
              <a:off x="1125" y="2262"/>
              <a:ext cx="287" cy="11"/>
            </a:xfrm>
            <a:prstGeom prst="rect">
              <a:avLst/>
            </a:prstGeom>
            <a:solidFill>
              <a:srgbClr val="90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3" name="Rectangle 185"/>
            <p:cNvSpPr>
              <a:spLocks noChangeArrowheads="1"/>
            </p:cNvSpPr>
            <p:nvPr/>
          </p:nvSpPr>
          <p:spPr bwMode="auto">
            <a:xfrm>
              <a:off x="1125" y="2273"/>
              <a:ext cx="287" cy="12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4" name="Rectangle 186"/>
            <p:cNvSpPr>
              <a:spLocks noChangeArrowheads="1"/>
            </p:cNvSpPr>
            <p:nvPr/>
          </p:nvSpPr>
          <p:spPr bwMode="auto">
            <a:xfrm>
              <a:off x="1125" y="2285"/>
              <a:ext cx="287" cy="12"/>
            </a:xfrm>
            <a:prstGeom prst="rect">
              <a:avLst/>
            </a:prstGeom>
            <a:solidFill>
              <a:srgbClr val="8F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5" name="Rectangle 187"/>
            <p:cNvSpPr>
              <a:spLocks noChangeArrowheads="1"/>
            </p:cNvSpPr>
            <p:nvPr/>
          </p:nvSpPr>
          <p:spPr bwMode="auto">
            <a:xfrm>
              <a:off x="1125" y="2297"/>
              <a:ext cx="287" cy="12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6" name="Rectangle 188"/>
            <p:cNvSpPr>
              <a:spLocks noChangeArrowheads="1"/>
            </p:cNvSpPr>
            <p:nvPr/>
          </p:nvSpPr>
          <p:spPr bwMode="auto">
            <a:xfrm>
              <a:off x="1125" y="2309"/>
              <a:ext cx="287" cy="12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7" name="Rectangle 189"/>
            <p:cNvSpPr>
              <a:spLocks noChangeArrowheads="1"/>
            </p:cNvSpPr>
            <p:nvPr/>
          </p:nvSpPr>
          <p:spPr bwMode="auto">
            <a:xfrm>
              <a:off x="1125" y="2321"/>
              <a:ext cx="287" cy="11"/>
            </a:xfrm>
            <a:prstGeom prst="rect">
              <a:avLst/>
            </a:prstGeom>
            <a:solidFill>
              <a:srgbClr val="8C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8" name="Rectangle 190"/>
            <p:cNvSpPr>
              <a:spLocks noChangeArrowheads="1"/>
            </p:cNvSpPr>
            <p:nvPr/>
          </p:nvSpPr>
          <p:spPr bwMode="auto">
            <a:xfrm>
              <a:off x="1125" y="2332"/>
              <a:ext cx="287" cy="12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39" name="Rectangle 191"/>
            <p:cNvSpPr>
              <a:spLocks noChangeArrowheads="1"/>
            </p:cNvSpPr>
            <p:nvPr/>
          </p:nvSpPr>
          <p:spPr bwMode="auto">
            <a:xfrm>
              <a:off x="1125" y="2344"/>
              <a:ext cx="287" cy="12"/>
            </a:xfrm>
            <a:prstGeom prst="rect">
              <a:avLst/>
            </a:prstGeom>
            <a:solidFill>
              <a:srgbClr val="8B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0" name="Rectangle 192"/>
            <p:cNvSpPr>
              <a:spLocks noChangeArrowheads="1"/>
            </p:cNvSpPr>
            <p:nvPr/>
          </p:nvSpPr>
          <p:spPr bwMode="auto">
            <a:xfrm>
              <a:off x="1125" y="2356"/>
              <a:ext cx="287" cy="12"/>
            </a:xfrm>
            <a:prstGeom prst="rect">
              <a:avLst/>
            </a:prstGeom>
            <a:solidFill>
              <a:srgbClr val="8A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1" name="Rectangle 193"/>
            <p:cNvSpPr>
              <a:spLocks noChangeArrowheads="1"/>
            </p:cNvSpPr>
            <p:nvPr/>
          </p:nvSpPr>
          <p:spPr bwMode="auto">
            <a:xfrm>
              <a:off x="1125" y="2368"/>
              <a:ext cx="287" cy="12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2" name="Rectangle 194"/>
            <p:cNvSpPr>
              <a:spLocks noChangeArrowheads="1"/>
            </p:cNvSpPr>
            <p:nvPr/>
          </p:nvSpPr>
          <p:spPr bwMode="auto">
            <a:xfrm>
              <a:off x="1125" y="2380"/>
              <a:ext cx="287" cy="10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3" name="Rectangle 195"/>
            <p:cNvSpPr>
              <a:spLocks noChangeArrowheads="1"/>
            </p:cNvSpPr>
            <p:nvPr/>
          </p:nvSpPr>
          <p:spPr bwMode="auto">
            <a:xfrm>
              <a:off x="1125" y="2390"/>
              <a:ext cx="287" cy="12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4" name="Rectangle 196"/>
            <p:cNvSpPr>
              <a:spLocks noChangeArrowheads="1"/>
            </p:cNvSpPr>
            <p:nvPr/>
          </p:nvSpPr>
          <p:spPr bwMode="auto">
            <a:xfrm>
              <a:off x="1125" y="2402"/>
              <a:ext cx="287" cy="12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5" name="Rectangle 197"/>
            <p:cNvSpPr>
              <a:spLocks noChangeArrowheads="1"/>
            </p:cNvSpPr>
            <p:nvPr/>
          </p:nvSpPr>
          <p:spPr bwMode="auto">
            <a:xfrm>
              <a:off x="1125" y="2414"/>
              <a:ext cx="287" cy="12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6" name="Rectangle 198"/>
            <p:cNvSpPr>
              <a:spLocks noChangeArrowheads="1"/>
            </p:cNvSpPr>
            <p:nvPr/>
          </p:nvSpPr>
          <p:spPr bwMode="auto">
            <a:xfrm>
              <a:off x="1125" y="2426"/>
              <a:ext cx="287" cy="12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7" name="Rectangle 199"/>
            <p:cNvSpPr>
              <a:spLocks noChangeArrowheads="1"/>
            </p:cNvSpPr>
            <p:nvPr/>
          </p:nvSpPr>
          <p:spPr bwMode="auto">
            <a:xfrm>
              <a:off x="1125" y="2438"/>
              <a:ext cx="287" cy="12"/>
            </a:xfrm>
            <a:prstGeom prst="rect">
              <a:avLst/>
            </a:prstGeom>
            <a:solidFill>
              <a:srgbClr val="83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8" name="Rectangle 200"/>
            <p:cNvSpPr>
              <a:spLocks noChangeArrowheads="1"/>
            </p:cNvSpPr>
            <p:nvPr/>
          </p:nvSpPr>
          <p:spPr bwMode="auto">
            <a:xfrm>
              <a:off x="1125" y="2450"/>
              <a:ext cx="287" cy="11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49" name="Rectangle 201"/>
            <p:cNvSpPr>
              <a:spLocks noChangeArrowheads="1"/>
            </p:cNvSpPr>
            <p:nvPr/>
          </p:nvSpPr>
          <p:spPr bwMode="auto">
            <a:xfrm>
              <a:off x="1125" y="2461"/>
              <a:ext cx="287" cy="12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0" name="Rectangle 202"/>
            <p:cNvSpPr>
              <a:spLocks noChangeArrowheads="1"/>
            </p:cNvSpPr>
            <p:nvPr/>
          </p:nvSpPr>
          <p:spPr bwMode="auto">
            <a:xfrm>
              <a:off x="1125" y="2473"/>
              <a:ext cx="287" cy="12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1" name="Rectangle 203"/>
            <p:cNvSpPr>
              <a:spLocks noChangeArrowheads="1"/>
            </p:cNvSpPr>
            <p:nvPr/>
          </p:nvSpPr>
          <p:spPr bwMode="auto">
            <a:xfrm>
              <a:off x="1125" y="2485"/>
              <a:ext cx="287" cy="12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2" name="Rectangle 204"/>
            <p:cNvSpPr>
              <a:spLocks noChangeArrowheads="1"/>
            </p:cNvSpPr>
            <p:nvPr/>
          </p:nvSpPr>
          <p:spPr bwMode="auto">
            <a:xfrm>
              <a:off x="1125" y="2497"/>
              <a:ext cx="287" cy="12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3" name="Rectangle 205"/>
            <p:cNvSpPr>
              <a:spLocks noChangeArrowheads="1"/>
            </p:cNvSpPr>
            <p:nvPr/>
          </p:nvSpPr>
          <p:spPr bwMode="auto">
            <a:xfrm>
              <a:off x="1125" y="2509"/>
              <a:ext cx="287" cy="12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4" name="Rectangle 206"/>
            <p:cNvSpPr>
              <a:spLocks noChangeArrowheads="1"/>
            </p:cNvSpPr>
            <p:nvPr/>
          </p:nvSpPr>
          <p:spPr bwMode="auto">
            <a:xfrm>
              <a:off x="1125" y="2521"/>
              <a:ext cx="287" cy="11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5" name="Rectangle 207"/>
            <p:cNvSpPr>
              <a:spLocks noChangeArrowheads="1"/>
            </p:cNvSpPr>
            <p:nvPr/>
          </p:nvSpPr>
          <p:spPr bwMode="auto">
            <a:xfrm>
              <a:off x="1125" y="2532"/>
              <a:ext cx="287" cy="12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6" name="Rectangle 208"/>
            <p:cNvSpPr>
              <a:spLocks noChangeArrowheads="1"/>
            </p:cNvSpPr>
            <p:nvPr/>
          </p:nvSpPr>
          <p:spPr bwMode="auto">
            <a:xfrm>
              <a:off x="1125" y="2544"/>
              <a:ext cx="287" cy="12"/>
            </a:xfrm>
            <a:prstGeom prst="rect">
              <a:avLst/>
            </a:prstGeom>
            <a:solidFill>
              <a:srgbClr val="7AA2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7" name="Rectangle 209"/>
            <p:cNvSpPr>
              <a:spLocks noChangeArrowheads="1"/>
            </p:cNvSpPr>
            <p:nvPr/>
          </p:nvSpPr>
          <p:spPr bwMode="auto">
            <a:xfrm>
              <a:off x="1125" y="2556"/>
              <a:ext cx="287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8" name="Rectangle 210"/>
            <p:cNvSpPr>
              <a:spLocks noChangeArrowheads="1"/>
            </p:cNvSpPr>
            <p:nvPr/>
          </p:nvSpPr>
          <p:spPr bwMode="auto">
            <a:xfrm>
              <a:off x="1125" y="2568"/>
              <a:ext cx="287" cy="12"/>
            </a:xfrm>
            <a:prstGeom prst="rect">
              <a:avLst/>
            </a:prstGeom>
            <a:solidFill>
              <a:srgbClr val="78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59" name="Rectangle 211"/>
            <p:cNvSpPr>
              <a:spLocks noChangeArrowheads="1"/>
            </p:cNvSpPr>
            <p:nvPr/>
          </p:nvSpPr>
          <p:spPr bwMode="auto">
            <a:xfrm>
              <a:off x="1125" y="2580"/>
              <a:ext cx="287" cy="12"/>
            </a:xfrm>
            <a:prstGeom prst="rect">
              <a:avLst/>
            </a:prstGeom>
            <a:solidFill>
              <a:srgbClr val="779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0" name="Rectangle 212"/>
            <p:cNvSpPr>
              <a:spLocks noChangeArrowheads="1"/>
            </p:cNvSpPr>
            <p:nvPr/>
          </p:nvSpPr>
          <p:spPr bwMode="auto">
            <a:xfrm>
              <a:off x="1125" y="2592"/>
              <a:ext cx="287" cy="10"/>
            </a:xfrm>
            <a:prstGeom prst="rect">
              <a:avLst/>
            </a:prstGeom>
            <a:solidFill>
              <a:srgbClr val="75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1" name="Rectangle 213"/>
            <p:cNvSpPr>
              <a:spLocks noChangeArrowheads="1"/>
            </p:cNvSpPr>
            <p:nvPr/>
          </p:nvSpPr>
          <p:spPr bwMode="auto">
            <a:xfrm>
              <a:off x="1125" y="2602"/>
              <a:ext cx="287" cy="12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2" name="Rectangle 214"/>
            <p:cNvSpPr>
              <a:spLocks noChangeArrowheads="1"/>
            </p:cNvSpPr>
            <p:nvPr/>
          </p:nvSpPr>
          <p:spPr bwMode="auto">
            <a:xfrm>
              <a:off x="1125" y="2614"/>
              <a:ext cx="287" cy="12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3" name="Rectangle 215"/>
            <p:cNvSpPr>
              <a:spLocks noChangeArrowheads="1"/>
            </p:cNvSpPr>
            <p:nvPr/>
          </p:nvSpPr>
          <p:spPr bwMode="auto">
            <a:xfrm>
              <a:off x="1125" y="2626"/>
              <a:ext cx="287" cy="12"/>
            </a:xfrm>
            <a:prstGeom prst="rect">
              <a:avLst/>
            </a:prstGeom>
            <a:solidFill>
              <a:srgbClr val="719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4" name="Rectangle 216"/>
            <p:cNvSpPr>
              <a:spLocks noChangeArrowheads="1"/>
            </p:cNvSpPr>
            <p:nvPr/>
          </p:nvSpPr>
          <p:spPr bwMode="auto">
            <a:xfrm>
              <a:off x="1125" y="2638"/>
              <a:ext cx="287" cy="12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5" name="Rectangle 217"/>
            <p:cNvSpPr>
              <a:spLocks noChangeArrowheads="1"/>
            </p:cNvSpPr>
            <p:nvPr/>
          </p:nvSpPr>
          <p:spPr bwMode="auto">
            <a:xfrm>
              <a:off x="1125" y="2650"/>
              <a:ext cx="287" cy="11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6" name="Rectangle 218"/>
            <p:cNvSpPr>
              <a:spLocks noChangeArrowheads="1"/>
            </p:cNvSpPr>
            <p:nvPr/>
          </p:nvSpPr>
          <p:spPr bwMode="auto">
            <a:xfrm>
              <a:off x="1125" y="2661"/>
              <a:ext cx="287" cy="12"/>
            </a:xfrm>
            <a:prstGeom prst="rect">
              <a:avLst/>
            </a:prstGeom>
            <a:solidFill>
              <a:srgbClr val="6D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7" name="Rectangle 219"/>
            <p:cNvSpPr>
              <a:spLocks noChangeArrowheads="1"/>
            </p:cNvSpPr>
            <p:nvPr/>
          </p:nvSpPr>
          <p:spPr bwMode="auto">
            <a:xfrm>
              <a:off x="1125" y="2673"/>
              <a:ext cx="287" cy="12"/>
            </a:xfrm>
            <a:prstGeom prst="rect">
              <a:avLst/>
            </a:prstGeom>
            <a:solidFill>
              <a:srgbClr val="6C90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8" name="Rectangle 220"/>
            <p:cNvSpPr>
              <a:spLocks noChangeArrowheads="1"/>
            </p:cNvSpPr>
            <p:nvPr/>
          </p:nvSpPr>
          <p:spPr bwMode="auto">
            <a:xfrm>
              <a:off x="1125" y="2685"/>
              <a:ext cx="287" cy="12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69" name="Rectangle 221"/>
            <p:cNvSpPr>
              <a:spLocks noChangeArrowheads="1"/>
            </p:cNvSpPr>
            <p:nvPr/>
          </p:nvSpPr>
          <p:spPr bwMode="auto">
            <a:xfrm>
              <a:off x="1125" y="2697"/>
              <a:ext cx="287" cy="12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0" name="Rectangle 222"/>
            <p:cNvSpPr>
              <a:spLocks noChangeArrowheads="1"/>
            </p:cNvSpPr>
            <p:nvPr/>
          </p:nvSpPr>
          <p:spPr bwMode="auto">
            <a:xfrm>
              <a:off x="1125" y="2709"/>
              <a:ext cx="287" cy="12"/>
            </a:xfrm>
            <a:prstGeom prst="rect">
              <a:avLst/>
            </a:prstGeom>
            <a:solidFill>
              <a:srgbClr val="69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1" name="Rectangle 223"/>
            <p:cNvSpPr>
              <a:spLocks noChangeArrowheads="1"/>
            </p:cNvSpPr>
            <p:nvPr/>
          </p:nvSpPr>
          <p:spPr bwMode="auto">
            <a:xfrm>
              <a:off x="1125" y="2721"/>
              <a:ext cx="287" cy="11"/>
            </a:xfrm>
            <a:prstGeom prst="rect">
              <a:avLst/>
            </a:prstGeom>
            <a:solidFill>
              <a:srgbClr val="688A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2" name="Rectangle 224"/>
            <p:cNvSpPr>
              <a:spLocks noChangeArrowheads="1"/>
            </p:cNvSpPr>
            <p:nvPr/>
          </p:nvSpPr>
          <p:spPr bwMode="auto">
            <a:xfrm>
              <a:off x="1125" y="2732"/>
              <a:ext cx="287" cy="12"/>
            </a:xfrm>
            <a:prstGeom prst="rect">
              <a:avLst/>
            </a:prstGeom>
            <a:solidFill>
              <a:srgbClr val="6688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3" name="Rectangle 225"/>
            <p:cNvSpPr>
              <a:spLocks noChangeArrowheads="1"/>
            </p:cNvSpPr>
            <p:nvPr/>
          </p:nvSpPr>
          <p:spPr bwMode="auto">
            <a:xfrm>
              <a:off x="1125" y="2744"/>
              <a:ext cx="287" cy="12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4" name="Rectangle 226"/>
            <p:cNvSpPr>
              <a:spLocks noChangeArrowheads="1"/>
            </p:cNvSpPr>
            <p:nvPr/>
          </p:nvSpPr>
          <p:spPr bwMode="auto">
            <a:xfrm>
              <a:off x="1125" y="2756"/>
              <a:ext cx="287" cy="12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5" name="Rectangle 227"/>
            <p:cNvSpPr>
              <a:spLocks noChangeArrowheads="1"/>
            </p:cNvSpPr>
            <p:nvPr/>
          </p:nvSpPr>
          <p:spPr bwMode="auto">
            <a:xfrm>
              <a:off x="1125" y="2768"/>
              <a:ext cx="287" cy="12"/>
            </a:xfrm>
            <a:prstGeom prst="rect">
              <a:avLst/>
            </a:prstGeom>
            <a:solidFill>
              <a:srgbClr val="63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6" name="Rectangle 228"/>
            <p:cNvSpPr>
              <a:spLocks noChangeArrowheads="1"/>
            </p:cNvSpPr>
            <p:nvPr/>
          </p:nvSpPr>
          <p:spPr bwMode="auto">
            <a:xfrm>
              <a:off x="1125" y="2780"/>
              <a:ext cx="287" cy="12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7" name="Rectangle 229"/>
            <p:cNvSpPr>
              <a:spLocks noChangeArrowheads="1"/>
            </p:cNvSpPr>
            <p:nvPr/>
          </p:nvSpPr>
          <p:spPr bwMode="auto">
            <a:xfrm>
              <a:off x="1125" y="2792"/>
              <a:ext cx="287" cy="10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8" name="Rectangle 230"/>
            <p:cNvSpPr>
              <a:spLocks noChangeArrowheads="1"/>
            </p:cNvSpPr>
            <p:nvPr/>
          </p:nvSpPr>
          <p:spPr bwMode="auto">
            <a:xfrm>
              <a:off x="1125" y="2802"/>
              <a:ext cx="287" cy="12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79" name="Rectangle 231"/>
            <p:cNvSpPr>
              <a:spLocks noChangeArrowheads="1"/>
            </p:cNvSpPr>
            <p:nvPr/>
          </p:nvSpPr>
          <p:spPr bwMode="auto">
            <a:xfrm>
              <a:off x="1125" y="2814"/>
              <a:ext cx="287" cy="12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0" name="Rectangle 232"/>
            <p:cNvSpPr>
              <a:spLocks noChangeArrowheads="1"/>
            </p:cNvSpPr>
            <p:nvPr/>
          </p:nvSpPr>
          <p:spPr bwMode="auto">
            <a:xfrm>
              <a:off x="1125" y="2826"/>
              <a:ext cx="287" cy="12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1" name="Rectangle 233"/>
            <p:cNvSpPr>
              <a:spLocks noChangeArrowheads="1"/>
            </p:cNvSpPr>
            <p:nvPr/>
          </p:nvSpPr>
          <p:spPr bwMode="auto">
            <a:xfrm>
              <a:off x="1125" y="2838"/>
              <a:ext cx="287" cy="12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2" name="Rectangle 234"/>
            <p:cNvSpPr>
              <a:spLocks noChangeArrowheads="1"/>
            </p:cNvSpPr>
            <p:nvPr/>
          </p:nvSpPr>
          <p:spPr bwMode="auto">
            <a:xfrm>
              <a:off x="1125" y="2850"/>
              <a:ext cx="287" cy="11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3" name="Rectangle 235"/>
            <p:cNvSpPr>
              <a:spLocks noChangeArrowheads="1"/>
            </p:cNvSpPr>
            <p:nvPr/>
          </p:nvSpPr>
          <p:spPr bwMode="auto">
            <a:xfrm>
              <a:off x="1125" y="2861"/>
              <a:ext cx="287" cy="12"/>
            </a:xfrm>
            <a:prstGeom prst="rect">
              <a:avLst/>
            </a:prstGeom>
            <a:solidFill>
              <a:srgbClr val="5A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4" name="Rectangle 236"/>
            <p:cNvSpPr>
              <a:spLocks noChangeArrowheads="1"/>
            </p:cNvSpPr>
            <p:nvPr/>
          </p:nvSpPr>
          <p:spPr bwMode="auto">
            <a:xfrm>
              <a:off x="1125" y="2873"/>
              <a:ext cx="287" cy="12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5" name="Rectangle 237"/>
            <p:cNvSpPr>
              <a:spLocks noChangeArrowheads="1"/>
            </p:cNvSpPr>
            <p:nvPr/>
          </p:nvSpPr>
          <p:spPr bwMode="auto">
            <a:xfrm>
              <a:off x="1125" y="2885"/>
              <a:ext cx="287" cy="12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6" name="Rectangle 238"/>
            <p:cNvSpPr>
              <a:spLocks noChangeArrowheads="1"/>
            </p:cNvSpPr>
            <p:nvPr/>
          </p:nvSpPr>
          <p:spPr bwMode="auto">
            <a:xfrm>
              <a:off x="1125" y="2897"/>
              <a:ext cx="287" cy="12"/>
            </a:xfrm>
            <a:prstGeom prst="rect">
              <a:avLst/>
            </a:prstGeom>
            <a:solidFill>
              <a:srgbClr val="57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7" name="Rectangle 239"/>
            <p:cNvSpPr>
              <a:spLocks noChangeArrowheads="1"/>
            </p:cNvSpPr>
            <p:nvPr/>
          </p:nvSpPr>
          <p:spPr bwMode="auto">
            <a:xfrm>
              <a:off x="1125" y="2909"/>
              <a:ext cx="287" cy="12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8" name="Rectangle 240"/>
            <p:cNvSpPr>
              <a:spLocks noChangeArrowheads="1"/>
            </p:cNvSpPr>
            <p:nvPr/>
          </p:nvSpPr>
          <p:spPr bwMode="auto">
            <a:xfrm>
              <a:off x="1125" y="2921"/>
              <a:ext cx="287" cy="11"/>
            </a:xfrm>
            <a:prstGeom prst="rect">
              <a:avLst/>
            </a:prstGeom>
            <a:solidFill>
              <a:srgbClr val="5571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89" name="Rectangle 241"/>
            <p:cNvSpPr>
              <a:spLocks noChangeArrowheads="1"/>
            </p:cNvSpPr>
            <p:nvPr/>
          </p:nvSpPr>
          <p:spPr bwMode="auto">
            <a:xfrm>
              <a:off x="1125" y="2932"/>
              <a:ext cx="287" cy="12"/>
            </a:xfrm>
            <a:prstGeom prst="rect">
              <a:avLst/>
            </a:prstGeom>
            <a:solidFill>
              <a:srgbClr val="546F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0" name="Rectangle 242"/>
            <p:cNvSpPr>
              <a:spLocks noChangeArrowheads="1"/>
            </p:cNvSpPr>
            <p:nvPr/>
          </p:nvSpPr>
          <p:spPr bwMode="auto">
            <a:xfrm>
              <a:off x="1125" y="2944"/>
              <a:ext cx="287" cy="12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1" name="Rectangle 243"/>
            <p:cNvSpPr>
              <a:spLocks noChangeArrowheads="1"/>
            </p:cNvSpPr>
            <p:nvPr/>
          </p:nvSpPr>
          <p:spPr bwMode="auto">
            <a:xfrm>
              <a:off x="1125" y="2956"/>
              <a:ext cx="287" cy="12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2" name="Rectangle 244"/>
            <p:cNvSpPr>
              <a:spLocks noChangeArrowheads="1"/>
            </p:cNvSpPr>
            <p:nvPr/>
          </p:nvSpPr>
          <p:spPr bwMode="auto">
            <a:xfrm>
              <a:off x="1125" y="2968"/>
              <a:ext cx="287" cy="12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3" name="Rectangle 245"/>
            <p:cNvSpPr>
              <a:spLocks noChangeArrowheads="1"/>
            </p:cNvSpPr>
            <p:nvPr/>
          </p:nvSpPr>
          <p:spPr bwMode="auto">
            <a:xfrm>
              <a:off x="1125" y="2980"/>
              <a:ext cx="287" cy="11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4" name="Rectangle 246"/>
            <p:cNvSpPr>
              <a:spLocks noChangeArrowheads="1"/>
            </p:cNvSpPr>
            <p:nvPr/>
          </p:nvSpPr>
          <p:spPr bwMode="auto">
            <a:xfrm>
              <a:off x="1125" y="2991"/>
              <a:ext cx="287" cy="12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5" name="Rectangle 247"/>
            <p:cNvSpPr>
              <a:spLocks noChangeArrowheads="1"/>
            </p:cNvSpPr>
            <p:nvPr/>
          </p:nvSpPr>
          <p:spPr bwMode="auto">
            <a:xfrm>
              <a:off x="1125" y="3003"/>
              <a:ext cx="287" cy="11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6" name="Rectangle 248"/>
            <p:cNvSpPr>
              <a:spLocks noChangeArrowheads="1"/>
            </p:cNvSpPr>
            <p:nvPr/>
          </p:nvSpPr>
          <p:spPr bwMode="auto">
            <a:xfrm>
              <a:off x="1125" y="3014"/>
              <a:ext cx="287" cy="12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7" name="Rectangle 249"/>
            <p:cNvSpPr>
              <a:spLocks noChangeArrowheads="1"/>
            </p:cNvSpPr>
            <p:nvPr/>
          </p:nvSpPr>
          <p:spPr bwMode="auto">
            <a:xfrm>
              <a:off x="1125" y="3026"/>
              <a:ext cx="287" cy="12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8" name="Rectangle 250"/>
            <p:cNvSpPr>
              <a:spLocks noChangeArrowheads="1"/>
            </p:cNvSpPr>
            <p:nvPr/>
          </p:nvSpPr>
          <p:spPr bwMode="auto">
            <a:xfrm>
              <a:off x="1125" y="3038"/>
              <a:ext cx="287" cy="11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299" name="Rectangle 251"/>
            <p:cNvSpPr>
              <a:spLocks noChangeArrowheads="1"/>
            </p:cNvSpPr>
            <p:nvPr/>
          </p:nvSpPr>
          <p:spPr bwMode="auto">
            <a:xfrm>
              <a:off x="1125" y="3049"/>
              <a:ext cx="287" cy="12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0" name="Rectangle 252"/>
            <p:cNvSpPr>
              <a:spLocks noChangeArrowheads="1"/>
            </p:cNvSpPr>
            <p:nvPr/>
          </p:nvSpPr>
          <p:spPr bwMode="auto">
            <a:xfrm>
              <a:off x="1125" y="3061"/>
              <a:ext cx="287" cy="12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1" name="Rectangle 253"/>
            <p:cNvSpPr>
              <a:spLocks noChangeArrowheads="1"/>
            </p:cNvSpPr>
            <p:nvPr/>
          </p:nvSpPr>
          <p:spPr bwMode="auto">
            <a:xfrm>
              <a:off x="1125" y="3073"/>
              <a:ext cx="287" cy="12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2" name="Rectangle 254"/>
            <p:cNvSpPr>
              <a:spLocks noChangeArrowheads="1"/>
            </p:cNvSpPr>
            <p:nvPr/>
          </p:nvSpPr>
          <p:spPr bwMode="auto">
            <a:xfrm>
              <a:off x="1125" y="3085"/>
              <a:ext cx="287" cy="12"/>
            </a:xfrm>
            <a:prstGeom prst="rect">
              <a:avLst/>
            </a:prstGeom>
            <a:solidFill>
              <a:srgbClr val="4B63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3" name="Rectangle 255"/>
            <p:cNvSpPr>
              <a:spLocks noChangeArrowheads="1"/>
            </p:cNvSpPr>
            <p:nvPr/>
          </p:nvSpPr>
          <p:spPr bwMode="auto">
            <a:xfrm>
              <a:off x="1125" y="3097"/>
              <a:ext cx="287" cy="12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4" name="Rectangle 256"/>
            <p:cNvSpPr>
              <a:spLocks noChangeArrowheads="1"/>
            </p:cNvSpPr>
            <p:nvPr/>
          </p:nvSpPr>
          <p:spPr bwMode="auto">
            <a:xfrm>
              <a:off x="1125" y="3109"/>
              <a:ext cx="287" cy="11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5" name="Rectangle 257"/>
            <p:cNvSpPr>
              <a:spLocks noChangeArrowheads="1"/>
            </p:cNvSpPr>
            <p:nvPr/>
          </p:nvSpPr>
          <p:spPr bwMode="auto">
            <a:xfrm>
              <a:off x="1125" y="3120"/>
              <a:ext cx="287" cy="12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6" name="Rectangle 258"/>
            <p:cNvSpPr>
              <a:spLocks noChangeArrowheads="1"/>
            </p:cNvSpPr>
            <p:nvPr/>
          </p:nvSpPr>
          <p:spPr bwMode="auto">
            <a:xfrm>
              <a:off x="1125" y="3132"/>
              <a:ext cx="287" cy="24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7" name="Rectangle 259"/>
            <p:cNvSpPr>
              <a:spLocks noChangeArrowheads="1"/>
            </p:cNvSpPr>
            <p:nvPr/>
          </p:nvSpPr>
          <p:spPr bwMode="auto">
            <a:xfrm>
              <a:off x="1125" y="3156"/>
              <a:ext cx="287" cy="12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8" name="Rectangle 260"/>
            <p:cNvSpPr>
              <a:spLocks noChangeArrowheads="1"/>
            </p:cNvSpPr>
            <p:nvPr/>
          </p:nvSpPr>
          <p:spPr bwMode="auto">
            <a:xfrm>
              <a:off x="1125" y="3168"/>
              <a:ext cx="287" cy="23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09" name="Rectangle 261"/>
            <p:cNvSpPr>
              <a:spLocks noChangeArrowheads="1"/>
            </p:cNvSpPr>
            <p:nvPr/>
          </p:nvSpPr>
          <p:spPr bwMode="auto">
            <a:xfrm>
              <a:off x="1125" y="3191"/>
              <a:ext cx="287" cy="12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0" name="Rectangle 262"/>
            <p:cNvSpPr>
              <a:spLocks noChangeArrowheads="1"/>
            </p:cNvSpPr>
            <p:nvPr/>
          </p:nvSpPr>
          <p:spPr bwMode="auto">
            <a:xfrm>
              <a:off x="1125" y="1921"/>
              <a:ext cx="287" cy="128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1" name="Rectangle 263"/>
            <p:cNvSpPr>
              <a:spLocks noChangeArrowheads="1"/>
            </p:cNvSpPr>
            <p:nvPr/>
          </p:nvSpPr>
          <p:spPr bwMode="auto">
            <a:xfrm>
              <a:off x="1698" y="2485"/>
              <a:ext cx="275" cy="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2" name="Rectangle 264"/>
            <p:cNvSpPr>
              <a:spLocks noChangeArrowheads="1"/>
            </p:cNvSpPr>
            <p:nvPr/>
          </p:nvSpPr>
          <p:spPr bwMode="auto">
            <a:xfrm>
              <a:off x="1698" y="2497"/>
              <a:ext cx="275" cy="12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3" name="Rectangle 265"/>
            <p:cNvSpPr>
              <a:spLocks noChangeArrowheads="1"/>
            </p:cNvSpPr>
            <p:nvPr/>
          </p:nvSpPr>
          <p:spPr bwMode="auto">
            <a:xfrm>
              <a:off x="1698" y="2509"/>
              <a:ext cx="275" cy="12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4" name="Rectangle 266"/>
            <p:cNvSpPr>
              <a:spLocks noChangeArrowheads="1"/>
            </p:cNvSpPr>
            <p:nvPr/>
          </p:nvSpPr>
          <p:spPr bwMode="auto">
            <a:xfrm>
              <a:off x="1698" y="2521"/>
              <a:ext cx="275" cy="11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5" name="Rectangle 267"/>
            <p:cNvSpPr>
              <a:spLocks noChangeArrowheads="1"/>
            </p:cNvSpPr>
            <p:nvPr/>
          </p:nvSpPr>
          <p:spPr bwMode="auto">
            <a:xfrm>
              <a:off x="1698" y="2532"/>
              <a:ext cx="275" cy="12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6" name="Rectangle 268"/>
            <p:cNvSpPr>
              <a:spLocks noChangeArrowheads="1"/>
            </p:cNvSpPr>
            <p:nvPr/>
          </p:nvSpPr>
          <p:spPr bwMode="auto">
            <a:xfrm>
              <a:off x="1698" y="2544"/>
              <a:ext cx="275" cy="12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7" name="Rectangle 269"/>
            <p:cNvSpPr>
              <a:spLocks noChangeArrowheads="1"/>
            </p:cNvSpPr>
            <p:nvPr/>
          </p:nvSpPr>
          <p:spPr bwMode="auto">
            <a:xfrm>
              <a:off x="1698" y="2556"/>
              <a:ext cx="275" cy="12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8" name="Rectangle 270"/>
            <p:cNvSpPr>
              <a:spLocks noChangeArrowheads="1"/>
            </p:cNvSpPr>
            <p:nvPr/>
          </p:nvSpPr>
          <p:spPr bwMode="auto">
            <a:xfrm>
              <a:off x="1698" y="2568"/>
              <a:ext cx="275" cy="12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19" name="Rectangle 271"/>
            <p:cNvSpPr>
              <a:spLocks noChangeArrowheads="1"/>
            </p:cNvSpPr>
            <p:nvPr/>
          </p:nvSpPr>
          <p:spPr bwMode="auto">
            <a:xfrm>
              <a:off x="1698" y="2580"/>
              <a:ext cx="275" cy="12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0" name="Rectangle 272"/>
            <p:cNvSpPr>
              <a:spLocks noChangeArrowheads="1"/>
            </p:cNvSpPr>
            <p:nvPr/>
          </p:nvSpPr>
          <p:spPr bwMode="auto">
            <a:xfrm>
              <a:off x="1698" y="2592"/>
              <a:ext cx="275" cy="10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1" name="Rectangle 273"/>
            <p:cNvSpPr>
              <a:spLocks noChangeArrowheads="1"/>
            </p:cNvSpPr>
            <p:nvPr/>
          </p:nvSpPr>
          <p:spPr bwMode="auto">
            <a:xfrm>
              <a:off x="1698" y="2602"/>
              <a:ext cx="275" cy="12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2" name="Rectangle 274"/>
            <p:cNvSpPr>
              <a:spLocks noChangeArrowheads="1"/>
            </p:cNvSpPr>
            <p:nvPr/>
          </p:nvSpPr>
          <p:spPr bwMode="auto">
            <a:xfrm>
              <a:off x="1698" y="2614"/>
              <a:ext cx="275" cy="12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3" name="Rectangle 275"/>
            <p:cNvSpPr>
              <a:spLocks noChangeArrowheads="1"/>
            </p:cNvSpPr>
            <p:nvPr/>
          </p:nvSpPr>
          <p:spPr bwMode="auto">
            <a:xfrm>
              <a:off x="1698" y="2626"/>
              <a:ext cx="275" cy="12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4" name="Rectangle 276"/>
            <p:cNvSpPr>
              <a:spLocks noChangeArrowheads="1"/>
            </p:cNvSpPr>
            <p:nvPr/>
          </p:nvSpPr>
          <p:spPr bwMode="auto">
            <a:xfrm>
              <a:off x="1698" y="2638"/>
              <a:ext cx="275" cy="12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5" name="Rectangle 277"/>
            <p:cNvSpPr>
              <a:spLocks noChangeArrowheads="1"/>
            </p:cNvSpPr>
            <p:nvPr/>
          </p:nvSpPr>
          <p:spPr bwMode="auto">
            <a:xfrm>
              <a:off x="1698" y="2650"/>
              <a:ext cx="275" cy="11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6" name="Rectangle 278"/>
            <p:cNvSpPr>
              <a:spLocks noChangeArrowheads="1"/>
            </p:cNvSpPr>
            <p:nvPr/>
          </p:nvSpPr>
          <p:spPr bwMode="auto">
            <a:xfrm>
              <a:off x="1698" y="2661"/>
              <a:ext cx="275" cy="12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7" name="Rectangle 279"/>
            <p:cNvSpPr>
              <a:spLocks noChangeArrowheads="1"/>
            </p:cNvSpPr>
            <p:nvPr/>
          </p:nvSpPr>
          <p:spPr bwMode="auto">
            <a:xfrm>
              <a:off x="1698" y="2673"/>
              <a:ext cx="275" cy="12"/>
            </a:xfrm>
            <a:prstGeom prst="rect">
              <a:avLst/>
            </a:prstGeom>
            <a:solidFill>
              <a:srgbClr val="8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8" name="Rectangle 280"/>
            <p:cNvSpPr>
              <a:spLocks noChangeArrowheads="1"/>
            </p:cNvSpPr>
            <p:nvPr/>
          </p:nvSpPr>
          <p:spPr bwMode="auto">
            <a:xfrm>
              <a:off x="1698" y="2685"/>
              <a:ext cx="275" cy="12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29" name="Rectangle 281"/>
            <p:cNvSpPr>
              <a:spLocks noChangeArrowheads="1"/>
            </p:cNvSpPr>
            <p:nvPr/>
          </p:nvSpPr>
          <p:spPr bwMode="auto">
            <a:xfrm>
              <a:off x="1698" y="2697"/>
              <a:ext cx="275" cy="12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0" name="Rectangle 282"/>
            <p:cNvSpPr>
              <a:spLocks noChangeArrowheads="1"/>
            </p:cNvSpPr>
            <p:nvPr/>
          </p:nvSpPr>
          <p:spPr bwMode="auto">
            <a:xfrm>
              <a:off x="1698" y="2709"/>
              <a:ext cx="275" cy="12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1" name="Rectangle 283"/>
            <p:cNvSpPr>
              <a:spLocks noChangeArrowheads="1"/>
            </p:cNvSpPr>
            <p:nvPr/>
          </p:nvSpPr>
          <p:spPr bwMode="auto">
            <a:xfrm>
              <a:off x="1698" y="2721"/>
              <a:ext cx="275" cy="11"/>
            </a:xfrm>
            <a:prstGeom prst="rect">
              <a:avLst/>
            </a:prstGeom>
            <a:solidFill>
              <a:srgbClr val="8A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2" name="Rectangle 284"/>
            <p:cNvSpPr>
              <a:spLocks noChangeArrowheads="1"/>
            </p:cNvSpPr>
            <p:nvPr/>
          </p:nvSpPr>
          <p:spPr bwMode="auto">
            <a:xfrm>
              <a:off x="1698" y="2732"/>
              <a:ext cx="275" cy="12"/>
            </a:xfrm>
            <a:prstGeom prst="rect">
              <a:avLst/>
            </a:prstGeom>
            <a:solidFill>
              <a:srgbClr val="89B7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3" name="Rectangle 285"/>
            <p:cNvSpPr>
              <a:spLocks noChangeArrowheads="1"/>
            </p:cNvSpPr>
            <p:nvPr/>
          </p:nvSpPr>
          <p:spPr bwMode="auto">
            <a:xfrm>
              <a:off x="1698" y="2744"/>
              <a:ext cx="275" cy="12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4" name="Rectangle 286"/>
            <p:cNvSpPr>
              <a:spLocks noChangeArrowheads="1"/>
            </p:cNvSpPr>
            <p:nvPr/>
          </p:nvSpPr>
          <p:spPr bwMode="auto">
            <a:xfrm>
              <a:off x="1698" y="2756"/>
              <a:ext cx="275" cy="12"/>
            </a:xfrm>
            <a:prstGeom prst="rect">
              <a:avLst/>
            </a:prstGeom>
            <a:solidFill>
              <a:srgbClr val="86B3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5" name="Rectangle 287"/>
            <p:cNvSpPr>
              <a:spLocks noChangeArrowheads="1"/>
            </p:cNvSpPr>
            <p:nvPr/>
          </p:nvSpPr>
          <p:spPr bwMode="auto">
            <a:xfrm>
              <a:off x="1698" y="2768"/>
              <a:ext cx="275" cy="12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6" name="Rectangle 288"/>
            <p:cNvSpPr>
              <a:spLocks noChangeArrowheads="1"/>
            </p:cNvSpPr>
            <p:nvPr/>
          </p:nvSpPr>
          <p:spPr bwMode="auto">
            <a:xfrm>
              <a:off x="1698" y="2780"/>
              <a:ext cx="275" cy="12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7" name="Rectangle 289"/>
            <p:cNvSpPr>
              <a:spLocks noChangeArrowheads="1"/>
            </p:cNvSpPr>
            <p:nvPr/>
          </p:nvSpPr>
          <p:spPr bwMode="auto">
            <a:xfrm>
              <a:off x="1698" y="2792"/>
              <a:ext cx="275" cy="10"/>
            </a:xfrm>
            <a:prstGeom prst="rect">
              <a:avLst/>
            </a:prstGeom>
            <a:solidFill>
              <a:srgbClr val="80AB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8" name="Rectangle 290"/>
            <p:cNvSpPr>
              <a:spLocks noChangeArrowheads="1"/>
            </p:cNvSpPr>
            <p:nvPr/>
          </p:nvSpPr>
          <p:spPr bwMode="auto">
            <a:xfrm>
              <a:off x="1698" y="2802"/>
              <a:ext cx="275" cy="12"/>
            </a:xfrm>
            <a:prstGeom prst="rect">
              <a:avLst/>
            </a:prstGeom>
            <a:solidFill>
              <a:srgbClr val="7FA9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39" name="Rectangle 291"/>
            <p:cNvSpPr>
              <a:spLocks noChangeArrowheads="1"/>
            </p:cNvSpPr>
            <p:nvPr/>
          </p:nvSpPr>
          <p:spPr bwMode="auto">
            <a:xfrm>
              <a:off x="1698" y="2814"/>
              <a:ext cx="275" cy="12"/>
            </a:xfrm>
            <a:prstGeom prst="rect">
              <a:avLst/>
            </a:prstGeom>
            <a:solidFill>
              <a:srgbClr val="7D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0" name="Rectangle 292"/>
            <p:cNvSpPr>
              <a:spLocks noChangeArrowheads="1"/>
            </p:cNvSpPr>
            <p:nvPr/>
          </p:nvSpPr>
          <p:spPr bwMode="auto">
            <a:xfrm>
              <a:off x="1698" y="2826"/>
              <a:ext cx="275" cy="12"/>
            </a:xfrm>
            <a:prstGeom prst="rect">
              <a:avLst/>
            </a:prstGeom>
            <a:solidFill>
              <a:srgbClr val="7BA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1" name="Rectangle 293"/>
            <p:cNvSpPr>
              <a:spLocks noChangeArrowheads="1"/>
            </p:cNvSpPr>
            <p:nvPr/>
          </p:nvSpPr>
          <p:spPr bwMode="auto">
            <a:xfrm>
              <a:off x="1698" y="2838"/>
              <a:ext cx="275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2" name="Rectangle 294"/>
            <p:cNvSpPr>
              <a:spLocks noChangeArrowheads="1"/>
            </p:cNvSpPr>
            <p:nvPr/>
          </p:nvSpPr>
          <p:spPr bwMode="auto">
            <a:xfrm>
              <a:off x="1698" y="2850"/>
              <a:ext cx="275" cy="11"/>
            </a:xfrm>
            <a:prstGeom prst="rect">
              <a:avLst/>
            </a:prstGeom>
            <a:solidFill>
              <a:srgbClr val="77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3" name="Rectangle 295"/>
            <p:cNvSpPr>
              <a:spLocks noChangeArrowheads="1"/>
            </p:cNvSpPr>
            <p:nvPr/>
          </p:nvSpPr>
          <p:spPr bwMode="auto">
            <a:xfrm>
              <a:off x="1698" y="2861"/>
              <a:ext cx="275" cy="12"/>
            </a:xfrm>
            <a:prstGeom prst="rect">
              <a:avLst/>
            </a:prstGeom>
            <a:solidFill>
              <a:srgbClr val="74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4" name="Rectangle 296"/>
            <p:cNvSpPr>
              <a:spLocks noChangeArrowheads="1"/>
            </p:cNvSpPr>
            <p:nvPr/>
          </p:nvSpPr>
          <p:spPr bwMode="auto">
            <a:xfrm>
              <a:off x="1698" y="2873"/>
              <a:ext cx="275" cy="12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6" name="Rectangle 298"/>
            <p:cNvSpPr>
              <a:spLocks noChangeArrowheads="1"/>
            </p:cNvSpPr>
            <p:nvPr/>
          </p:nvSpPr>
          <p:spPr bwMode="auto">
            <a:xfrm>
              <a:off x="1698" y="2885"/>
              <a:ext cx="275" cy="12"/>
            </a:xfrm>
            <a:prstGeom prst="rect">
              <a:avLst/>
            </a:prstGeom>
            <a:solidFill>
              <a:srgbClr val="7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7" name="Rectangle 299"/>
            <p:cNvSpPr>
              <a:spLocks noChangeArrowheads="1"/>
            </p:cNvSpPr>
            <p:nvPr/>
          </p:nvSpPr>
          <p:spPr bwMode="auto">
            <a:xfrm>
              <a:off x="1698" y="2897"/>
              <a:ext cx="275" cy="12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8" name="Rectangle 300"/>
            <p:cNvSpPr>
              <a:spLocks noChangeArrowheads="1"/>
            </p:cNvSpPr>
            <p:nvPr/>
          </p:nvSpPr>
          <p:spPr bwMode="auto">
            <a:xfrm>
              <a:off x="1698" y="2909"/>
              <a:ext cx="275" cy="12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49" name="Rectangle 301"/>
            <p:cNvSpPr>
              <a:spLocks noChangeArrowheads="1"/>
            </p:cNvSpPr>
            <p:nvPr/>
          </p:nvSpPr>
          <p:spPr bwMode="auto">
            <a:xfrm>
              <a:off x="1698" y="2921"/>
              <a:ext cx="275" cy="11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0" name="Rectangle 302"/>
            <p:cNvSpPr>
              <a:spLocks noChangeArrowheads="1"/>
            </p:cNvSpPr>
            <p:nvPr/>
          </p:nvSpPr>
          <p:spPr bwMode="auto">
            <a:xfrm>
              <a:off x="1698" y="2932"/>
              <a:ext cx="275" cy="12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1" name="Rectangle 303"/>
            <p:cNvSpPr>
              <a:spLocks noChangeArrowheads="1"/>
            </p:cNvSpPr>
            <p:nvPr/>
          </p:nvSpPr>
          <p:spPr bwMode="auto">
            <a:xfrm>
              <a:off x="1698" y="2944"/>
              <a:ext cx="275" cy="12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2" name="Rectangle 304"/>
            <p:cNvSpPr>
              <a:spLocks noChangeArrowheads="1"/>
            </p:cNvSpPr>
            <p:nvPr/>
          </p:nvSpPr>
          <p:spPr bwMode="auto">
            <a:xfrm>
              <a:off x="1698" y="2956"/>
              <a:ext cx="275" cy="12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3" name="Rectangle 305"/>
            <p:cNvSpPr>
              <a:spLocks noChangeArrowheads="1"/>
            </p:cNvSpPr>
            <p:nvPr/>
          </p:nvSpPr>
          <p:spPr bwMode="auto">
            <a:xfrm>
              <a:off x="1698" y="2968"/>
              <a:ext cx="275" cy="12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4" name="Rectangle 306"/>
            <p:cNvSpPr>
              <a:spLocks noChangeArrowheads="1"/>
            </p:cNvSpPr>
            <p:nvPr/>
          </p:nvSpPr>
          <p:spPr bwMode="auto">
            <a:xfrm>
              <a:off x="1698" y="2980"/>
              <a:ext cx="275" cy="11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5" name="Rectangle 307"/>
            <p:cNvSpPr>
              <a:spLocks noChangeArrowheads="1"/>
            </p:cNvSpPr>
            <p:nvPr/>
          </p:nvSpPr>
          <p:spPr bwMode="auto">
            <a:xfrm>
              <a:off x="1698" y="2991"/>
              <a:ext cx="275" cy="12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6" name="Rectangle 308"/>
            <p:cNvSpPr>
              <a:spLocks noChangeArrowheads="1"/>
            </p:cNvSpPr>
            <p:nvPr/>
          </p:nvSpPr>
          <p:spPr bwMode="auto">
            <a:xfrm>
              <a:off x="1698" y="3003"/>
              <a:ext cx="275" cy="11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7" name="Rectangle 309"/>
            <p:cNvSpPr>
              <a:spLocks noChangeArrowheads="1"/>
            </p:cNvSpPr>
            <p:nvPr/>
          </p:nvSpPr>
          <p:spPr bwMode="auto">
            <a:xfrm>
              <a:off x="1698" y="3014"/>
              <a:ext cx="275" cy="12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8" name="Rectangle 310"/>
            <p:cNvSpPr>
              <a:spLocks noChangeArrowheads="1"/>
            </p:cNvSpPr>
            <p:nvPr/>
          </p:nvSpPr>
          <p:spPr bwMode="auto">
            <a:xfrm>
              <a:off x="1698" y="3026"/>
              <a:ext cx="275" cy="12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59" name="Rectangle 311"/>
            <p:cNvSpPr>
              <a:spLocks noChangeArrowheads="1"/>
            </p:cNvSpPr>
            <p:nvPr/>
          </p:nvSpPr>
          <p:spPr bwMode="auto">
            <a:xfrm>
              <a:off x="1698" y="3038"/>
              <a:ext cx="275" cy="11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0" name="Rectangle 312"/>
            <p:cNvSpPr>
              <a:spLocks noChangeArrowheads="1"/>
            </p:cNvSpPr>
            <p:nvPr/>
          </p:nvSpPr>
          <p:spPr bwMode="auto">
            <a:xfrm>
              <a:off x="1698" y="3049"/>
              <a:ext cx="275" cy="12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1" name="Rectangle 313"/>
            <p:cNvSpPr>
              <a:spLocks noChangeArrowheads="1"/>
            </p:cNvSpPr>
            <p:nvPr/>
          </p:nvSpPr>
          <p:spPr bwMode="auto">
            <a:xfrm>
              <a:off x="1698" y="3061"/>
              <a:ext cx="275" cy="12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2" name="Rectangle 314"/>
            <p:cNvSpPr>
              <a:spLocks noChangeArrowheads="1"/>
            </p:cNvSpPr>
            <p:nvPr/>
          </p:nvSpPr>
          <p:spPr bwMode="auto">
            <a:xfrm>
              <a:off x="1698" y="3073"/>
              <a:ext cx="275" cy="12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3" name="Rectangle 315"/>
            <p:cNvSpPr>
              <a:spLocks noChangeArrowheads="1"/>
            </p:cNvSpPr>
            <p:nvPr/>
          </p:nvSpPr>
          <p:spPr bwMode="auto">
            <a:xfrm>
              <a:off x="1698" y="3085"/>
              <a:ext cx="275" cy="12"/>
            </a:xfrm>
            <a:prstGeom prst="rect">
              <a:avLst/>
            </a:prstGeom>
            <a:solidFill>
              <a:srgbClr val="4F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4" name="Rectangle 316"/>
            <p:cNvSpPr>
              <a:spLocks noChangeArrowheads="1"/>
            </p:cNvSpPr>
            <p:nvPr/>
          </p:nvSpPr>
          <p:spPr bwMode="auto">
            <a:xfrm>
              <a:off x="1698" y="3097"/>
              <a:ext cx="275" cy="12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5" name="Rectangle 317"/>
            <p:cNvSpPr>
              <a:spLocks noChangeArrowheads="1"/>
            </p:cNvSpPr>
            <p:nvPr/>
          </p:nvSpPr>
          <p:spPr bwMode="auto">
            <a:xfrm>
              <a:off x="1698" y="3109"/>
              <a:ext cx="275" cy="11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6" name="Rectangle 318"/>
            <p:cNvSpPr>
              <a:spLocks noChangeArrowheads="1"/>
            </p:cNvSpPr>
            <p:nvPr/>
          </p:nvSpPr>
          <p:spPr bwMode="auto">
            <a:xfrm>
              <a:off x="1698" y="3120"/>
              <a:ext cx="275" cy="12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7" name="Rectangle 319"/>
            <p:cNvSpPr>
              <a:spLocks noChangeArrowheads="1"/>
            </p:cNvSpPr>
            <p:nvPr/>
          </p:nvSpPr>
          <p:spPr bwMode="auto">
            <a:xfrm>
              <a:off x="1698" y="3132"/>
              <a:ext cx="275" cy="12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8" name="Rectangle 320"/>
            <p:cNvSpPr>
              <a:spLocks noChangeArrowheads="1"/>
            </p:cNvSpPr>
            <p:nvPr/>
          </p:nvSpPr>
          <p:spPr bwMode="auto">
            <a:xfrm>
              <a:off x="1698" y="3144"/>
              <a:ext cx="275" cy="12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69" name="Rectangle 321"/>
            <p:cNvSpPr>
              <a:spLocks noChangeArrowheads="1"/>
            </p:cNvSpPr>
            <p:nvPr/>
          </p:nvSpPr>
          <p:spPr bwMode="auto">
            <a:xfrm>
              <a:off x="1698" y="3156"/>
              <a:ext cx="275" cy="12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0" name="Rectangle 322"/>
            <p:cNvSpPr>
              <a:spLocks noChangeArrowheads="1"/>
            </p:cNvSpPr>
            <p:nvPr/>
          </p:nvSpPr>
          <p:spPr bwMode="auto">
            <a:xfrm>
              <a:off x="1698" y="3168"/>
              <a:ext cx="275" cy="12"/>
            </a:xfrm>
            <a:prstGeom prst="rect">
              <a:avLst/>
            </a:prstGeom>
            <a:solidFill>
              <a:srgbClr val="48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1" name="Rectangle 323"/>
            <p:cNvSpPr>
              <a:spLocks noChangeArrowheads="1"/>
            </p:cNvSpPr>
            <p:nvPr/>
          </p:nvSpPr>
          <p:spPr bwMode="auto">
            <a:xfrm>
              <a:off x="1698" y="3180"/>
              <a:ext cx="275" cy="11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2" name="Rectangle 324"/>
            <p:cNvSpPr>
              <a:spLocks noChangeArrowheads="1"/>
            </p:cNvSpPr>
            <p:nvPr/>
          </p:nvSpPr>
          <p:spPr bwMode="auto">
            <a:xfrm>
              <a:off x="1698" y="3191"/>
              <a:ext cx="275" cy="12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3" name="Rectangle 325"/>
            <p:cNvSpPr>
              <a:spLocks noChangeArrowheads="1"/>
            </p:cNvSpPr>
            <p:nvPr/>
          </p:nvSpPr>
          <p:spPr bwMode="auto">
            <a:xfrm>
              <a:off x="1698" y="2485"/>
              <a:ext cx="275" cy="71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4" name="Rectangle 326"/>
            <p:cNvSpPr>
              <a:spLocks noChangeArrowheads="1"/>
            </p:cNvSpPr>
            <p:nvPr/>
          </p:nvSpPr>
          <p:spPr bwMode="auto">
            <a:xfrm>
              <a:off x="3965" y="2485"/>
              <a:ext cx="275" cy="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5" name="Rectangle 327"/>
            <p:cNvSpPr>
              <a:spLocks noChangeArrowheads="1"/>
            </p:cNvSpPr>
            <p:nvPr/>
          </p:nvSpPr>
          <p:spPr bwMode="auto">
            <a:xfrm>
              <a:off x="3965" y="2497"/>
              <a:ext cx="275" cy="12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6" name="Rectangle 328"/>
            <p:cNvSpPr>
              <a:spLocks noChangeArrowheads="1"/>
            </p:cNvSpPr>
            <p:nvPr/>
          </p:nvSpPr>
          <p:spPr bwMode="auto">
            <a:xfrm>
              <a:off x="3965" y="2509"/>
              <a:ext cx="275" cy="12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7" name="Rectangle 329"/>
            <p:cNvSpPr>
              <a:spLocks noChangeArrowheads="1"/>
            </p:cNvSpPr>
            <p:nvPr/>
          </p:nvSpPr>
          <p:spPr bwMode="auto">
            <a:xfrm>
              <a:off x="3965" y="2521"/>
              <a:ext cx="275" cy="11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8" name="Rectangle 330"/>
            <p:cNvSpPr>
              <a:spLocks noChangeArrowheads="1"/>
            </p:cNvSpPr>
            <p:nvPr/>
          </p:nvSpPr>
          <p:spPr bwMode="auto">
            <a:xfrm>
              <a:off x="3965" y="2532"/>
              <a:ext cx="275" cy="12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79" name="Rectangle 331"/>
            <p:cNvSpPr>
              <a:spLocks noChangeArrowheads="1"/>
            </p:cNvSpPr>
            <p:nvPr/>
          </p:nvSpPr>
          <p:spPr bwMode="auto">
            <a:xfrm>
              <a:off x="3965" y="2544"/>
              <a:ext cx="275" cy="12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0" name="Rectangle 332"/>
            <p:cNvSpPr>
              <a:spLocks noChangeArrowheads="1"/>
            </p:cNvSpPr>
            <p:nvPr/>
          </p:nvSpPr>
          <p:spPr bwMode="auto">
            <a:xfrm>
              <a:off x="3965" y="2556"/>
              <a:ext cx="275" cy="12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1" name="Rectangle 333"/>
            <p:cNvSpPr>
              <a:spLocks noChangeArrowheads="1"/>
            </p:cNvSpPr>
            <p:nvPr/>
          </p:nvSpPr>
          <p:spPr bwMode="auto">
            <a:xfrm>
              <a:off x="3965" y="2568"/>
              <a:ext cx="275" cy="12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2" name="Rectangle 334"/>
            <p:cNvSpPr>
              <a:spLocks noChangeArrowheads="1"/>
            </p:cNvSpPr>
            <p:nvPr/>
          </p:nvSpPr>
          <p:spPr bwMode="auto">
            <a:xfrm>
              <a:off x="3965" y="2580"/>
              <a:ext cx="275" cy="12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3" name="Rectangle 335"/>
            <p:cNvSpPr>
              <a:spLocks noChangeArrowheads="1"/>
            </p:cNvSpPr>
            <p:nvPr/>
          </p:nvSpPr>
          <p:spPr bwMode="auto">
            <a:xfrm>
              <a:off x="3965" y="2592"/>
              <a:ext cx="275" cy="10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4" name="Rectangle 336"/>
            <p:cNvSpPr>
              <a:spLocks noChangeArrowheads="1"/>
            </p:cNvSpPr>
            <p:nvPr/>
          </p:nvSpPr>
          <p:spPr bwMode="auto">
            <a:xfrm>
              <a:off x="3965" y="2602"/>
              <a:ext cx="275" cy="12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5" name="Rectangle 337"/>
            <p:cNvSpPr>
              <a:spLocks noChangeArrowheads="1"/>
            </p:cNvSpPr>
            <p:nvPr/>
          </p:nvSpPr>
          <p:spPr bwMode="auto">
            <a:xfrm>
              <a:off x="3965" y="2614"/>
              <a:ext cx="275" cy="12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6" name="Rectangle 338"/>
            <p:cNvSpPr>
              <a:spLocks noChangeArrowheads="1"/>
            </p:cNvSpPr>
            <p:nvPr/>
          </p:nvSpPr>
          <p:spPr bwMode="auto">
            <a:xfrm>
              <a:off x="3965" y="2626"/>
              <a:ext cx="275" cy="12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7" name="Rectangle 339"/>
            <p:cNvSpPr>
              <a:spLocks noChangeArrowheads="1"/>
            </p:cNvSpPr>
            <p:nvPr/>
          </p:nvSpPr>
          <p:spPr bwMode="auto">
            <a:xfrm>
              <a:off x="3965" y="2638"/>
              <a:ext cx="275" cy="12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8" name="Rectangle 340"/>
            <p:cNvSpPr>
              <a:spLocks noChangeArrowheads="1"/>
            </p:cNvSpPr>
            <p:nvPr/>
          </p:nvSpPr>
          <p:spPr bwMode="auto">
            <a:xfrm>
              <a:off x="3965" y="2650"/>
              <a:ext cx="275" cy="11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89" name="Rectangle 341"/>
            <p:cNvSpPr>
              <a:spLocks noChangeArrowheads="1"/>
            </p:cNvSpPr>
            <p:nvPr/>
          </p:nvSpPr>
          <p:spPr bwMode="auto">
            <a:xfrm>
              <a:off x="3965" y="2661"/>
              <a:ext cx="275" cy="12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0" name="Rectangle 342"/>
            <p:cNvSpPr>
              <a:spLocks noChangeArrowheads="1"/>
            </p:cNvSpPr>
            <p:nvPr/>
          </p:nvSpPr>
          <p:spPr bwMode="auto">
            <a:xfrm>
              <a:off x="3965" y="2673"/>
              <a:ext cx="275" cy="12"/>
            </a:xfrm>
            <a:prstGeom prst="rect">
              <a:avLst/>
            </a:prstGeom>
            <a:solidFill>
              <a:srgbClr val="8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1" name="Rectangle 343"/>
            <p:cNvSpPr>
              <a:spLocks noChangeArrowheads="1"/>
            </p:cNvSpPr>
            <p:nvPr/>
          </p:nvSpPr>
          <p:spPr bwMode="auto">
            <a:xfrm>
              <a:off x="3965" y="2685"/>
              <a:ext cx="275" cy="12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2" name="Rectangle 344"/>
            <p:cNvSpPr>
              <a:spLocks noChangeArrowheads="1"/>
            </p:cNvSpPr>
            <p:nvPr/>
          </p:nvSpPr>
          <p:spPr bwMode="auto">
            <a:xfrm>
              <a:off x="3965" y="2697"/>
              <a:ext cx="275" cy="12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3" name="Rectangle 345"/>
            <p:cNvSpPr>
              <a:spLocks noChangeArrowheads="1"/>
            </p:cNvSpPr>
            <p:nvPr/>
          </p:nvSpPr>
          <p:spPr bwMode="auto">
            <a:xfrm>
              <a:off x="3965" y="2709"/>
              <a:ext cx="275" cy="12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4" name="Rectangle 346"/>
            <p:cNvSpPr>
              <a:spLocks noChangeArrowheads="1"/>
            </p:cNvSpPr>
            <p:nvPr/>
          </p:nvSpPr>
          <p:spPr bwMode="auto">
            <a:xfrm>
              <a:off x="3965" y="2721"/>
              <a:ext cx="275" cy="11"/>
            </a:xfrm>
            <a:prstGeom prst="rect">
              <a:avLst/>
            </a:prstGeom>
            <a:solidFill>
              <a:srgbClr val="8A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5" name="Rectangle 347"/>
            <p:cNvSpPr>
              <a:spLocks noChangeArrowheads="1"/>
            </p:cNvSpPr>
            <p:nvPr/>
          </p:nvSpPr>
          <p:spPr bwMode="auto">
            <a:xfrm>
              <a:off x="3965" y="2732"/>
              <a:ext cx="275" cy="12"/>
            </a:xfrm>
            <a:prstGeom prst="rect">
              <a:avLst/>
            </a:prstGeom>
            <a:solidFill>
              <a:srgbClr val="89B7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6" name="Rectangle 348"/>
            <p:cNvSpPr>
              <a:spLocks noChangeArrowheads="1"/>
            </p:cNvSpPr>
            <p:nvPr/>
          </p:nvSpPr>
          <p:spPr bwMode="auto">
            <a:xfrm>
              <a:off x="3965" y="2744"/>
              <a:ext cx="275" cy="12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7" name="Rectangle 349"/>
            <p:cNvSpPr>
              <a:spLocks noChangeArrowheads="1"/>
            </p:cNvSpPr>
            <p:nvPr/>
          </p:nvSpPr>
          <p:spPr bwMode="auto">
            <a:xfrm>
              <a:off x="3965" y="2756"/>
              <a:ext cx="275" cy="12"/>
            </a:xfrm>
            <a:prstGeom prst="rect">
              <a:avLst/>
            </a:prstGeom>
            <a:solidFill>
              <a:srgbClr val="86B3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8" name="Rectangle 350"/>
            <p:cNvSpPr>
              <a:spLocks noChangeArrowheads="1"/>
            </p:cNvSpPr>
            <p:nvPr/>
          </p:nvSpPr>
          <p:spPr bwMode="auto">
            <a:xfrm>
              <a:off x="3965" y="2768"/>
              <a:ext cx="275" cy="12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399" name="Rectangle 351"/>
            <p:cNvSpPr>
              <a:spLocks noChangeArrowheads="1"/>
            </p:cNvSpPr>
            <p:nvPr/>
          </p:nvSpPr>
          <p:spPr bwMode="auto">
            <a:xfrm>
              <a:off x="3965" y="2780"/>
              <a:ext cx="275" cy="12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0" name="Rectangle 352"/>
            <p:cNvSpPr>
              <a:spLocks noChangeArrowheads="1"/>
            </p:cNvSpPr>
            <p:nvPr/>
          </p:nvSpPr>
          <p:spPr bwMode="auto">
            <a:xfrm>
              <a:off x="3965" y="2792"/>
              <a:ext cx="275" cy="10"/>
            </a:xfrm>
            <a:prstGeom prst="rect">
              <a:avLst/>
            </a:prstGeom>
            <a:solidFill>
              <a:srgbClr val="80AB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1" name="Rectangle 353"/>
            <p:cNvSpPr>
              <a:spLocks noChangeArrowheads="1"/>
            </p:cNvSpPr>
            <p:nvPr/>
          </p:nvSpPr>
          <p:spPr bwMode="auto">
            <a:xfrm>
              <a:off x="3965" y="2802"/>
              <a:ext cx="275" cy="12"/>
            </a:xfrm>
            <a:prstGeom prst="rect">
              <a:avLst/>
            </a:prstGeom>
            <a:solidFill>
              <a:srgbClr val="7FA9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2" name="Rectangle 354"/>
            <p:cNvSpPr>
              <a:spLocks noChangeArrowheads="1"/>
            </p:cNvSpPr>
            <p:nvPr/>
          </p:nvSpPr>
          <p:spPr bwMode="auto">
            <a:xfrm>
              <a:off x="3965" y="2814"/>
              <a:ext cx="275" cy="12"/>
            </a:xfrm>
            <a:prstGeom prst="rect">
              <a:avLst/>
            </a:prstGeom>
            <a:solidFill>
              <a:srgbClr val="7D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3" name="Rectangle 355"/>
            <p:cNvSpPr>
              <a:spLocks noChangeArrowheads="1"/>
            </p:cNvSpPr>
            <p:nvPr/>
          </p:nvSpPr>
          <p:spPr bwMode="auto">
            <a:xfrm>
              <a:off x="3965" y="2826"/>
              <a:ext cx="275" cy="12"/>
            </a:xfrm>
            <a:prstGeom prst="rect">
              <a:avLst/>
            </a:prstGeom>
            <a:solidFill>
              <a:srgbClr val="7BA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4" name="Rectangle 356"/>
            <p:cNvSpPr>
              <a:spLocks noChangeArrowheads="1"/>
            </p:cNvSpPr>
            <p:nvPr/>
          </p:nvSpPr>
          <p:spPr bwMode="auto">
            <a:xfrm>
              <a:off x="3965" y="2838"/>
              <a:ext cx="275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5" name="Rectangle 357"/>
            <p:cNvSpPr>
              <a:spLocks noChangeArrowheads="1"/>
            </p:cNvSpPr>
            <p:nvPr/>
          </p:nvSpPr>
          <p:spPr bwMode="auto">
            <a:xfrm>
              <a:off x="3965" y="2850"/>
              <a:ext cx="275" cy="11"/>
            </a:xfrm>
            <a:prstGeom prst="rect">
              <a:avLst/>
            </a:prstGeom>
            <a:solidFill>
              <a:srgbClr val="77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6" name="Rectangle 358"/>
            <p:cNvSpPr>
              <a:spLocks noChangeArrowheads="1"/>
            </p:cNvSpPr>
            <p:nvPr/>
          </p:nvSpPr>
          <p:spPr bwMode="auto">
            <a:xfrm>
              <a:off x="3965" y="2861"/>
              <a:ext cx="275" cy="12"/>
            </a:xfrm>
            <a:prstGeom prst="rect">
              <a:avLst/>
            </a:prstGeom>
            <a:solidFill>
              <a:srgbClr val="74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7" name="Rectangle 359"/>
            <p:cNvSpPr>
              <a:spLocks noChangeArrowheads="1"/>
            </p:cNvSpPr>
            <p:nvPr/>
          </p:nvSpPr>
          <p:spPr bwMode="auto">
            <a:xfrm>
              <a:off x="3965" y="2873"/>
              <a:ext cx="275" cy="12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8" name="Rectangle 360"/>
            <p:cNvSpPr>
              <a:spLocks noChangeArrowheads="1"/>
            </p:cNvSpPr>
            <p:nvPr/>
          </p:nvSpPr>
          <p:spPr bwMode="auto">
            <a:xfrm>
              <a:off x="3965" y="2885"/>
              <a:ext cx="275" cy="12"/>
            </a:xfrm>
            <a:prstGeom prst="rect">
              <a:avLst/>
            </a:prstGeom>
            <a:solidFill>
              <a:srgbClr val="7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09" name="Rectangle 361"/>
            <p:cNvSpPr>
              <a:spLocks noChangeArrowheads="1"/>
            </p:cNvSpPr>
            <p:nvPr/>
          </p:nvSpPr>
          <p:spPr bwMode="auto">
            <a:xfrm>
              <a:off x="3965" y="2897"/>
              <a:ext cx="275" cy="12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0" name="Rectangle 362"/>
            <p:cNvSpPr>
              <a:spLocks noChangeArrowheads="1"/>
            </p:cNvSpPr>
            <p:nvPr/>
          </p:nvSpPr>
          <p:spPr bwMode="auto">
            <a:xfrm>
              <a:off x="3965" y="2909"/>
              <a:ext cx="275" cy="12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1" name="Rectangle 363"/>
            <p:cNvSpPr>
              <a:spLocks noChangeArrowheads="1"/>
            </p:cNvSpPr>
            <p:nvPr/>
          </p:nvSpPr>
          <p:spPr bwMode="auto">
            <a:xfrm>
              <a:off x="3965" y="2921"/>
              <a:ext cx="275" cy="11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2" name="Rectangle 364"/>
            <p:cNvSpPr>
              <a:spLocks noChangeArrowheads="1"/>
            </p:cNvSpPr>
            <p:nvPr/>
          </p:nvSpPr>
          <p:spPr bwMode="auto">
            <a:xfrm>
              <a:off x="3965" y="2932"/>
              <a:ext cx="275" cy="12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3" name="Rectangle 365"/>
            <p:cNvSpPr>
              <a:spLocks noChangeArrowheads="1"/>
            </p:cNvSpPr>
            <p:nvPr/>
          </p:nvSpPr>
          <p:spPr bwMode="auto">
            <a:xfrm>
              <a:off x="3965" y="2944"/>
              <a:ext cx="275" cy="12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4" name="Rectangle 366"/>
            <p:cNvSpPr>
              <a:spLocks noChangeArrowheads="1"/>
            </p:cNvSpPr>
            <p:nvPr/>
          </p:nvSpPr>
          <p:spPr bwMode="auto">
            <a:xfrm>
              <a:off x="3965" y="2956"/>
              <a:ext cx="275" cy="12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5" name="Rectangle 367"/>
            <p:cNvSpPr>
              <a:spLocks noChangeArrowheads="1"/>
            </p:cNvSpPr>
            <p:nvPr/>
          </p:nvSpPr>
          <p:spPr bwMode="auto">
            <a:xfrm>
              <a:off x="3965" y="2968"/>
              <a:ext cx="275" cy="12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6" name="Rectangle 368"/>
            <p:cNvSpPr>
              <a:spLocks noChangeArrowheads="1"/>
            </p:cNvSpPr>
            <p:nvPr/>
          </p:nvSpPr>
          <p:spPr bwMode="auto">
            <a:xfrm>
              <a:off x="3965" y="2980"/>
              <a:ext cx="275" cy="11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7" name="Rectangle 369"/>
            <p:cNvSpPr>
              <a:spLocks noChangeArrowheads="1"/>
            </p:cNvSpPr>
            <p:nvPr/>
          </p:nvSpPr>
          <p:spPr bwMode="auto">
            <a:xfrm>
              <a:off x="3965" y="2991"/>
              <a:ext cx="275" cy="12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8" name="Rectangle 370"/>
            <p:cNvSpPr>
              <a:spLocks noChangeArrowheads="1"/>
            </p:cNvSpPr>
            <p:nvPr/>
          </p:nvSpPr>
          <p:spPr bwMode="auto">
            <a:xfrm>
              <a:off x="3965" y="3003"/>
              <a:ext cx="275" cy="11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19" name="Rectangle 371"/>
            <p:cNvSpPr>
              <a:spLocks noChangeArrowheads="1"/>
            </p:cNvSpPr>
            <p:nvPr/>
          </p:nvSpPr>
          <p:spPr bwMode="auto">
            <a:xfrm>
              <a:off x="3965" y="3014"/>
              <a:ext cx="275" cy="12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0" name="Rectangle 372"/>
            <p:cNvSpPr>
              <a:spLocks noChangeArrowheads="1"/>
            </p:cNvSpPr>
            <p:nvPr/>
          </p:nvSpPr>
          <p:spPr bwMode="auto">
            <a:xfrm>
              <a:off x="3965" y="3026"/>
              <a:ext cx="275" cy="12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1" name="Rectangle 373"/>
            <p:cNvSpPr>
              <a:spLocks noChangeArrowheads="1"/>
            </p:cNvSpPr>
            <p:nvPr/>
          </p:nvSpPr>
          <p:spPr bwMode="auto">
            <a:xfrm>
              <a:off x="3965" y="3038"/>
              <a:ext cx="275" cy="11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2" name="Rectangle 374"/>
            <p:cNvSpPr>
              <a:spLocks noChangeArrowheads="1"/>
            </p:cNvSpPr>
            <p:nvPr/>
          </p:nvSpPr>
          <p:spPr bwMode="auto">
            <a:xfrm>
              <a:off x="3965" y="3049"/>
              <a:ext cx="275" cy="12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3" name="Rectangle 375"/>
            <p:cNvSpPr>
              <a:spLocks noChangeArrowheads="1"/>
            </p:cNvSpPr>
            <p:nvPr/>
          </p:nvSpPr>
          <p:spPr bwMode="auto">
            <a:xfrm>
              <a:off x="3965" y="3061"/>
              <a:ext cx="275" cy="12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4" name="Rectangle 376"/>
            <p:cNvSpPr>
              <a:spLocks noChangeArrowheads="1"/>
            </p:cNvSpPr>
            <p:nvPr/>
          </p:nvSpPr>
          <p:spPr bwMode="auto">
            <a:xfrm>
              <a:off x="3965" y="3073"/>
              <a:ext cx="275" cy="12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5" name="Rectangle 377"/>
            <p:cNvSpPr>
              <a:spLocks noChangeArrowheads="1"/>
            </p:cNvSpPr>
            <p:nvPr/>
          </p:nvSpPr>
          <p:spPr bwMode="auto">
            <a:xfrm>
              <a:off x="3965" y="3085"/>
              <a:ext cx="275" cy="12"/>
            </a:xfrm>
            <a:prstGeom prst="rect">
              <a:avLst/>
            </a:prstGeom>
            <a:solidFill>
              <a:srgbClr val="4F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6" name="Rectangle 378"/>
            <p:cNvSpPr>
              <a:spLocks noChangeArrowheads="1"/>
            </p:cNvSpPr>
            <p:nvPr/>
          </p:nvSpPr>
          <p:spPr bwMode="auto">
            <a:xfrm>
              <a:off x="3965" y="3097"/>
              <a:ext cx="275" cy="12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7" name="Rectangle 379"/>
            <p:cNvSpPr>
              <a:spLocks noChangeArrowheads="1"/>
            </p:cNvSpPr>
            <p:nvPr/>
          </p:nvSpPr>
          <p:spPr bwMode="auto">
            <a:xfrm>
              <a:off x="3965" y="3109"/>
              <a:ext cx="275" cy="11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8" name="Rectangle 380"/>
            <p:cNvSpPr>
              <a:spLocks noChangeArrowheads="1"/>
            </p:cNvSpPr>
            <p:nvPr/>
          </p:nvSpPr>
          <p:spPr bwMode="auto">
            <a:xfrm>
              <a:off x="3965" y="3120"/>
              <a:ext cx="275" cy="12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29" name="Rectangle 381"/>
            <p:cNvSpPr>
              <a:spLocks noChangeArrowheads="1"/>
            </p:cNvSpPr>
            <p:nvPr/>
          </p:nvSpPr>
          <p:spPr bwMode="auto">
            <a:xfrm>
              <a:off x="3965" y="3132"/>
              <a:ext cx="275" cy="12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0" name="Rectangle 382"/>
            <p:cNvSpPr>
              <a:spLocks noChangeArrowheads="1"/>
            </p:cNvSpPr>
            <p:nvPr/>
          </p:nvSpPr>
          <p:spPr bwMode="auto">
            <a:xfrm>
              <a:off x="3965" y="3144"/>
              <a:ext cx="275" cy="12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1" name="Rectangle 383"/>
            <p:cNvSpPr>
              <a:spLocks noChangeArrowheads="1"/>
            </p:cNvSpPr>
            <p:nvPr/>
          </p:nvSpPr>
          <p:spPr bwMode="auto">
            <a:xfrm>
              <a:off x="3965" y="3156"/>
              <a:ext cx="275" cy="12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2" name="Rectangle 384"/>
            <p:cNvSpPr>
              <a:spLocks noChangeArrowheads="1"/>
            </p:cNvSpPr>
            <p:nvPr/>
          </p:nvSpPr>
          <p:spPr bwMode="auto">
            <a:xfrm>
              <a:off x="3965" y="3168"/>
              <a:ext cx="275" cy="12"/>
            </a:xfrm>
            <a:prstGeom prst="rect">
              <a:avLst/>
            </a:prstGeom>
            <a:solidFill>
              <a:srgbClr val="48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3" name="Rectangle 385"/>
            <p:cNvSpPr>
              <a:spLocks noChangeArrowheads="1"/>
            </p:cNvSpPr>
            <p:nvPr/>
          </p:nvSpPr>
          <p:spPr bwMode="auto">
            <a:xfrm>
              <a:off x="3965" y="3180"/>
              <a:ext cx="275" cy="11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4" name="Rectangle 386"/>
            <p:cNvSpPr>
              <a:spLocks noChangeArrowheads="1"/>
            </p:cNvSpPr>
            <p:nvPr/>
          </p:nvSpPr>
          <p:spPr bwMode="auto">
            <a:xfrm>
              <a:off x="3965" y="3191"/>
              <a:ext cx="275" cy="12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5" name="Rectangle 387"/>
            <p:cNvSpPr>
              <a:spLocks noChangeArrowheads="1"/>
            </p:cNvSpPr>
            <p:nvPr/>
          </p:nvSpPr>
          <p:spPr bwMode="auto">
            <a:xfrm>
              <a:off x="3965" y="2485"/>
              <a:ext cx="275" cy="71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6" name="Rectangle 388"/>
            <p:cNvSpPr>
              <a:spLocks noChangeArrowheads="1"/>
            </p:cNvSpPr>
            <p:nvPr/>
          </p:nvSpPr>
          <p:spPr bwMode="auto">
            <a:xfrm>
              <a:off x="4527" y="2485"/>
              <a:ext cx="286" cy="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7" name="Rectangle 389"/>
            <p:cNvSpPr>
              <a:spLocks noChangeArrowheads="1"/>
            </p:cNvSpPr>
            <p:nvPr/>
          </p:nvSpPr>
          <p:spPr bwMode="auto">
            <a:xfrm>
              <a:off x="4527" y="2497"/>
              <a:ext cx="286" cy="12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8" name="Rectangle 390"/>
            <p:cNvSpPr>
              <a:spLocks noChangeArrowheads="1"/>
            </p:cNvSpPr>
            <p:nvPr/>
          </p:nvSpPr>
          <p:spPr bwMode="auto">
            <a:xfrm>
              <a:off x="4527" y="2509"/>
              <a:ext cx="286" cy="12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39" name="Rectangle 391"/>
            <p:cNvSpPr>
              <a:spLocks noChangeArrowheads="1"/>
            </p:cNvSpPr>
            <p:nvPr/>
          </p:nvSpPr>
          <p:spPr bwMode="auto">
            <a:xfrm>
              <a:off x="4527" y="2521"/>
              <a:ext cx="286" cy="11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0" name="Rectangle 392"/>
            <p:cNvSpPr>
              <a:spLocks noChangeArrowheads="1"/>
            </p:cNvSpPr>
            <p:nvPr/>
          </p:nvSpPr>
          <p:spPr bwMode="auto">
            <a:xfrm>
              <a:off x="4527" y="2532"/>
              <a:ext cx="286" cy="12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1" name="Rectangle 393"/>
            <p:cNvSpPr>
              <a:spLocks noChangeArrowheads="1"/>
            </p:cNvSpPr>
            <p:nvPr/>
          </p:nvSpPr>
          <p:spPr bwMode="auto">
            <a:xfrm>
              <a:off x="4527" y="2544"/>
              <a:ext cx="286" cy="12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2" name="Rectangle 394"/>
            <p:cNvSpPr>
              <a:spLocks noChangeArrowheads="1"/>
            </p:cNvSpPr>
            <p:nvPr/>
          </p:nvSpPr>
          <p:spPr bwMode="auto">
            <a:xfrm>
              <a:off x="4527" y="2556"/>
              <a:ext cx="286" cy="12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3" name="Rectangle 395"/>
            <p:cNvSpPr>
              <a:spLocks noChangeArrowheads="1"/>
            </p:cNvSpPr>
            <p:nvPr/>
          </p:nvSpPr>
          <p:spPr bwMode="auto">
            <a:xfrm>
              <a:off x="4527" y="2568"/>
              <a:ext cx="286" cy="12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4" name="Rectangle 396"/>
            <p:cNvSpPr>
              <a:spLocks noChangeArrowheads="1"/>
            </p:cNvSpPr>
            <p:nvPr/>
          </p:nvSpPr>
          <p:spPr bwMode="auto">
            <a:xfrm>
              <a:off x="4527" y="2580"/>
              <a:ext cx="286" cy="12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5" name="Rectangle 397"/>
            <p:cNvSpPr>
              <a:spLocks noChangeArrowheads="1"/>
            </p:cNvSpPr>
            <p:nvPr/>
          </p:nvSpPr>
          <p:spPr bwMode="auto">
            <a:xfrm>
              <a:off x="4527" y="2592"/>
              <a:ext cx="286" cy="10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6" name="Rectangle 398"/>
            <p:cNvSpPr>
              <a:spLocks noChangeArrowheads="1"/>
            </p:cNvSpPr>
            <p:nvPr/>
          </p:nvSpPr>
          <p:spPr bwMode="auto">
            <a:xfrm>
              <a:off x="4527" y="2602"/>
              <a:ext cx="286" cy="12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7" name="Rectangle 399"/>
            <p:cNvSpPr>
              <a:spLocks noChangeArrowheads="1"/>
            </p:cNvSpPr>
            <p:nvPr/>
          </p:nvSpPr>
          <p:spPr bwMode="auto">
            <a:xfrm>
              <a:off x="4527" y="2614"/>
              <a:ext cx="286" cy="12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8" name="Rectangle 400"/>
            <p:cNvSpPr>
              <a:spLocks noChangeArrowheads="1"/>
            </p:cNvSpPr>
            <p:nvPr/>
          </p:nvSpPr>
          <p:spPr bwMode="auto">
            <a:xfrm>
              <a:off x="4527" y="2626"/>
              <a:ext cx="286" cy="12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49" name="Rectangle 401"/>
            <p:cNvSpPr>
              <a:spLocks noChangeArrowheads="1"/>
            </p:cNvSpPr>
            <p:nvPr/>
          </p:nvSpPr>
          <p:spPr bwMode="auto">
            <a:xfrm>
              <a:off x="4527" y="2638"/>
              <a:ext cx="286" cy="12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0" name="Rectangle 402"/>
            <p:cNvSpPr>
              <a:spLocks noChangeArrowheads="1"/>
            </p:cNvSpPr>
            <p:nvPr/>
          </p:nvSpPr>
          <p:spPr bwMode="auto">
            <a:xfrm>
              <a:off x="4527" y="2650"/>
              <a:ext cx="286" cy="11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1" name="Rectangle 403"/>
            <p:cNvSpPr>
              <a:spLocks noChangeArrowheads="1"/>
            </p:cNvSpPr>
            <p:nvPr/>
          </p:nvSpPr>
          <p:spPr bwMode="auto">
            <a:xfrm>
              <a:off x="4527" y="2661"/>
              <a:ext cx="286" cy="12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2" name="Rectangle 404"/>
            <p:cNvSpPr>
              <a:spLocks noChangeArrowheads="1"/>
            </p:cNvSpPr>
            <p:nvPr/>
          </p:nvSpPr>
          <p:spPr bwMode="auto">
            <a:xfrm>
              <a:off x="4527" y="2673"/>
              <a:ext cx="286" cy="12"/>
            </a:xfrm>
            <a:prstGeom prst="rect">
              <a:avLst/>
            </a:prstGeom>
            <a:solidFill>
              <a:srgbClr val="8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3" name="Rectangle 405"/>
            <p:cNvSpPr>
              <a:spLocks noChangeArrowheads="1"/>
            </p:cNvSpPr>
            <p:nvPr/>
          </p:nvSpPr>
          <p:spPr bwMode="auto">
            <a:xfrm>
              <a:off x="4527" y="2685"/>
              <a:ext cx="286" cy="12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4" name="Rectangle 406"/>
            <p:cNvSpPr>
              <a:spLocks noChangeArrowheads="1"/>
            </p:cNvSpPr>
            <p:nvPr/>
          </p:nvSpPr>
          <p:spPr bwMode="auto">
            <a:xfrm>
              <a:off x="4527" y="2697"/>
              <a:ext cx="286" cy="12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5" name="Rectangle 407"/>
            <p:cNvSpPr>
              <a:spLocks noChangeArrowheads="1"/>
            </p:cNvSpPr>
            <p:nvPr/>
          </p:nvSpPr>
          <p:spPr bwMode="auto">
            <a:xfrm>
              <a:off x="4527" y="2709"/>
              <a:ext cx="286" cy="12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6" name="Rectangle 408"/>
            <p:cNvSpPr>
              <a:spLocks noChangeArrowheads="1"/>
            </p:cNvSpPr>
            <p:nvPr/>
          </p:nvSpPr>
          <p:spPr bwMode="auto">
            <a:xfrm>
              <a:off x="4527" y="2721"/>
              <a:ext cx="286" cy="11"/>
            </a:xfrm>
            <a:prstGeom prst="rect">
              <a:avLst/>
            </a:prstGeom>
            <a:solidFill>
              <a:srgbClr val="8A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7" name="Rectangle 409"/>
            <p:cNvSpPr>
              <a:spLocks noChangeArrowheads="1"/>
            </p:cNvSpPr>
            <p:nvPr/>
          </p:nvSpPr>
          <p:spPr bwMode="auto">
            <a:xfrm>
              <a:off x="4527" y="2732"/>
              <a:ext cx="286" cy="12"/>
            </a:xfrm>
            <a:prstGeom prst="rect">
              <a:avLst/>
            </a:prstGeom>
            <a:solidFill>
              <a:srgbClr val="89B7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8" name="Rectangle 410"/>
            <p:cNvSpPr>
              <a:spLocks noChangeArrowheads="1"/>
            </p:cNvSpPr>
            <p:nvPr/>
          </p:nvSpPr>
          <p:spPr bwMode="auto">
            <a:xfrm>
              <a:off x="4527" y="2744"/>
              <a:ext cx="286" cy="12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59" name="Rectangle 411"/>
            <p:cNvSpPr>
              <a:spLocks noChangeArrowheads="1"/>
            </p:cNvSpPr>
            <p:nvPr/>
          </p:nvSpPr>
          <p:spPr bwMode="auto">
            <a:xfrm>
              <a:off x="4527" y="2756"/>
              <a:ext cx="286" cy="12"/>
            </a:xfrm>
            <a:prstGeom prst="rect">
              <a:avLst/>
            </a:prstGeom>
            <a:solidFill>
              <a:srgbClr val="86B3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0" name="Rectangle 412"/>
            <p:cNvSpPr>
              <a:spLocks noChangeArrowheads="1"/>
            </p:cNvSpPr>
            <p:nvPr/>
          </p:nvSpPr>
          <p:spPr bwMode="auto">
            <a:xfrm>
              <a:off x="4527" y="2768"/>
              <a:ext cx="286" cy="12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1" name="Rectangle 413"/>
            <p:cNvSpPr>
              <a:spLocks noChangeArrowheads="1"/>
            </p:cNvSpPr>
            <p:nvPr/>
          </p:nvSpPr>
          <p:spPr bwMode="auto">
            <a:xfrm>
              <a:off x="4527" y="2780"/>
              <a:ext cx="286" cy="12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2" name="Rectangle 414"/>
            <p:cNvSpPr>
              <a:spLocks noChangeArrowheads="1"/>
            </p:cNvSpPr>
            <p:nvPr/>
          </p:nvSpPr>
          <p:spPr bwMode="auto">
            <a:xfrm>
              <a:off x="4527" y="2792"/>
              <a:ext cx="286" cy="10"/>
            </a:xfrm>
            <a:prstGeom prst="rect">
              <a:avLst/>
            </a:prstGeom>
            <a:solidFill>
              <a:srgbClr val="80AB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3" name="Rectangle 415"/>
            <p:cNvSpPr>
              <a:spLocks noChangeArrowheads="1"/>
            </p:cNvSpPr>
            <p:nvPr/>
          </p:nvSpPr>
          <p:spPr bwMode="auto">
            <a:xfrm>
              <a:off x="4527" y="2802"/>
              <a:ext cx="286" cy="12"/>
            </a:xfrm>
            <a:prstGeom prst="rect">
              <a:avLst/>
            </a:prstGeom>
            <a:solidFill>
              <a:srgbClr val="7FA9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4" name="Rectangle 416"/>
            <p:cNvSpPr>
              <a:spLocks noChangeArrowheads="1"/>
            </p:cNvSpPr>
            <p:nvPr/>
          </p:nvSpPr>
          <p:spPr bwMode="auto">
            <a:xfrm>
              <a:off x="4527" y="2814"/>
              <a:ext cx="286" cy="12"/>
            </a:xfrm>
            <a:prstGeom prst="rect">
              <a:avLst/>
            </a:prstGeom>
            <a:solidFill>
              <a:srgbClr val="7D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5" name="Rectangle 417"/>
            <p:cNvSpPr>
              <a:spLocks noChangeArrowheads="1"/>
            </p:cNvSpPr>
            <p:nvPr/>
          </p:nvSpPr>
          <p:spPr bwMode="auto">
            <a:xfrm>
              <a:off x="4527" y="2826"/>
              <a:ext cx="286" cy="12"/>
            </a:xfrm>
            <a:prstGeom prst="rect">
              <a:avLst/>
            </a:prstGeom>
            <a:solidFill>
              <a:srgbClr val="7BA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6" name="Rectangle 418"/>
            <p:cNvSpPr>
              <a:spLocks noChangeArrowheads="1"/>
            </p:cNvSpPr>
            <p:nvPr/>
          </p:nvSpPr>
          <p:spPr bwMode="auto">
            <a:xfrm>
              <a:off x="4527" y="2838"/>
              <a:ext cx="286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7" name="Rectangle 419"/>
            <p:cNvSpPr>
              <a:spLocks noChangeArrowheads="1"/>
            </p:cNvSpPr>
            <p:nvPr/>
          </p:nvSpPr>
          <p:spPr bwMode="auto">
            <a:xfrm>
              <a:off x="4527" y="2850"/>
              <a:ext cx="286" cy="11"/>
            </a:xfrm>
            <a:prstGeom prst="rect">
              <a:avLst/>
            </a:prstGeom>
            <a:solidFill>
              <a:srgbClr val="77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8" name="Rectangle 420"/>
            <p:cNvSpPr>
              <a:spLocks noChangeArrowheads="1"/>
            </p:cNvSpPr>
            <p:nvPr/>
          </p:nvSpPr>
          <p:spPr bwMode="auto">
            <a:xfrm>
              <a:off x="4527" y="2861"/>
              <a:ext cx="286" cy="12"/>
            </a:xfrm>
            <a:prstGeom prst="rect">
              <a:avLst/>
            </a:prstGeom>
            <a:solidFill>
              <a:srgbClr val="74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69" name="Rectangle 421"/>
            <p:cNvSpPr>
              <a:spLocks noChangeArrowheads="1"/>
            </p:cNvSpPr>
            <p:nvPr/>
          </p:nvSpPr>
          <p:spPr bwMode="auto">
            <a:xfrm>
              <a:off x="4527" y="2873"/>
              <a:ext cx="286" cy="12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0" name="Rectangle 422"/>
            <p:cNvSpPr>
              <a:spLocks noChangeArrowheads="1"/>
            </p:cNvSpPr>
            <p:nvPr/>
          </p:nvSpPr>
          <p:spPr bwMode="auto">
            <a:xfrm>
              <a:off x="4527" y="2885"/>
              <a:ext cx="286" cy="12"/>
            </a:xfrm>
            <a:prstGeom prst="rect">
              <a:avLst/>
            </a:prstGeom>
            <a:solidFill>
              <a:srgbClr val="7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1" name="Rectangle 423"/>
            <p:cNvSpPr>
              <a:spLocks noChangeArrowheads="1"/>
            </p:cNvSpPr>
            <p:nvPr/>
          </p:nvSpPr>
          <p:spPr bwMode="auto">
            <a:xfrm>
              <a:off x="4527" y="2897"/>
              <a:ext cx="286" cy="12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2" name="Rectangle 424"/>
            <p:cNvSpPr>
              <a:spLocks noChangeArrowheads="1"/>
            </p:cNvSpPr>
            <p:nvPr/>
          </p:nvSpPr>
          <p:spPr bwMode="auto">
            <a:xfrm>
              <a:off x="4527" y="2909"/>
              <a:ext cx="286" cy="12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3" name="Rectangle 425"/>
            <p:cNvSpPr>
              <a:spLocks noChangeArrowheads="1"/>
            </p:cNvSpPr>
            <p:nvPr/>
          </p:nvSpPr>
          <p:spPr bwMode="auto">
            <a:xfrm>
              <a:off x="4527" y="2921"/>
              <a:ext cx="286" cy="11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4" name="Rectangle 426"/>
            <p:cNvSpPr>
              <a:spLocks noChangeArrowheads="1"/>
            </p:cNvSpPr>
            <p:nvPr/>
          </p:nvSpPr>
          <p:spPr bwMode="auto">
            <a:xfrm>
              <a:off x="4527" y="2932"/>
              <a:ext cx="286" cy="12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5" name="Rectangle 427"/>
            <p:cNvSpPr>
              <a:spLocks noChangeArrowheads="1"/>
            </p:cNvSpPr>
            <p:nvPr/>
          </p:nvSpPr>
          <p:spPr bwMode="auto">
            <a:xfrm>
              <a:off x="4527" y="2944"/>
              <a:ext cx="286" cy="12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6" name="Rectangle 428"/>
            <p:cNvSpPr>
              <a:spLocks noChangeArrowheads="1"/>
            </p:cNvSpPr>
            <p:nvPr/>
          </p:nvSpPr>
          <p:spPr bwMode="auto">
            <a:xfrm>
              <a:off x="4527" y="2956"/>
              <a:ext cx="286" cy="12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7" name="Rectangle 429"/>
            <p:cNvSpPr>
              <a:spLocks noChangeArrowheads="1"/>
            </p:cNvSpPr>
            <p:nvPr/>
          </p:nvSpPr>
          <p:spPr bwMode="auto">
            <a:xfrm>
              <a:off x="4527" y="2968"/>
              <a:ext cx="286" cy="12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8" name="Rectangle 430"/>
            <p:cNvSpPr>
              <a:spLocks noChangeArrowheads="1"/>
            </p:cNvSpPr>
            <p:nvPr/>
          </p:nvSpPr>
          <p:spPr bwMode="auto">
            <a:xfrm>
              <a:off x="4527" y="2980"/>
              <a:ext cx="286" cy="11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79" name="Rectangle 431"/>
            <p:cNvSpPr>
              <a:spLocks noChangeArrowheads="1"/>
            </p:cNvSpPr>
            <p:nvPr/>
          </p:nvSpPr>
          <p:spPr bwMode="auto">
            <a:xfrm>
              <a:off x="4527" y="2991"/>
              <a:ext cx="286" cy="12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0" name="Rectangle 432"/>
            <p:cNvSpPr>
              <a:spLocks noChangeArrowheads="1"/>
            </p:cNvSpPr>
            <p:nvPr/>
          </p:nvSpPr>
          <p:spPr bwMode="auto">
            <a:xfrm>
              <a:off x="4527" y="3003"/>
              <a:ext cx="286" cy="11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1" name="Rectangle 433"/>
            <p:cNvSpPr>
              <a:spLocks noChangeArrowheads="1"/>
            </p:cNvSpPr>
            <p:nvPr/>
          </p:nvSpPr>
          <p:spPr bwMode="auto">
            <a:xfrm>
              <a:off x="4527" y="3014"/>
              <a:ext cx="286" cy="12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2" name="Rectangle 434"/>
            <p:cNvSpPr>
              <a:spLocks noChangeArrowheads="1"/>
            </p:cNvSpPr>
            <p:nvPr/>
          </p:nvSpPr>
          <p:spPr bwMode="auto">
            <a:xfrm>
              <a:off x="4527" y="3026"/>
              <a:ext cx="286" cy="12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3" name="Rectangle 435"/>
            <p:cNvSpPr>
              <a:spLocks noChangeArrowheads="1"/>
            </p:cNvSpPr>
            <p:nvPr/>
          </p:nvSpPr>
          <p:spPr bwMode="auto">
            <a:xfrm>
              <a:off x="4527" y="3038"/>
              <a:ext cx="286" cy="11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4" name="Rectangle 436"/>
            <p:cNvSpPr>
              <a:spLocks noChangeArrowheads="1"/>
            </p:cNvSpPr>
            <p:nvPr/>
          </p:nvSpPr>
          <p:spPr bwMode="auto">
            <a:xfrm>
              <a:off x="4527" y="3049"/>
              <a:ext cx="286" cy="12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5" name="Rectangle 437"/>
            <p:cNvSpPr>
              <a:spLocks noChangeArrowheads="1"/>
            </p:cNvSpPr>
            <p:nvPr/>
          </p:nvSpPr>
          <p:spPr bwMode="auto">
            <a:xfrm>
              <a:off x="4527" y="3061"/>
              <a:ext cx="286" cy="12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6" name="Rectangle 438"/>
            <p:cNvSpPr>
              <a:spLocks noChangeArrowheads="1"/>
            </p:cNvSpPr>
            <p:nvPr/>
          </p:nvSpPr>
          <p:spPr bwMode="auto">
            <a:xfrm>
              <a:off x="4527" y="3073"/>
              <a:ext cx="286" cy="12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7" name="Rectangle 439"/>
            <p:cNvSpPr>
              <a:spLocks noChangeArrowheads="1"/>
            </p:cNvSpPr>
            <p:nvPr/>
          </p:nvSpPr>
          <p:spPr bwMode="auto">
            <a:xfrm>
              <a:off x="4527" y="3085"/>
              <a:ext cx="286" cy="12"/>
            </a:xfrm>
            <a:prstGeom prst="rect">
              <a:avLst/>
            </a:prstGeom>
            <a:solidFill>
              <a:srgbClr val="4F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8" name="Rectangle 440"/>
            <p:cNvSpPr>
              <a:spLocks noChangeArrowheads="1"/>
            </p:cNvSpPr>
            <p:nvPr/>
          </p:nvSpPr>
          <p:spPr bwMode="auto">
            <a:xfrm>
              <a:off x="4527" y="3097"/>
              <a:ext cx="286" cy="12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89" name="Rectangle 441"/>
            <p:cNvSpPr>
              <a:spLocks noChangeArrowheads="1"/>
            </p:cNvSpPr>
            <p:nvPr/>
          </p:nvSpPr>
          <p:spPr bwMode="auto">
            <a:xfrm>
              <a:off x="4527" y="3109"/>
              <a:ext cx="286" cy="11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0" name="Rectangle 442"/>
            <p:cNvSpPr>
              <a:spLocks noChangeArrowheads="1"/>
            </p:cNvSpPr>
            <p:nvPr/>
          </p:nvSpPr>
          <p:spPr bwMode="auto">
            <a:xfrm>
              <a:off x="4527" y="3120"/>
              <a:ext cx="286" cy="12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1" name="Rectangle 443"/>
            <p:cNvSpPr>
              <a:spLocks noChangeArrowheads="1"/>
            </p:cNvSpPr>
            <p:nvPr/>
          </p:nvSpPr>
          <p:spPr bwMode="auto">
            <a:xfrm>
              <a:off x="4527" y="3132"/>
              <a:ext cx="286" cy="12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2" name="Rectangle 444"/>
            <p:cNvSpPr>
              <a:spLocks noChangeArrowheads="1"/>
            </p:cNvSpPr>
            <p:nvPr/>
          </p:nvSpPr>
          <p:spPr bwMode="auto">
            <a:xfrm>
              <a:off x="4527" y="3144"/>
              <a:ext cx="286" cy="12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3" name="Rectangle 445"/>
            <p:cNvSpPr>
              <a:spLocks noChangeArrowheads="1"/>
            </p:cNvSpPr>
            <p:nvPr/>
          </p:nvSpPr>
          <p:spPr bwMode="auto">
            <a:xfrm>
              <a:off x="4527" y="3156"/>
              <a:ext cx="286" cy="12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4" name="Rectangle 446"/>
            <p:cNvSpPr>
              <a:spLocks noChangeArrowheads="1"/>
            </p:cNvSpPr>
            <p:nvPr/>
          </p:nvSpPr>
          <p:spPr bwMode="auto">
            <a:xfrm>
              <a:off x="4527" y="3168"/>
              <a:ext cx="286" cy="12"/>
            </a:xfrm>
            <a:prstGeom prst="rect">
              <a:avLst/>
            </a:prstGeom>
            <a:solidFill>
              <a:srgbClr val="48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5" name="Rectangle 447"/>
            <p:cNvSpPr>
              <a:spLocks noChangeArrowheads="1"/>
            </p:cNvSpPr>
            <p:nvPr/>
          </p:nvSpPr>
          <p:spPr bwMode="auto">
            <a:xfrm>
              <a:off x="4527" y="3180"/>
              <a:ext cx="286" cy="11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6" name="Rectangle 448"/>
            <p:cNvSpPr>
              <a:spLocks noChangeArrowheads="1"/>
            </p:cNvSpPr>
            <p:nvPr/>
          </p:nvSpPr>
          <p:spPr bwMode="auto">
            <a:xfrm>
              <a:off x="4527" y="3191"/>
              <a:ext cx="286" cy="12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7" name="Rectangle 449"/>
            <p:cNvSpPr>
              <a:spLocks noChangeArrowheads="1"/>
            </p:cNvSpPr>
            <p:nvPr/>
          </p:nvSpPr>
          <p:spPr bwMode="auto">
            <a:xfrm>
              <a:off x="4527" y="2485"/>
              <a:ext cx="286" cy="71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8" name="Rectangle 450"/>
            <p:cNvSpPr>
              <a:spLocks noChangeArrowheads="1"/>
            </p:cNvSpPr>
            <p:nvPr/>
          </p:nvSpPr>
          <p:spPr bwMode="auto">
            <a:xfrm>
              <a:off x="5100" y="1355"/>
              <a:ext cx="275" cy="10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499" name="Rectangle 451"/>
            <p:cNvSpPr>
              <a:spLocks noChangeArrowheads="1"/>
            </p:cNvSpPr>
            <p:nvPr/>
          </p:nvSpPr>
          <p:spPr bwMode="auto">
            <a:xfrm>
              <a:off x="5100" y="1462"/>
              <a:ext cx="275" cy="83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0" name="Rectangle 452"/>
            <p:cNvSpPr>
              <a:spLocks noChangeArrowheads="1"/>
            </p:cNvSpPr>
            <p:nvPr/>
          </p:nvSpPr>
          <p:spPr bwMode="auto">
            <a:xfrm>
              <a:off x="5100" y="1545"/>
              <a:ext cx="275" cy="81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1" name="Rectangle 453"/>
            <p:cNvSpPr>
              <a:spLocks noChangeArrowheads="1"/>
            </p:cNvSpPr>
            <p:nvPr/>
          </p:nvSpPr>
          <p:spPr bwMode="auto">
            <a:xfrm>
              <a:off x="5100" y="1626"/>
              <a:ext cx="275" cy="59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2" name="Rectangle 454"/>
            <p:cNvSpPr>
              <a:spLocks noChangeArrowheads="1"/>
            </p:cNvSpPr>
            <p:nvPr/>
          </p:nvSpPr>
          <p:spPr bwMode="auto">
            <a:xfrm>
              <a:off x="5100" y="1685"/>
              <a:ext cx="275" cy="36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3" name="Rectangle 455"/>
            <p:cNvSpPr>
              <a:spLocks noChangeArrowheads="1"/>
            </p:cNvSpPr>
            <p:nvPr/>
          </p:nvSpPr>
          <p:spPr bwMode="auto">
            <a:xfrm>
              <a:off x="5100" y="1721"/>
              <a:ext cx="275" cy="58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4" name="Rectangle 456"/>
            <p:cNvSpPr>
              <a:spLocks noChangeArrowheads="1"/>
            </p:cNvSpPr>
            <p:nvPr/>
          </p:nvSpPr>
          <p:spPr bwMode="auto">
            <a:xfrm>
              <a:off x="5100" y="1779"/>
              <a:ext cx="275" cy="35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5" name="Rectangle 457"/>
            <p:cNvSpPr>
              <a:spLocks noChangeArrowheads="1"/>
            </p:cNvSpPr>
            <p:nvPr/>
          </p:nvSpPr>
          <p:spPr bwMode="auto">
            <a:xfrm>
              <a:off x="5100" y="1814"/>
              <a:ext cx="275" cy="24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6" name="Rectangle 458"/>
            <p:cNvSpPr>
              <a:spLocks noChangeArrowheads="1"/>
            </p:cNvSpPr>
            <p:nvPr/>
          </p:nvSpPr>
          <p:spPr bwMode="auto">
            <a:xfrm>
              <a:off x="5100" y="1838"/>
              <a:ext cx="275" cy="35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7" name="Rectangle 459"/>
            <p:cNvSpPr>
              <a:spLocks noChangeArrowheads="1"/>
            </p:cNvSpPr>
            <p:nvPr/>
          </p:nvSpPr>
          <p:spPr bwMode="auto">
            <a:xfrm>
              <a:off x="5100" y="1873"/>
              <a:ext cx="275" cy="24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8" name="Rectangle 460"/>
            <p:cNvSpPr>
              <a:spLocks noChangeArrowheads="1"/>
            </p:cNvSpPr>
            <p:nvPr/>
          </p:nvSpPr>
          <p:spPr bwMode="auto">
            <a:xfrm>
              <a:off x="5100" y="1897"/>
              <a:ext cx="275" cy="24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09" name="Rectangle 461"/>
            <p:cNvSpPr>
              <a:spLocks noChangeArrowheads="1"/>
            </p:cNvSpPr>
            <p:nvPr/>
          </p:nvSpPr>
          <p:spPr bwMode="auto">
            <a:xfrm>
              <a:off x="5100" y="1921"/>
              <a:ext cx="275" cy="35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0" name="Rectangle 462"/>
            <p:cNvSpPr>
              <a:spLocks noChangeArrowheads="1"/>
            </p:cNvSpPr>
            <p:nvPr/>
          </p:nvSpPr>
          <p:spPr bwMode="auto">
            <a:xfrm>
              <a:off x="5100" y="1956"/>
              <a:ext cx="275" cy="23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1" name="Rectangle 463"/>
            <p:cNvSpPr>
              <a:spLocks noChangeArrowheads="1"/>
            </p:cNvSpPr>
            <p:nvPr/>
          </p:nvSpPr>
          <p:spPr bwMode="auto">
            <a:xfrm>
              <a:off x="5100" y="1979"/>
              <a:ext cx="275" cy="23"/>
            </a:xfrm>
            <a:prstGeom prst="rect">
              <a:avLst/>
            </a:prstGeom>
            <a:solidFill>
              <a:srgbClr val="8AB7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2" name="Rectangle 464"/>
            <p:cNvSpPr>
              <a:spLocks noChangeArrowheads="1"/>
            </p:cNvSpPr>
            <p:nvPr/>
          </p:nvSpPr>
          <p:spPr bwMode="auto">
            <a:xfrm>
              <a:off x="5100" y="2002"/>
              <a:ext cx="275" cy="24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3" name="Rectangle 465"/>
            <p:cNvSpPr>
              <a:spLocks noChangeArrowheads="1"/>
            </p:cNvSpPr>
            <p:nvPr/>
          </p:nvSpPr>
          <p:spPr bwMode="auto">
            <a:xfrm>
              <a:off x="5100" y="2026"/>
              <a:ext cx="275" cy="24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4" name="Rectangle 466"/>
            <p:cNvSpPr>
              <a:spLocks noChangeArrowheads="1"/>
            </p:cNvSpPr>
            <p:nvPr/>
          </p:nvSpPr>
          <p:spPr bwMode="auto">
            <a:xfrm>
              <a:off x="5100" y="2050"/>
              <a:ext cx="275" cy="23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5" name="Rectangle 467"/>
            <p:cNvSpPr>
              <a:spLocks noChangeArrowheads="1"/>
            </p:cNvSpPr>
            <p:nvPr/>
          </p:nvSpPr>
          <p:spPr bwMode="auto">
            <a:xfrm>
              <a:off x="5100" y="2073"/>
              <a:ext cx="275" cy="24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6" name="Rectangle 468"/>
            <p:cNvSpPr>
              <a:spLocks noChangeArrowheads="1"/>
            </p:cNvSpPr>
            <p:nvPr/>
          </p:nvSpPr>
          <p:spPr bwMode="auto">
            <a:xfrm>
              <a:off x="5100" y="2097"/>
              <a:ext cx="275" cy="24"/>
            </a:xfrm>
            <a:prstGeom prst="rect">
              <a:avLst/>
            </a:prstGeom>
            <a:solidFill>
              <a:srgbClr val="83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7" name="Rectangle 469"/>
            <p:cNvSpPr>
              <a:spLocks noChangeArrowheads="1"/>
            </p:cNvSpPr>
            <p:nvPr/>
          </p:nvSpPr>
          <p:spPr bwMode="auto">
            <a:xfrm>
              <a:off x="5100" y="2121"/>
              <a:ext cx="275" cy="23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8" name="Rectangle 470"/>
            <p:cNvSpPr>
              <a:spLocks noChangeArrowheads="1"/>
            </p:cNvSpPr>
            <p:nvPr/>
          </p:nvSpPr>
          <p:spPr bwMode="auto">
            <a:xfrm>
              <a:off x="5100" y="2144"/>
              <a:ext cx="275" cy="24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19" name="Rectangle 471"/>
            <p:cNvSpPr>
              <a:spLocks noChangeArrowheads="1"/>
            </p:cNvSpPr>
            <p:nvPr/>
          </p:nvSpPr>
          <p:spPr bwMode="auto">
            <a:xfrm>
              <a:off x="5100" y="2168"/>
              <a:ext cx="275" cy="23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0" name="Rectangle 472"/>
            <p:cNvSpPr>
              <a:spLocks noChangeArrowheads="1"/>
            </p:cNvSpPr>
            <p:nvPr/>
          </p:nvSpPr>
          <p:spPr bwMode="auto">
            <a:xfrm>
              <a:off x="5100" y="2191"/>
              <a:ext cx="275" cy="11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1" name="Rectangle 473"/>
            <p:cNvSpPr>
              <a:spLocks noChangeArrowheads="1"/>
            </p:cNvSpPr>
            <p:nvPr/>
          </p:nvSpPr>
          <p:spPr bwMode="auto">
            <a:xfrm>
              <a:off x="5100" y="2202"/>
              <a:ext cx="275" cy="24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2" name="Rectangle 474"/>
            <p:cNvSpPr>
              <a:spLocks noChangeArrowheads="1"/>
            </p:cNvSpPr>
            <p:nvPr/>
          </p:nvSpPr>
          <p:spPr bwMode="auto">
            <a:xfrm>
              <a:off x="5100" y="2226"/>
              <a:ext cx="275" cy="24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3" name="Rectangle 475"/>
            <p:cNvSpPr>
              <a:spLocks noChangeArrowheads="1"/>
            </p:cNvSpPr>
            <p:nvPr/>
          </p:nvSpPr>
          <p:spPr bwMode="auto">
            <a:xfrm>
              <a:off x="5100" y="2250"/>
              <a:ext cx="275" cy="23"/>
            </a:xfrm>
            <a:prstGeom prst="rect">
              <a:avLst/>
            </a:prstGeom>
            <a:solidFill>
              <a:srgbClr val="7BA3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4" name="Rectangle 476"/>
            <p:cNvSpPr>
              <a:spLocks noChangeArrowheads="1"/>
            </p:cNvSpPr>
            <p:nvPr/>
          </p:nvSpPr>
          <p:spPr bwMode="auto">
            <a:xfrm>
              <a:off x="5100" y="2273"/>
              <a:ext cx="275" cy="24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5" name="Rectangle 477"/>
            <p:cNvSpPr>
              <a:spLocks noChangeArrowheads="1"/>
            </p:cNvSpPr>
            <p:nvPr/>
          </p:nvSpPr>
          <p:spPr bwMode="auto">
            <a:xfrm>
              <a:off x="5100" y="2297"/>
              <a:ext cx="275" cy="12"/>
            </a:xfrm>
            <a:prstGeom prst="rect">
              <a:avLst/>
            </a:prstGeom>
            <a:solidFill>
              <a:srgbClr val="77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6" name="Rectangle 478"/>
            <p:cNvSpPr>
              <a:spLocks noChangeArrowheads="1"/>
            </p:cNvSpPr>
            <p:nvPr/>
          </p:nvSpPr>
          <p:spPr bwMode="auto">
            <a:xfrm>
              <a:off x="5100" y="2309"/>
              <a:ext cx="275" cy="12"/>
            </a:xfrm>
            <a:prstGeom prst="rect">
              <a:avLst/>
            </a:prstGeom>
            <a:solidFill>
              <a:srgbClr val="779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7" name="Rectangle 479"/>
            <p:cNvSpPr>
              <a:spLocks noChangeArrowheads="1"/>
            </p:cNvSpPr>
            <p:nvPr/>
          </p:nvSpPr>
          <p:spPr bwMode="auto">
            <a:xfrm>
              <a:off x="5100" y="2321"/>
              <a:ext cx="275" cy="23"/>
            </a:xfrm>
            <a:prstGeom prst="rect">
              <a:avLst/>
            </a:prstGeom>
            <a:solidFill>
              <a:srgbClr val="76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8" name="Rectangle 480"/>
            <p:cNvSpPr>
              <a:spLocks noChangeArrowheads="1"/>
            </p:cNvSpPr>
            <p:nvPr/>
          </p:nvSpPr>
          <p:spPr bwMode="auto">
            <a:xfrm>
              <a:off x="5100" y="2344"/>
              <a:ext cx="275" cy="12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29" name="Rectangle 481"/>
            <p:cNvSpPr>
              <a:spLocks noChangeArrowheads="1"/>
            </p:cNvSpPr>
            <p:nvPr/>
          </p:nvSpPr>
          <p:spPr bwMode="auto">
            <a:xfrm>
              <a:off x="5100" y="2356"/>
              <a:ext cx="275" cy="24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0" name="Rectangle 482"/>
            <p:cNvSpPr>
              <a:spLocks noChangeArrowheads="1"/>
            </p:cNvSpPr>
            <p:nvPr/>
          </p:nvSpPr>
          <p:spPr bwMode="auto">
            <a:xfrm>
              <a:off x="5100" y="2380"/>
              <a:ext cx="275" cy="22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1" name="Rectangle 483"/>
            <p:cNvSpPr>
              <a:spLocks noChangeArrowheads="1"/>
            </p:cNvSpPr>
            <p:nvPr/>
          </p:nvSpPr>
          <p:spPr bwMode="auto">
            <a:xfrm>
              <a:off x="5100" y="2402"/>
              <a:ext cx="275" cy="12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2" name="Rectangle 484"/>
            <p:cNvSpPr>
              <a:spLocks noChangeArrowheads="1"/>
            </p:cNvSpPr>
            <p:nvPr/>
          </p:nvSpPr>
          <p:spPr bwMode="auto">
            <a:xfrm>
              <a:off x="5100" y="2414"/>
              <a:ext cx="275" cy="24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3" name="Rectangle 485"/>
            <p:cNvSpPr>
              <a:spLocks noChangeArrowheads="1"/>
            </p:cNvSpPr>
            <p:nvPr/>
          </p:nvSpPr>
          <p:spPr bwMode="auto">
            <a:xfrm>
              <a:off x="5100" y="2438"/>
              <a:ext cx="275" cy="23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4" name="Rectangle 486"/>
            <p:cNvSpPr>
              <a:spLocks noChangeArrowheads="1"/>
            </p:cNvSpPr>
            <p:nvPr/>
          </p:nvSpPr>
          <p:spPr bwMode="auto">
            <a:xfrm>
              <a:off x="5100" y="2461"/>
              <a:ext cx="275" cy="24"/>
            </a:xfrm>
            <a:prstGeom prst="rect">
              <a:avLst/>
            </a:prstGeom>
            <a:solidFill>
              <a:srgbClr val="6B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5" name="Rectangle 487"/>
            <p:cNvSpPr>
              <a:spLocks noChangeArrowheads="1"/>
            </p:cNvSpPr>
            <p:nvPr/>
          </p:nvSpPr>
          <p:spPr bwMode="auto">
            <a:xfrm>
              <a:off x="5100" y="2485"/>
              <a:ext cx="275" cy="12"/>
            </a:xfrm>
            <a:prstGeom prst="rect">
              <a:avLst/>
            </a:prstGeom>
            <a:solidFill>
              <a:srgbClr val="69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6" name="Rectangle 488"/>
            <p:cNvSpPr>
              <a:spLocks noChangeArrowheads="1"/>
            </p:cNvSpPr>
            <p:nvPr/>
          </p:nvSpPr>
          <p:spPr bwMode="auto">
            <a:xfrm>
              <a:off x="5100" y="2497"/>
              <a:ext cx="275" cy="24"/>
            </a:xfrm>
            <a:prstGeom prst="rect">
              <a:avLst/>
            </a:prstGeom>
            <a:solidFill>
              <a:srgbClr val="69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7" name="Rectangle 489"/>
            <p:cNvSpPr>
              <a:spLocks noChangeArrowheads="1"/>
            </p:cNvSpPr>
            <p:nvPr/>
          </p:nvSpPr>
          <p:spPr bwMode="auto">
            <a:xfrm>
              <a:off x="5100" y="2521"/>
              <a:ext cx="275" cy="23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8" name="Rectangle 490"/>
            <p:cNvSpPr>
              <a:spLocks noChangeArrowheads="1"/>
            </p:cNvSpPr>
            <p:nvPr/>
          </p:nvSpPr>
          <p:spPr bwMode="auto">
            <a:xfrm>
              <a:off x="5100" y="2544"/>
              <a:ext cx="275" cy="24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39" name="Rectangle 491"/>
            <p:cNvSpPr>
              <a:spLocks noChangeArrowheads="1"/>
            </p:cNvSpPr>
            <p:nvPr/>
          </p:nvSpPr>
          <p:spPr bwMode="auto">
            <a:xfrm>
              <a:off x="5100" y="2568"/>
              <a:ext cx="275" cy="24"/>
            </a:xfrm>
            <a:prstGeom prst="rect">
              <a:avLst/>
            </a:prstGeom>
            <a:solidFill>
              <a:srgbClr val="648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0" name="Rectangle 492"/>
            <p:cNvSpPr>
              <a:spLocks noChangeArrowheads="1"/>
            </p:cNvSpPr>
            <p:nvPr/>
          </p:nvSpPr>
          <p:spPr bwMode="auto">
            <a:xfrm>
              <a:off x="5100" y="2592"/>
              <a:ext cx="275" cy="22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1" name="Rectangle 493"/>
            <p:cNvSpPr>
              <a:spLocks noChangeArrowheads="1"/>
            </p:cNvSpPr>
            <p:nvPr/>
          </p:nvSpPr>
          <p:spPr bwMode="auto">
            <a:xfrm>
              <a:off x="5100" y="2614"/>
              <a:ext cx="275" cy="12"/>
            </a:xfrm>
            <a:prstGeom prst="rect">
              <a:avLst/>
            </a:prstGeom>
            <a:solidFill>
              <a:srgbClr val="6080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2" name="Rectangle 494"/>
            <p:cNvSpPr>
              <a:spLocks noChangeArrowheads="1"/>
            </p:cNvSpPr>
            <p:nvPr/>
          </p:nvSpPr>
          <p:spPr bwMode="auto">
            <a:xfrm>
              <a:off x="5100" y="2626"/>
              <a:ext cx="275" cy="24"/>
            </a:xfrm>
            <a:prstGeom prst="rect">
              <a:avLst/>
            </a:prstGeom>
            <a:solidFill>
              <a:srgbClr val="60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3" name="Rectangle 495"/>
            <p:cNvSpPr>
              <a:spLocks noChangeArrowheads="1"/>
            </p:cNvSpPr>
            <p:nvPr/>
          </p:nvSpPr>
          <p:spPr bwMode="auto">
            <a:xfrm>
              <a:off x="5100" y="2650"/>
              <a:ext cx="275" cy="23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4" name="Rectangle 496"/>
            <p:cNvSpPr>
              <a:spLocks noChangeArrowheads="1"/>
            </p:cNvSpPr>
            <p:nvPr/>
          </p:nvSpPr>
          <p:spPr bwMode="auto">
            <a:xfrm>
              <a:off x="5100" y="2673"/>
              <a:ext cx="275" cy="24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5" name="Rectangle 497"/>
            <p:cNvSpPr>
              <a:spLocks noChangeArrowheads="1"/>
            </p:cNvSpPr>
            <p:nvPr/>
          </p:nvSpPr>
          <p:spPr bwMode="auto">
            <a:xfrm>
              <a:off x="5100" y="2697"/>
              <a:ext cx="275" cy="24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6" name="Rectangle 498"/>
            <p:cNvSpPr>
              <a:spLocks noChangeArrowheads="1"/>
            </p:cNvSpPr>
            <p:nvPr/>
          </p:nvSpPr>
          <p:spPr bwMode="auto">
            <a:xfrm>
              <a:off x="5100" y="2721"/>
              <a:ext cx="275" cy="23"/>
            </a:xfrm>
            <a:prstGeom prst="rect">
              <a:avLst/>
            </a:prstGeom>
            <a:solidFill>
              <a:srgbClr val="5A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7" name="Rectangle 499"/>
            <p:cNvSpPr>
              <a:spLocks noChangeArrowheads="1"/>
            </p:cNvSpPr>
            <p:nvPr/>
          </p:nvSpPr>
          <p:spPr bwMode="auto">
            <a:xfrm>
              <a:off x="5100" y="2744"/>
              <a:ext cx="275" cy="24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8" name="Rectangle 500"/>
            <p:cNvSpPr>
              <a:spLocks noChangeArrowheads="1"/>
            </p:cNvSpPr>
            <p:nvPr/>
          </p:nvSpPr>
          <p:spPr bwMode="auto">
            <a:xfrm>
              <a:off x="5100" y="2768"/>
              <a:ext cx="275" cy="12"/>
            </a:xfrm>
            <a:prstGeom prst="rect">
              <a:avLst/>
            </a:prstGeom>
            <a:solidFill>
              <a:srgbClr val="57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49" name="Rectangle 501"/>
            <p:cNvSpPr>
              <a:spLocks noChangeArrowheads="1"/>
            </p:cNvSpPr>
            <p:nvPr/>
          </p:nvSpPr>
          <p:spPr bwMode="auto">
            <a:xfrm>
              <a:off x="5100" y="2780"/>
              <a:ext cx="275" cy="22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0" name="Rectangle 502"/>
            <p:cNvSpPr>
              <a:spLocks noChangeArrowheads="1"/>
            </p:cNvSpPr>
            <p:nvPr/>
          </p:nvSpPr>
          <p:spPr bwMode="auto">
            <a:xfrm>
              <a:off x="5100" y="2802"/>
              <a:ext cx="275" cy="24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1" name="Rectangle 503"/>
            <p:cNvSpPr>
              <a:spLocks noChangeArrowheads="1"/>
            </p:cNvSpPr>
            <p:nvPr/>
          </p:nvSpPr>
          <p:spPr bwMode="auto">
            <a:xfrm>
              <a:off x="5100" y="2826"/>
              <a:ext cx="275" cy="24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2" name="Rectangle 504"/>
            <p:cNvSpPr>
              <a:spLocks noChangeArrowheads="1"/>
            </p:cNvSpPr>
            <p:nvPr/>
          </p:nvSpPr>
          <p:spPr bwMode="auto">
            <a:xfrm>
              <a:off x="5100" y="2850"/>
              <a:ext cx="275" cy="23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3" name="Rectangle 505"/>
            <p:cNvSpPr>
              <a:spLocks noChangeArrowheads="1"/>
            </p:cNvSpPr>
            <p:nvPr/>
          </p:nvSpPr>
          <p:spPr bwMode="auto">
            <a:xfrm>
              <a:off x="5100" y="2873"/>
              <a:ext cx="275" cy="24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4" name="Rectangle 506"/>
            <p:cNvSpPr>
              <a:spLocks noChangeArrowheads="1"/>
            </p:cNvSpPr>
            <p:nvPr/>
          </p:nvSpPr>
          <p:spPr bwMode="auto">
            <a:xfrm>
              <a:off x="5100" y="2897"/>
              <a:ext cx="275" cy="24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5" name="Rectangle 507"/>
            <p:cNvSpPr>
              <a:spLocks noChangeArrowheads="1"/>
            </p:cNvSpPr>
            <p:nvPr/>
          </p:nvSpPr>
          <p:spPr bwMode="auto">
            <a:xfrm>
              <a:off x="5100" y="2921"/>
              <a:ext cx="275" cy="35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6" name="Rectangle 508"/>
            <p:cNvSpPr>
              <a:spLocks noChangeArrowheads="1"/>
            </p:cNvSpPr>
            <p:nvPr/>
          </p:nvSpPr>
          <p:spPr bwMode="auto">
            <a:xfrm>
              <a:off x="5100" y="2956"/>
              <a:ext cx="275" cy="35"/>
            </a:xfrm>
            <a:prstGeom prst="rect">
              <a:avLst/>
            </a:prstGeom>
            <a:solidFill>
              <a:srgbClr val="4D67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7" name="Rectangle 509"/>
            <p:cNvSpPr>
              <a:spLocks noChangeArrowheads="1"/>
            </p:cNvSpPr>
            <p:nvPr/>
          </p:nvSpPr>
          <p:spPr bwMode="auto">
            <a:xfrm>
              <a:off x="5100" y="2991"/>
              <a:ext cx="275" cy="35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8" name="Rectangle 510"/>
            <p:cNvSpPr>
              <a:spLocks noChangeArrowheads="1"/>
            </p:cNvSpPr>
            <p:nvPr/>
          </p:nvSpPr>
          <p:spPr bwMode="auto">
            <a:xfrm>
              <a:off x="5100" y="3026"/>
              <a:ext cx="275" cy="23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59" name="Rectangle 511"/>
            <p:cNvSpPr>
              <a:spLocks noChangeArrowheads="1"/>
            </p:cNvSpPr>
            <p:nvPr/>
          </p:nvSpPr>
          <p:spPr bwMode="auto">
            <a:xfrm>
              <a:off x="5100" y="3049"/>
              <a:ext cx="275" cy="36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60" name="Rectangle 512"/>
            <p:cNvSpPr>
              <a:spLocks noChangeArrowheads="1"/>
            </p:cNvSpPr>
            <p:nvPr/>
          </p:nvSpPr>
          <p:spPr bwMode="auto">
            <a:xfrm>
              <a:off x="5100" y="3085"/>
              <a:ext cx="275" cy="47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61" name="Rectangle 513"/>
            <p:cNvSpPr>
              <a:spLocks noChangeArrowheads="1"/>
            </p:cNvSpPr>
            <p:nvPr/>
          </p:nvSpPr>
          <p:spPr bwMode="auto">
            <a:xfrm>
              <a:off x="5100" y="3132"/>
              <a:ext cx="275" cy="59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62" name="Rectangle 514"/>
            <p:cNvSpPr>
              <a:spLocks noChangeArrowheads="1"/>
            </p:cNvSpPr>
            <p:nvPr/>
          </p:nvSpPr>
          <p:spPr bwMode="auto">
            <a:xfrm>
              <a:off x="5100" y="3191"/>
              <a:ext cx="275" cy="12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63" name="Rectangle 515"/>
            <p:cNvSpPr>
              <a:spLocks noChangeArrowheads="1"/>
            </p:cNvSpPr>
            <p:nvPr/>
          </p:nvSpPr>
          <p:spPr bwMode="auto">
            <a:xfrm>
              <a:off x="5100" y="1355"/>
              <a:ext cx="275" cy="1848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584" name="Rectangle 536"/>
            <p:cNvSpPr>
              <a:spLocks noChangeArrowheads="1"/>
            </p:cNvSpPr>
            <p:nvPr/>
          </p:nvSpPr>
          <p:spPr bwMode="auto">
            <a:xfrm>
              <a:off x="617" y="2319"/>
              <a:ext cx="21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12%</a:t>
              </a:r>
              <a:endParaRPr lang="es-ES" sz="1800" b="0"/>
            </a:p>
          </p:txBody>
        </p:sp>
        <p:sp>
          <p:nvSpPr>
            <p:cNvPr id="130585" name="Rectangle 537"/>
            <p:cNvSpPr>
              <a:spLocks noChangeArrowheads="1"/>
            </p:cNvSpPr>
            <p:nvPr/>
          </p:nvSpPr>
          <p:spPr bwMode="auto">
            <a:xfrm>
              <a:off x="1189" y="1685"/>
              <a:ext cx="21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21%</a:t>
              </a:r>
              <a:endParaRPr lang="es-ES" sz="1800" b="0"/>
            </a:p>
          </p:txBody>
        </p:sp>
        <p:sp>
          <p:nvSpPr>
            <p:cNvPr id="130586" name="Rectangle 538"/>
            <p:cNvSpPr>
              <a:spLocks noChangeArrowheads="1"/>
            </p:cNvSpPr>
            <p:nvPr/>
          </p:nvSpPr>
          <p:spPr bwMode="auto">
            <a:xfrm>
              <a:off x="1750" y="2319"/>
              <a:ext cx="21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12%</a:t>
              </a:r>
              <a:endParaRPr lang="es-ES" sz="1800" b="0"/>
            </a:p>
          </p:txBody>
        </p:sp>
        <p:sp>
          <p:nvSpPr>
            <p:cNvPr id="130587" name="Rectangle 539"/>
            <p:cNvSpPr>
              <a:spLocks noChangeArrowheads="1"/>
            </p:cNvSpPr>
            <p:nvPr/>
          </p:nvSpPr>
          <p:spPr bwMode="auto">
            <a:xfrm>
              <a:off x="2350" y="2988"/>
              <a:ext cx="14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0%</a:t>
              </a:r>
              <a:endParaRPr lang="es-ES" sz="1800" b="0"/>
            </a:p>
          </p:txBody>
        </p:sp>
        <p:sp>
          <p:nvSpPr>
            <p:cNvPr id="130588" name="Rectangle 540"/>
            <p:cNvSpPr>
              <a:spLocks noChangeArrowheads="1"/>
            </p:cNvSpPr>
            <p:nvPr/>
          </p:nvSpPr>
          <p:spPr bwMode="auto">
            <a:xfrm>
              <a:off x="2922" y="2988"/>
              <a:ext cx="14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0%</a:t>
              </a:r>
              <a:endParaRPr lang="es-ES" sz="1800" b="0"/>
            </a:p>
          </p:txBody>
        </p:sp>
        <p:sp>
          <p:nvSpPr>
            <p:cNvPr id="130589" name="Rectangle 541"/>
            <p:cNvSpPr>
              <a:spLocks noChangeArrowheads="1"/>
            </p:cNvSpPr>
            <p:nvPr/>
          </p:nvSpPr>
          <p:spPr bwMode="auto">
            <a:xfrm>
              <a:off x="3483" y="2988"/>
              <a:ext cx="14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0%</a:t>
              </a:r>
              <a:endParaRPr lang="es-ES" sz="1800" b="0"/>
            </a:p>
          </p:txBody>
        </p:sp>
        <p:sp>
          <p:nvSpPr>
            <p:cNvPr id="130590" name="Rectangle 542"/>
            <p:cNvSpPr>
              <a:spLocks noChangeArrowheads="1"/>
            </p:cNvSpPr>
            <p:nvPr/>
          </p:nvSpPr>
          <p:spPr bwMode="auto">
            <a:xfrm>
              <a:off x="4015" y="2319"/>
              <a:ext cx="21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12%</a:t>
              </a:r>
              <a:endParaRPr lang="es-ES" sz="1800" b="0"/>
            </a:p>
          </p:txBody>
        </p:sp>
        <p:sp>
          <p:nvSpPr>
            <p:cNvPr id="130591" name="Rectangle 543"/>
            <p:cNvSpPr>
              <a:spLocks noChangeArrowheads="1"/>
            </p:cNvSpPr>
            <p:nvPr/>
          </p:nvSpPr>
          <p:spPr bwMode="auto">
            <a:xfrm>
              <a:off x="4589" y="2319"/>
              <a:ext cx="21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12%</a:t>
              </a:r>
              <a:endParaRPr lang="es-ES" sz="1800" b="0"/>
            </a:p>
          </p:txBody>
        </p:sp>
        <p:sp>
          <p:nvSpPr>
            <p:cNvPr id="130592" name="Rectangle 544"/>
            <p:cNvSpPr>
              <a:spLocks noChangeArrowheads="1"/>
            </p:cNvSpPr>
            <p:nvPr/>
          </p:nvSpPr>
          <p:spPr bwMode="auto">
            <a:xfrm>
              <a:off x="5145" y="1128"/>
              <a:ext cx="217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31%</a:t>
              </a:r>
              <a:endParaRPr lang="es-ES" sz="1800" b="0"/>
            </a:p>
          </p:txBody>
        </p:sp>
        <p:sp>
          <p:nvSpPr>
            <p:cNvPr id="130601" name="Rectangle 553"/>
            <p:cNvSpPr>
              <a:spLocks noChangeArrowheads="1"/>
            </p:cNvSpPr>
            <p:nvPr/>
          </p:nvSpPr>
          <p:spPr bwMode="auto">
            <a:xfrm>
              <a:off x="597" y="3203"/>
              <a:ext cx="19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Leer</a:t>
              </a:r>
            </a:p>
          </p:txBody>
        </p:sp>
        <p:sp>
          <p:nvSpPr>
            <p:cNvPr id="130602" name="Rectangle 554"/>
            <p:cNvSpPr>
              <a:spLocks noChangeArrowheads="1"/>
            </p:cNvSpPr>
            <p:nvPr/>
          </p:nvSpPr>
          <p:spPr bwMode="auto">
            <a:xfrm>
              <a:off x="1111" y="3203"/>
              <a:ext cx="30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Ver TV</a:t>
              </a:r>
            </a:p>
          </p:txBody>
        </p:sp>
        <p:sp>
          <p:nvSpPr>
            <p:cNvPr id="130603" name="Rectangle 555"/>
            <p:cNvSpPr>
              <a:spLocks noChangeArrowheads="1"/>
            </p:cNvSpPr>
            <p:nvPr/>
          </p:nvSpPr>
          <p:spPr bwMode="auto">
            <a:xfrm>
              <a:off x="1630" y="3203"/>
              <a:ext cx="40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Hacer 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deportes</a:t>
              </a:r>
            </a:p>
          </p:txBody>
        </p:sp>
        <p:sp>
          <p:nvSpPr>
            <p:cNvPr id="130604" name="Rectangle 556"/>
            <p:cNvSpPr>
              <a:spLocks noChangeArrowheads="1"/>
            </p:cNvSpPr>
            <p:nvPr/>
          </p:nvSpPr>
          <p:spPr bwMode="auto">
            <a:xfrm>
              <a:off x="2241" y="3203"/>
              <a:ext cx="36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Internet</a:t>
              </a:r>
            </a:p>
          </p:txBody>
        </p:sp>
        <p:sp>
          <p:nvSpPr>
            <p:cNvPr id="130605" name="Rectangle 557"/>
            <p:cNvSpPr>
              <a:spLocks noChangeArrowheads="1"/>
            </p:cNvSpPr>
            <p:nvPr/>
          </p:nvSpPr>
          <p:spPr bwMode="auto">
            <a:xfrm>
              <a:off x="2729" y="3203"/>
              <a:ext cx="56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Jugar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videojuegos</a:t>
              </a:r>
            </a:p>
          </p:txBody>
        </p:sp>
        <p:sp>
          <p:nvSpPr>
            <p:cNvPr id="130606" name="Rectangle 558"/>
            <p:cNvSpPr>
              <a:spLocks noChangeArrowheads="1"/>
            </p:cNvSpPr>
            <p:nvPr/>
          </p:nvSpPr>
          <p:spPr bwMode="auto">
            <a:xfrm>
              <a:off x="3369" y="3203"/>
              <a:ext cx="38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Hablar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Por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teléfono</a:t>
              </a:r>
            </a:p>
          </p:txBody>
        </p:sp>
        <p:sp>
          <p:nvSpPr>
            <p:cNvPr id="130607" name="Rectangle 559"/>
            <p:cNvSpPr>
              <a:spLocks noChangeArrowheads="1"/>
            </p:cNvSpPr>
            <p:nvPr/>
          </p:nvSpPr>
          <p:spPr bwMode="auto">
            <a:xfrm>
              <a:off x="3912" y="3225"/>
              <a:ext cx="30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Pasear</a:t>
              </a:r>
            </a:p>
          </p:txBody>
        </p:sp>
        <p:sp>
          <p:nvSpPr>
            <p:cNvPr id="130608" name="Rectangle 560"/>
            <p:cNvSpPr>
              <a:spLocks noChangeArrowheads="1"/>
            </p:cNvSpPr>
            <p:nvPr/>
          </p:nvSpPr>
          <p:spPr bwMode="auto">
            <a:xfrm>
              <a:off x="4479" y="3225"/>
              <a:ext cx="32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Oír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música</a:t>
              </a:r>
            </a:p>
          </p:txBody>
        </p:sp>
        <p:sp>
          <p:nvSpPr>
            <p:cNvPr id="130609" name="Rectangle 561"/>
            <p:cNvSpPr>
              <a:spLocks noChangeArrowheads="1"/>
            </p:cNvSpPr>
            <p:nvPr/>
          </p:nvSpPr>
          <p:spPr bwMode="auto">
            <a:xfrm>
              <a:off x="5106" y="3225"/>
              <a:ext cx="25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Otros</a:t>
              </a:r>
            </a:p>
          </p:txBody>
        </p:sp>
        <p:sp>
          <p:nvSpPr>
            <p:cNvPr id="130620" name="Line 572"/>
            <p:cNvSpPr>
              <a:spLocks noChangeShapeType="1"/>
            </p:cNvSpPr>
            <p:nvPr/>
          </p:nvSpPr>
          <p:spPr bwMode="auto">
            <a:xfrm>
              <a:off x="3424" y="3203"/>
              <a:ext cx="273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0621" name="Line 573"/>
            <p:cNvSpPr>
              <a:spLocks noChangeShapeType="1"/>
            </p:cNvSpPr>
            <p:nvPr/>
          </p:nvSpPr>
          <p:spPr bwMode="auto">
            <a:xfrm>
              <a:off x="2890" y="3203"/>
              <a:ext cx="272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0622" name="Line 574"/>
            <p:cNvSpPr>
              <a:spLocks noChangeShapeType="1"/>
            </p:cNvSpPr>
            <p:nvPr/>
          </p:nvSpPr>
          <p:spPr bwMode="auto">
            <a:xfrm>
              <a:off x="2290" y="3203"/>
              <a:ext cx="273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0628" name="Text Box 580"/>
          <p:cNvSpPr txBox="1">
            <a:spLocks noChangeArrowheads="1"/>
          </p:cNvSpPr>
          <p:nvPr/>
        </p:nvSpPr>
        <p:spPr bwMode="auto">
          <a:xfrm>
            <a:off x="293688" y="6165850"/>
            <a:ext cx="269240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=42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A644-776C-4D28-B6E9-5DCE87950FFD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66242" name="Group 2"/>
          <p:cNvGraphicFramePr>
            <a:graphicFrameLocks noGrp="1"/>
          </p:cNvGraphicFramePr>
          <p:nvPr>
            <p:ph sz="half" idx="2"/>
          </p:nvPr>
        </p:nvGraphicFramePr>
        <p:xfrm>
          <a:off x="250825" y="404813"/>
          <a:ext cx="8893175" cy="5773737"/>
        </p:xfrm>
        <a:graphic>
          <a:graphicData uri="http://schemas.openxmlformats.org/drawingml/2006/table">
            <a:tbl>
              <a:tblPr/>
              <a:tblGrid>
                <a:gridCol w="2498725"/>
                <a:gridCol w="498475"/>
                <a:gridCol w="501650"/>
                <a:gridCol w="498475"/>
                <a:gridCol w="500063"/>
                <a:gridCol w="498475"/>
                <a:gridCol w="501650"/>
                <a:gridCol w="498475"/>
                <a:gridCol w="501650"/>
                <a:gridCol w="498475"/>
                <a:gridCol w="498475"/>
                <a:gridCol w="501650"/>
                <a:gridCol w="498475"/>
                <a:gridCol w="398462"/>
              </a:tblGrid>
              <a:tr h="709613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2. ¿Qué tipo de Revista lees en tu en tu tiempo libre? (Enumerarlas según preferencias (Opción dada por el encuestador)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Moda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Deportes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Entretenimiento Juvenil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Informativa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Científica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Turística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Musical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Otros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371C0-C7AD-4CD3-A302-619FD2E90ED5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900113" y="549275"/>
            <a:ext cx="5970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Lectura en Tiempos Libres</a:t>
            </a:r>
          </a:p>
        </p:txBody>
      </p:sp>
      <p:grpSp>
        <p:nvGrpSpPr>
          <p:cNvPr id="112645" name="Group 5"/>
          <p:cNvGrpSpPr>
            <a:grpSpLocks/>
          </p:cNvGrpSpPr>
          <p:nvPr/>
        </p:nvGrpSpPr>
        <p:grpSpPr bwMode="auto">
          <a:xfrm>
            <a:off x="1331913" y="1844675"/>
            <a:ext cx="6391275" cy="3948113"/>
            <a:chOff x="1077" y="1184"/>
            <a:chExt cx="4026" cy="2487"/>
          </a:xfrm>
        </p:grpSpPr>
        <p:sp>
          <p:nvSpPr>
            <p:cNvPr id="112646" name="Freeform 6"/>
            <p:cNvSpPr>
              <a:spLocks/>
            </p:cNvSpPr>
            <p:nvPr/>
          </p:nvSpPr>
          <p:spPr bwMode="auto">
            <a:xfrm>
              <a:off x="2187" y="1656"/>
              <a:ext cx="754" cy="1012"/>
            </a:xfrm>
            <a:custGeom>
              <a:avLst/>
              <a:gdLst/>
              <a:ahLst/>
              <a:cxnLst>
                <a:cxn ang="0">
                  <a:pos x="754" y="1012"/>
                </a:cxn>
                <a:cxn ang="0">
                  <a:pos x="0" y="334"/>
                </a:cxn>
                <a:cxn ang="0">
                  <a:pos x="17" y="326"/>
                </a:cxn>
                <a:cxn ang="0">
                  <a:pos x="25" y="308"/>
                </a:cxn>
                <a:cxn ang="0">
                  <a:pos x="43" y="300"/>
                </a:cxn>
                <a:cxn ang="0">
                  <a:pos x="51" y="283"/>
                </a:cxn>
                <a:cxn ang="0">
                  <a:pos x="60" y="274"/>
                </a:cxn>
                <a:cxn ang="0">
                  <a:pos x="77" y="257"/>
                </a:cxn>
                <a:cxn ang="0">
                  <a:pos x="94" y="248"/>
                </a:cxn>
                <a:cxn ang="0">
                  <a:pos x="103" y="240"/>
                </a:cxn>
                <a:cxn ang="0">
                  <a:pos x="120" y="223"/>
                </a:cxn>
                <a:cxn ang="0">
                  <a:pos x="128" y="214"/>
                </a:cxn>
                <a:cxn ang="0">
                  <a:pos x="145" y="206"/>
                </a:cxn>
                <a:cxn ang="0">
                  <a:pos x="163" y="197"/>
                </a:cxn>
                <a:cxn ang="0">
                  <a:pos x="171" y="188"/>
                </a:cxn>
                <a:cxn ang="0">
                  <a:pos x="188" y="171"/>
                </a:cxn>
                <a:cxn ang="0">
                  <a:pos x="205" y="163"/>
                </a:cxn>
                <a:cxn ang="0">
                  <a:pos x="214" y="154"/>
                </a:cxn>
                <a:cxn ang="0">
                  <a:pos x="231" y="146"/>
                </a:cxn>
                <a:cxn ang="0">
                  <a:pos x="248" y="137"/>
                </a:cxn>
                <a:cxn ang="0">
                  <a:pos x="265" y="128"/>
                </a:cxn>
                <a:cxn ang="0">
                  <a:pos x="274" y="120"/>
                </a:cxn>
                <a:cxn ang="0">
                  <a:pos x="291" y="111"/>
                </a:cxn>
                <a:cxn ang="0">
                  <a:pos x="308" y="103"/>
                </a:cxn>
                <a:cxn ang="0">
                  <a:pos x="325" y="94"/>
                </a:cxn>
                <a:cxn ang="0">
                  <a:pos x="343" y="94"/>
                </a:cxn>
                <a:cxn ang="0">
                  <a:pos x="360" y="86"/>
                </a:cxn>
                <a:cxn ang="0">
                  <a:pos x="377" y="77"/>
                </a:cxn>
                <a:cxn ang="0">
                  <a:pos x="385" y="68"/>
                </a:cxn>
                <a:cxn ang="0">
                  <a:pos x="403" y="60"/>
                </a:cxn>
                <a:cxn ang="0">
                  <a:pos x="420" y="60"/>
                </a:cxn>
                <a:cxn ang="0">
                  <a:pos x="437" y="51"/>
                </a:cxn>
                <a:cxn ang="0">
                  <a:pos x="454" y="43"/>
                </a:cxn>
                <a:cxn ang="0">
                  <a:pos x="471" y="43"/>
                </a:cxn>
                <a:cxn ang="0">
                  <a:pos x="488" y="34"/>
                </a:cxn>
                <a:cxn ang="0">
                  <a:pos x="505" y="34"/>
                </a:cxn>
                <a:cxn ang="0">
                  <a:pos x="523" y="25"/>
                </a:cxn>
                <a:cxn ang="0">
                  <a:pos x="540" y="25"/>
                </a:cxn>
                <a:cxn ang="0">
                  <a:pos x="557" y="25"/>
                </a:cxn>
                <a:cxn ang="0">
                  <a:pos x="574" y="17"/>
                </a:cxn>
                <a:cxn ang="0">
                  <a:pos x="591" y="17"/>
                </a:cxn>
                <a:cxn ang="0">
                  <a:pos x="608" y="17"/>
                </a:cxn>
                <a:cxn ang="0">
                  <a:pos x="625" y="8"/>
                </a:cxn>
                <a:cxn ang="0">
                  <a:pos x="643" y="8"/>
                </a:cxn>
                <a:cxn ang="0">
                  <a:pos x="660" y="8"/>
                </a:cxn>
                <a:cxn ang="0">
                  <a:pos x="677" y="8"/>
                </a:cxn>
                <a:cxn ang="0">
                  <a:pos x="694" y="8"/>
                </a:cxn>
                <a:cxn ang="0">
                  <a:pos x="711" y="0"/>
                </a:cxn>
                <a:cxn ang="0">
                  <a:pos x="728" y="0"/>
                </a:cxn>
                <a:cxn ang="0">
                  <a:pos x="754" y="0"/>
                </a:cxn>
                <a:cxn ang="0">
                  <a:pos x="754" y="1012"/>
                </a:cxn>
              </a:cxnLst>
              <a:rect l="0" t="0" r="r" b="b"/>
              <a:pathLst>
                <a:path w="754" h="1012">
                  <a:moveTo>
                    <a:pt x="754" y="1012"/>
                  </a:moveTo>
                  <a:lnTo>
                    <a:pt x="0" y="334"/>
                  </a:lnTo>
                  <a:lnTo>
                    <a:pt x="17" y="326"/>
                  </a:lnTo>
                  <a:lnTo>
                    <a:pt x="25" y="308"/>
                  </a:lnTo>
                  <a:lnTo>
                    <a:pt x="43" y="300"/>
                  </a:lnTo>
                  <a:lnTo>
                    <a:pt x="51" y="283"/>
                  </a:lnTo>
                  <a:lnTo>
                    <a:pt x="60" y="274"/>
                  </a:lnTo>
                  <a:lnTo>
                    <a:pt x="77" y="257"/>
                  </a:lnTo>
                  <a:lnTo>
                    <a:pt x="94" y="248"/>
                  </a:lnTo>
                  <a:lnTo>
                    <a:pt x="103" y="240"/>
                  </a:lnTo>
                  <a:lnTo>
                    <a:pt x="120" y="223"/>
                  </a:lnTo>
                  <a:lnTo>
                    <a:pt x="128" y="214"/>
                  </a:lnTo>
                  <a:lnTo>
                    <a:pt x="145" y="206"/>
                  </a:lnTo>
                  <a:lnTo>
                    <a:pt x="163" y="197"/>
                  </a:lnTo>
                  <a:lnTo>
                    <a:pt x="171" y="188"/>
                  </a:lnTo>
                  <a:lnTo>
                    <a:pt x="188" y="171"/>
                  </a:lnTo>
                  <a:lnTo>
                    <a:pt x="205" y="163"/>
                  </a:lnTo>
                  <a:lnTo>
                    <a:pt x="214" y="154"/>
                  </a:lnTo>
                  <a:lnTo>
                    <a:pt x="231" y="146"/>
                  </a:lnTo>
                  <a:lnTo>
                    <a:pt x="248" y="137"/>
                  </a:lnTo>
                  <a:lnTo>
                    <a:pt x="265" y="128"/>
                  </a:lnTo>
                  <a:lnTo>
                    <a:pt x="274" y="120"/>
                  </a:lnTo>
                  <a:lnTo>
                    <a:pt x="291" y="111"/>
                  </a:lnTo>
                  <a:lnTo>
                    <a:pt x="308" y="103"/>
                  </a:lnTo>
                  <a:lnTo>
                    <a:pt x="325" y="94"/>
                  </a:lnTo>
                  <a:lnTo>
                    <a:pt x="343" y="94"/>
                  </a:lnTo>
                  <a:lnTo>
                    <a:pt x="360" y="86"/>
                  </a:lnTo>
                  <a:lnTo>
                    <a:pt x="377" y="77"/>
                  </a:lnTo>
                  <a:lnTo>
                    <a:pt x="385" y="68"/>
                  </a:lnTo>
                  <a:lnTo>
                    <a:pt x="403" y="60"/>
                  </a:lnTo>
                  <a:lnTo>
                    <a:pt x="420" y="60"/>
                  </a:lnTo>
                  <a:lnTo>
                    <a:pt x="437" y="51"/>
                  </a:lnTo>
                  <a:lnTo>
                    <a:pt x="454" y="43"/>
                  </a:lnTo>
                  <a:lnTo>
                    <a:pt x="471" y="43"/>
                  </a:lnTo>
                  <a:lnTo>
                    <a:pt x="488" y="34"/>
                  </a:lnTo>
                  <a:lnTo>
                    <a:pt x="505" y="34"/>
                  </a:lnTo>
                  <a:lnTo>
                    <a:pt x="523" y="25"/>
                  </a:lnTo>
                  <a:lnTo>
                    <a:pt x="540" y="25"/>
                  </a:lnTo>
                  <a:lnTo>
                    <a:pt x="557" y="25"/>
                  </a:lnTo>
                  <a:lnTo>
                    <a:pt x="574" y="17"/>
                  </a:lnTo>
                  <a:lnTo>
                    <a:pt x="591" y="17"/>
                  </a:lnTo>
                  <a:lnTo>
                    <a:pt x="608" y="17"/>
                  </a:lnTo>
                  <a:lnTo>
                    <a:pt x="625" y="8"/>
                  </a:lnTo>
                  <a:lnTo>
                    <a:pt x="643" y="8"/>
                  </a:lnTo>
                  <a:lnTo>
                    <a:pt x="660" y="8"/>
                  </a:lnTo>
                  <a:lnTo>
                    <a:pt x="677" y="8"/>
                  </a:lnTo>
                  <a:lnTo>
                    <a:pt x="694" y="8"/>
                  </a:lnTo>
                  <a:lnTo>
                    <a:pt x="711" y="0"/>
                  </a:lnTo>
                  <a:lnTo>
                    <a:pt x="728" y="0"/>
                  </a:lnTo>
                  <a:lnTo>
                    <a:pt x="754" y="0"/>
                  </a:lnTo>
                  <a:lnTo>
                    <a:pt x="754" y="1012"/>
                  </a:lnTo>
                  <a:close/>
                </a:path>
              </a:pathLst>
            </a:custGeom>
            <a:gradFill rotWithShape="1">
              <a:gsLst>
                <a:gs pos="0">
                  <a:srgbClr val="3366CC"/>
                </a:gs>
                <a:gs pos="100000">
                  <a:srgbClr val="3366CC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143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47" name="Freeform 7"/>
            <p:cNvSpPr>
              <a:spLocks/>
            </p:cNvSpPr>
            <p:nvPr/>
          </p:nvSpPr>
          <p:spPr bwMode="auto">
            <a:xfrm>
              <a:off x="2187" y="1656"/>
              <a:ext cx="754" cy="1012"/>
            </a:xfrm>
            <a:custGeom>
              <a:avLst/>
              <a:gdLst/>
              <a:ahLst/>
              <a:cxnLst>
                <a:cxn ang="0">
                  <a:pos x="754" y="1012"/>
                </a:cxn>
                <a:cxn ang="0">
                  <a:pos x="0" y="334"/>
                </a:cxn>
                <a:cxn ang="0">
                  <a:pos x="17" y="326"/>
                </a:cxn>
                <a:cxn ang="0">
                  <a:pos x="25" y="308"/>
                </a:cxn>
                <a:cxn ang="0">
                  <a:pos x="43" y="300"/>
                </a:cxn>
                <a:cxn ang="0">
                  <a:pos x="51" y="283"/>
                </a:cxn>
                <a:cxn ang="0">
                  <a:pos x="60" y="274"/>
                </a:cxn>
                <a:cxn ang="0">
                  <a:pos x="77" y="257"/>
                </a:cxn>
                <a:cxn ang="0">
                  <a:pos x="94" y="248"/>
                </a:cxn>
                <a:cxn ang="0">
                  <a:pos x="103" y="240"/>
                </a:cxn>
                <a:cxn ang="0">
                  <a:pos x="120" y="223"/>
                </a:cxn>
                <a:cxn ang="0">
                  <a:pos x="128" y="214"/>
                </a:cxn>
                <a:cxn ang="0">
                  <a:pos x="145" y="206"/>
                </a:cxn>
                <a:cxn ang="0">
                  <a:pos x="163" y="197"/>
                </a:cxn>
                <a:cxn ang="0">
                  <a:pos x="171" y="188"/>
                </a:cxn>
                <a:cxn ang="0">
                  <a:pos x="188" y="171"/>
                </a:cxn>
                <a:cxn ang="0">
                  <a:pos x="205" y="163"/>
                </a:cxn>
                <a:cxn ang="0">
                  <a:pos x="214" y="154"/>
                </a:cxn>
                <a:cxn ang="0">
                  <a:pos x="231" y="146"/>
                </a:cxn>
                <a:cxn ang="0">
                  <a:pos x="248" y="137"/>
                </a:cxn>
                <a:cxn ang="0">
                  <a:pos x="265" y="128"/>
                </a:cxn>
                <a:cxn ang="0">
                  <a:pos x="274" y="120"/>
                </a:cxn>
                <a:cxn ang="0">
                  <a:pos x="291" y="111"/>
                </a:cxn>
                <a:cxn ang="0">
                  <a:pos x="308" y="103"/>
                </a:cxn>
                <a:cxn ang="0">
                  <a:pos x="325" y="94"/>
                </a:cxn>
                <a:cxn ang="0">
                  <a:pos x="343" y="94"/>
                </a:cxn>
                <a:cxn ang="0">
                  <a:pos x="360" y="86"/>
                </a:cxn>
                <a:cxn ang="0">
                  <a:pos x="377" y="77"/>
                </a:cxn>
                <a:cxn ang="0">
                  <a:pos x="385" y="68"/>
                </a:cxn>
                <a:cxn ang="0">
                  <a:pos x="403" y="60"/>
                </a:cxn>
                <a:cxn ang="0">
                  <a:pos x="420" y="60"/>
                </a:cxn>
                <a:cxn ang="0">
                  <a:pos x="437" y="51"/>
                </a:cxn>
                <a:cxn ang="0">
                  <a:pos x="454" y="43"/>
                </a:cxn>
                <a:cxn ang="0">
                  <a:pos x="471" y="43"/>
                </a:cxn>
                <a:cxn ang="0">
                  <a:pos x="488" y="34"/>
                </a:cxn>
                <a:cxn ang="0">
                  <a:pos x="505" y="34"/>
                </a:cxn>
                <a:cxn ang="0">
                  <a:pos x="523" y="25"/>
                </a:cxn>
                <a:cxn ang="0">
                  <a:pos x="540" y="25"/>
                </a:cxn>
                <a:cxn ang="0">
                  <a:pos x="557" y="25"/>
                </a:cxn>
                <a:cxn ang="0">
                  <a:pos x="574" y="17"/>
                </a:cxn>
                <a:cxn ang="0">
                  <a:pos x="591" y="17"/>
                </a:cxn>
                <a:cxn ang="0">
                  <a:pos x="608" y="17"/>
                </a:cxn>
                <a:cxn ang="0">
                  <a:pos x="625" y="8"/>
                </a:cxn>
                <a:cxn ang="0">
                  <a:pos x="643" y="8"/>
                </a:cxn>
                <a:cxn ang="0">
                  <a:pos x="660" y="8"/>
                </a:cxn>
                <a:cxn ang="0">
                  <a:pos x="677" y="8"/>
                </a:cxn>
                <a:cxn ang="0">
                  <a:pos x="694" y="8"/>
                </a:cxn>
                <a:cxn ang="0">
                  <a:pos x="711" y="0"/>
                </a:cxn>
                <a:cxn ang="0">
                  <a:pos x="728" y="0"/>
                </a:cxn>
                <a:cxn ang="0">
                  <a:pos x="754" y="0"/>
                </a:cxn>
                <a:cxn ang="0">
                  <a:pos x="754" y="1012"/>
                </a:cxn>
              </a:cxnLst>
              <a:rect l="0" t="0" r="r" b="b"/>
              <a:pathLst>
                <a:path w="754" h="1012">
                  <a:moveTo>
                    <a:pt x="754" y="1012"/>
                  </a:moveTo>
                  <a:lnTo>
                    <a:pt x="0" y="334"/>
                  </a:lnTo>
                  <a:lnTo>
                    <a:pt x="17" y="326"/>
                  </a:lnTo>
                  <a:lnTo>
                    <a:pt x="25" y="308"/>
                  </a:lnTo>
                  <a:lnTo>
                    <a:pt x="43" y="300"/>
                  </a:lnTo>
                  <a:lnTo>
                    <a:pt x="51" y="283"/>
                  </a:lnTo>
                  <a:lnTo>
                    <a:pt x="60" y="274"/>
                  </a:lnTo>
                  <a:lnTo>
                    <a:pt x="77" y="257"/>
                  </a:lnTo>
                  <a:lnTo>
                    <a:pt x="94" y="248"/>
                  </a:lnTo>
                  <a:lnTo>
                    <a:pt x="103" y="240"/>
                  </a:lnTo>
                  <a:lnTo>
                    <a:pt x="120" y="223"/>
                  </a:lnTo>
                  <a:lnTo>
                    <a:pt x="128" y="214"/>
                  </a:lnTo>
                  <a:lnTo>
                    <a:pt x="145" y="206"/>
                  </a:lnTo>
                  <a:lnTo>
                    <a:pt x="163" y="197"/>
                  </a:lnTo>
                  <a:lnTo>
                    <a:pt x="171" y="188"/>
                  </a:lnTo>
                  <a:lnTo>
                    <a:pt x="188" y="171"/>
                  </a:lnTo>
                  <a:lnTo>
                    <a:pt x="205" y="163"/>
                  </a:lnTo>
                  <a:lnTo>
                    <a:pt x="214" y="154"/>
                  </a:lnTo>
                  <a:lnTo>
                    <a:pt x="231" y="146"/>
                  </a:lnTo>
                  <a:lnTo>
                    <a:pt x="248" y="137"/>
                  </a:lnTo>
                  <a:lnTo>
                    <a:pt x="265" y="128"/>
                  </a:lnTo>
                  <a:lnTo>
                    <a:pt x="274" y="120"/>
                  </a:lnTo>
                  <a:lnTo>
                    <a:pt x="291" y="111"/>
                  </a:lnTo>
                  <a:lnTo>
                    <a:pt x="308" y="103"/>
                  </a:lnTo>
                  <a:lnTo>
                    <a:pt x="325" y="94"/>
                  </a:lnTo>
                  <a:lnTo>
                    <a:pt x="343" y="94"/>
                  </a:lnTo>
                  <a:lnTo>
                    <a:pt x="360" y="86"/>
                  </a:lnTo>
                  <a:lnTo>
                    <a:pt x="377" y="77"/>
                  </a:lnTo>
                  <a:lnTo>
                    <a:pt x="385" y="68"/>
                  </a:lnTo>
                  <a:lnTo>
                    <a:pt x="403" y="60"/>
                  </a:lnTo>
                  <a:lnTo>
                    <a:pt x="420" y="60"/>
                  </a:lnTo>
                  <a:lnTo>
                    <a:pt x="437" y="51"/>
                  </a:lnTo>
                  <a:lnTo>
                    <a:pt x="454" y="43"/>
                  </a:lnTo>
                  <a:lnTo>
                    <a:pt x="471" y="43"/>
                  </a:lnTo>
                  <a:lnTo>
                    <a:pt x="488" y="34"/>
                  </a:lnTo>
                  <a:lnTo>
                    <a:pt x="505" y="34"/>
                  </a:lnTo>
                  <a:lnTo>
                    <a:pt x="523" y="25"/>
                  </a:lnTo>
                  <a:lnTo>
                    <a:pt x="540" y="25"/>
                  </a:lnTo>
                  <a:lnTo>
                    <a:pt x="557" y="25"/>
                  </a:lnTo>
                  <a:lnTo>
                    <a:pt x="574" y="17"/>
                  </a:lnTo>
                  <a:lnTo>
                    <a:pt x="591" y="17"/>
                  </a:lnTo>
                  <a:lnTo>
                    <a:pt x="608" y="17"/>
                  </a:lnTo>
                  <a:lnTo>
                    <a:pt x="625" y="8"/>
                  </a:lnTo>
                  <a:lnTo>
                    <a:pt x="643" y="8"/>
                  </a:lnTo>
                  <a:lnTo>
                    <a:pt x="660" y="8"/>
                  </a:lnTo>
                  <a:lnTo>
                    <a:pt x="677" y="8"/>
                  </a:lnTo>
                  <a:lnTo>
                    <a:pt x="694" y="8"/>
                  </a:lnTo>
                  <a:lnTo>
                    <a:pt x="711" y="0"/>
                  </a:lnTo>
                  <a:lnTo>
                    <a:pt x="728" y="0"/>
                  </a:lnTo>
                  <a:lnTo>
                    <a:pt x="754" y="0"/>
                  </a:lnTo>
                  <a:lnTo>
                    <a:pt x="754" y="101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auto">
            <a:xfrm>
              <a:off x="1990" y="1990"/>
              <a:ext cx="951" cy="678"/>
            </a:xfrm>
            <a:custGeom>
              <a:avLst/>
              <a:gdLst/>
              <a:ahLst/>
              <a:cxnLst>
                <a:cxn ang="0">
                  <a:pos x="951" y="678"/>
                </a:cxn>
                <a:cxn ang="0">
                  <a:pos x="0" y="326"/>
                </a:cxn>
                <a:cxn ang="0">
                  <a:pos x="8" y="318"/>
                </a:cxn>
                <a:cxn ang="0">
                  <a:pos x="17" y="300"/>
                </a:cxn>
                <a:cxn ang="0">
                  <a:pos x="25" y="283"/>
                </a:cxn>
                <a:cxn ang="0">
                  <a:pos x="25" y="266"/>
                </a:cxn>
                <a:cxn ang="0">
                  <a:pos x="34" y="249"/>
                </a:cxn>
                <a:cxn ang="0">
                  <a:pos x="42" y="232"/>
                </a:cxn>
                <a:cxn ang="0">
                  <a:pos x="51" y="215"/>
                </a:cxn>
                <a:cxn ang="0">
                  <a:pos x="60" y="206"/>
                </a:cxn>
                <a:cxn ang="0">
                  <a:pos x="68" y="189"/>
                </a:cxn>
                <a:cxn ang="0">
                  <a:pos x="77" y="172"/>
                </a:cxn>
                <a:cxn ang="0">
                  <a:pos x="85" y="155"/>
                </a:cxn>
                <a:cxn ang="0">
                  <a:pos x="94" y="137"/>
                </a:cxn>
                <a:cxn ang="0">
                  <a:pos x="102" y="129"/>
                </a:cxn>
                <a:cxn ang="0">
                  <a:pos x="111" y="112"/>
                </a:cxn>
                <a:cxn ang="0">
                  <a:pos x="120" y="95"/>
                </a:cxn>
                <a:cxn ang="0">
                  <a:pos x="137" y="86"/>
                </a:cxn>
                <a:cxn ang="0">
                  <a:pos x="145" y="69"/>
                </a:cxn>
                <a:cxn ang="0">
                  <a:pos x="154" y="52"/>
                </a:cxn>
                <a:cxn ang="0">
                  <a:pos x="162" y="43"/>
                </a:cxn>
                <a:cxn ang="0">
                  <a:pos x="180" y="26"/>
                </a:cxn>
                <a:cxn ang="0">
                  <a:pos x="188" y="17"/>
                </a:cxn>
                <a:cxn ang="0">
                  <a:pos x="197" y="0"/>
                </a:cxn>
                <a:cxn ang="0">
                  <a:pos x="951" y="678"/>
                </a:cxn>
              </a:cxnLst>
              <a:rect l="0" t="0" r="r" b="b"/>
              <a:pathLst>
                <a:path w="951" h="678">
                  <a:moveTo>
                    <a:pt x="951" y="678"/>
                  </a:moveTo>
                  <a:lnTo>
                    <a:pt x="0" y="326"/>
                  </a:lnTo>
                  <a:lnTo>
                    <a:pt x="8" y="318"/>
                  </a:lnTo>
                  <a:lnTo>
                    <a:pt x="17" y="300"/>
                  </a:lnTo>
                  <a:lnTo>
                    <a:pt x="25" y="283"/>
                  </a:lnTo>
                  <a:lnTo>
                    <a:pt x="25" y="266"/>
                  </a:lnTo>
                  <a:lnTo>
                    <a:pt x="34" y="249"/>
                  </a:lnTo>
                  <a:lnTo>
                    <a:pt x="42" y="232"/>
                  </a:lnTo>
                  <a:lnTo>
                    <a:pt x="51" y="215"/>
                  </a:lnTo>
                  <a:lnTo>
                    <a:pt x="60" y="206"/>
                  </a:lnTo>
                  <a:lnTo>
                    <a:pt x="68" y="189"/>
                  </a:lnTo>
                  <a:lnTo>
                    <a:pt x="77" y="172"/>
                  </a:lnTo>
                  <a:lnTo>
                    <a:pt x="85" y="155"/>
                  </a:lnTo>
                  <a:lnTo>
                    <a:pt x="94" y="137"/>
                  </a:lnTo>
                  <a:lnTo>
                    <a:pt x="102" y="129"/>
                  </a:lnTo>
                  <a:lnTo>
                    <a:pt x="111" y="112"/>
                  </a:lnTo>
                  <a:lnTo>
                    <a:pt x="120" y="95"/>
                  </a:lnTo>
                  <a:lnTo>
                    <a:pt x="137" y="86"/>
                  </a:lnTo>
                  <a:lnTo>
                    <a:pt x="145" y="69"/>
                  </a:lnTo>
                  <a:lnTo>
                    <a:pt x="154" y="52"/>
                  </a:lnTo>
                  <a:lnTo>
                    <a:pt x="162" y="43"/>
                  </a:lnTo>
                  <a:lnTo>
                    <a:pt x="180" y="26"/>
                  </a:lnTo>
                  <a:lnTo>
                    <a:pt x="188" y="17"/>
                  </a:lnTo>
                  <a:lnTo>
                    <a:pt x="197" y="0"/>
                  </a:lnTo>
                  <a:lnTo>
                    <a:pt x="951" y="678"/>
                  </a:ln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4351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49" name="Freeform 9"/>
            <p:cNvSpPr>
              <a:spLocks/>
            </p:cNvSpPr>
            <p:nvPr/>
          </p:nvSpPr>
          <p:spPr bwMode="auto">
            <a:xfrm>
              <a:off x="1990" y="1990"/>
              <a:ext cx="951" cy="678"/>
            </a:xfrm>
            <a:custGeom>
              <a:avLst/>
              <a:gdLst/>
              <a:ahLst/>
              <a:cxnLst>
                <a:cxn ang="0">
                  <a:pos x="951" y="678"/>
                </a:cxn>
                <a:cxn ang="0">
                  <a:pos x="0" y="326"/>
                </a:cxn>
                <a:cxn ang="0">
                  <a:pos x="8" y="318"/>
                </a:cxn>
                <a:cxn ang="0">
                  <a:pos x="17" y="300"/>
                </a:cxn>
                <a:cxn ang="0">
                  <a:pos x="25" y="283"/>
                </a:cxn>
                <a:cxn ang="0">
                  <a:pos x="25" y="266"/>
                </a:cxn>
                <a:cxn ang="0">
                  <a:pos x="34" y="249"/>
                </a:cxn>
                <a:cxn ang="0">
                  <a:pos x="42" y="232"/>
                </a:cxn>
                <a:cxn ang="0">
                  <a:pos x="51" y="215"/>
                </a:cxn>
                <a:cxn ang="0">
                  <a:pos x="60" y="206"/>
                </a:cxn>
                <a:cxn ang="0">
                  <a:pos x="68" y="189"/>
                </a:cxn>
                <a:cxn ang="0">
                  <a:pos x="77" y="172"/>
                </a:cxn>
                <a:cxn ang="0">
                  <a:pos x="85" y="155"/>
                </a:cxn>
                <a:cxn ang="0">
                  <a:pos x="94" y="137"/>
                </a:cxn>
                <a:cxn ang="0">
                  <a:pos x="102" y="129"/>
                </a:cxn>
                <a:cxn ang="0">
                  <a:pos x="111" y="112"/>
                </a:cxn>
                <a:cxn ang="0">
                  <a:pos x="120" y="95"/>
                </a:cxn>
                <a:cxn ang="0">
                  <a:pos x="137" y="86"/>
                </a:cxn>
                <a:cxn ang="0">
                  <a:pos x="145" y="69"/>
                </a:cxn>
                <a:cxn ang="0">
                  <a:pos x="154" y="52"/>
                </a:cxn>
                <a:cxn ang="0">
                  <a:pos x="162" y="43"/>
                </a:cxn>
                <a:cxn ang="0">
                  <a:pos x="180" y="26"/>
                </a:cxn>
                <a:cxn ang="0">
                  <a:pos x="188" y="17"/>
                </a:cxn>
                <a:cxn ang="0">
                  <a:pos x="197" y="0"/>
                </a:cxn>
                <a:cxn ang="0">
                  <a:pos x="951" y="678"/>
                </a:cxn>
              </a:cxnLst>
              <a:rect l="0" t="0" r="r" b="b"/>
              <a:pathLst>
                <a:path w="951" h="678">
                  <a:moveTo>
                    <a:pt x="951" y="678"/>
                  </a:moveTo>
                  <a:lnTo>
                    <a:pt x="0" y="326"/>
                  </a:lnTo>
                  <a:lnTo>
                    <a:pt x="8" y="318"/>
                  </a:lnTo>
                  <a:lnTo>
                    <a:pt x="17" y="300"/>
                  </a:lnTo>
                  <a:lnTo>
                    <a:pt x="25" y="283"/>
                  </a:lnTo>
                  <a:lnTo>
                    <a:pt x="25" y="266"/>
                  </a:lnTo>
                  <a:lnTo>
                    <a:pt x="34" y="249"/>
                  </a:lnTo>
                  <a:lnTo>
                    <a:pt x="42" y="232"/>
                  </a:lnTo>
                  <a:lnTo>
                    <a:pt x="51" y="215"/>
                  </a:lnTo>
                  <a:lnTo>
                    <a:pt x="60" y="206"/>
                  </a:lnTo>
                  <a:lnTo>
                    <a:pt x="68" y="189"/>
                  </a:lnTo>
                  <a:lnTo>
                    <a:pt x="77" y="172"/>
                  </a:lnTo>
                  <a:lnTo>
                    <a:pt x="85" y="155"/>
                  </a:lnTo>
                  <a:lnTo>
                    <a:pt x="94" y="137"/>
                  </a:lnTo>
                  <a:lnTo>
                    <a:pt x="102" y="129"/>
                  </a:lnTo>
                  <a:lnTo>
                    <a:pt x="111" y="112"/>
                  </a:lnTo>
                  <a:lnTo>
                    <a:pt x="120" y="95"/>
                  </a:lnTo>
                  <a:lnTo>
                    <a:pt x="137" y="86"/>
                  </a:lnTo>
                  <a:lnTo>
                    <a:pt x="145" y="69"/>
                  </a:lnTo>
                  <a:lnTo>
                    <a:pt x="154" y="52"/>
                  </a:lnTo>
                  <a:lnTo>
                    <a:pt x="162" y="43"/>
                  </a:lnTo>
                  <a:lnTo>
                    <a:pt x="180" y="26"/>
                  </a:lnTo>
                  <a:lnTo>
                    <a:pt x="188" y="17"/>
                  </a:lnTo>
                  <a:lnTo>
                    <a:pt x="197" y="0"/>
                  </a:lnTo>
                  <a:lnTo>
                    <a:pt x="951" y="6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0" name="Freeform 10"/>
            <p:cNvSpPr>
              <a:spLocks/>
            </p:cNvSpPr>
            <p:nvPr/>
          </p:nvSpPr>
          <p:spPr bwMode="auto">
            <a:xfrm>
              <a:off x="1938" y="2316"/>
              <a:ext cx="1003" cy="352"/>
            </a:xfrm>
            <a:custGeom>
              <a:avLst/>
              <a:gdLst/>
              <a:ahLst/>
              <a:cxnLst>
                <a:cxn ang="0">
                  <a:pos x="1003" y="352"/>
                </a:cxn>
                <a:cxn ang="0">
                  <a:pos x="0" y="223"/>
                </a:cxn>
                <a:cxn ang="0">
                  <a:pos x="0" y="206"/>
                </a:cxn>
                <a:cxn ang="0">
                  <a:pos x="9" y="189"/>
                </a:cxn>
                <a:cxn ang="0">
                  <a:pos x="9" y="172"/>
                </a:cxn>
                <a:cxn ang="0">
                  <a:pos x="9" y="155"/>
                </a:cxn>
                <a:cxn ang="0">
                  <a:pos x="17" y="137"/>
                </a:cxn>
                <a:cxn ang="0">
                  <a:pos x="17" y="120"/>
                </a:cxn>
                <a:cxn ang="0">
                  <a:pos x="26" y="103"/>
                </a:cxn>
                <a:cxn ang="0">
                  <a:pos x="26" y="86"/>
                </a:cxn>
                <a:cxn ang="0">
                  <a:pos x="34" y="69"/>
                </a:cxn>
                <a:cxn ang="0">
                  <a:pos x="34" y="52"/>
                </a:cxn>
                <a:cxn ang="0">
                  <a:pos x="43" y="34"/>
                </a:cxn>
                <a:cxn ang="0">
                  <a:pos x="52" y="17"/>
                </a:cxn>
                <a:cxn ang="0">
                  <a:pos x="52" y="0"/>
                </a:cxn>
                <a:cxn ang="0">
                  <a:pos x="1003" y="352"/>
                </a:cxn>
              </a:cxnLst>
              <a:rect l="0" t="0" r="r" b="b"/>
              <a:pathLst>
                <a:path w="1003" h="352">
                  <a:moveTo>
                    <a:pt x="1003" y="352"/>
                  </a:moveTo>
                  <a:lnTo>
                    <a:pt x="0" y="223"/>
                  </a:lnTo>
                  <a:lnTo>
                    <a:pt x="0" y="206"/>
                  </a:lnTo>
                  <a:lnTo>
                    <a:pt x="9" y="189"/>
                  </a:lnTo>
                  <a:lnTo>
                    <a:pt x="9" y="172"/>
                  </a:lnTo>
                  <a:lnTo>
                    <a:pt x="9" y="155"/>
                  </a:lnTo>
                  <a:lnTo>
                    <a:pt x="17" y="137"/>
                  </a:lnTo>
                  <a:lnTo>
                    <a:pt x="17" y="120"/>
                  </a:lnTo>
                  <a:lnTo>
                    <a:pt x="26" y="103"/>
                  </a:lnTo>
                  <a:lnTo>
                    <a:pt x="26" y="86"/>
                  </a:lnTo>
                  <a:lnTo>
                    <a:pt x="34" y="69"/>
                  </a:lnTo>
                  <a:lnTo>
                    <a:pt x="34" y="52"/>
                  </a:lnTo>
                  <a:lnTo>
                    <a:pt x="43" y="34"/>
                  </a:lnTo>
                  <a:lnTo>
                    <a:pt x="52" y="17"/>
                  </a:lnTo>
                  <a:lnTo>
                    <a:pt x="52" y="0"/>
                  </a:lnTo>
                  <a:lnTo>
                    <a:pt x="1003" y="352"/>
                  </a:lnTo>
                  <a:close/>
                </a:path>
              </a:pathLst>
            </a:custGeom>
            <a:solidFill>
              <a:srgbClr val="33CCCC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1" name="Freeform 11"/>
            <p:cNvSpPr>
              <a:spLocks/>
            </p:cNvSpPr>
            <p:nvPr/>
          </p:nvSpPr>
          <p:spPr bwMode="auto">
            <a:xfrm>
              <a:off x="1930" y="2539"/>
              <a:ext cx="1011" cy="197"/>
            </a:xfrm>
            <a:custGeom>
              <a:avLst/>
              <a:gdLst/>
              <a:ahLst/>
              <a:cxnLst>
                <a:cxn ang="0">
                  <a:pos x="1011" y="129"/>
                </a:cxn>
                <a:cxn ang="0">
                  <a:pos x="0" y="197"/>
                </a:cxn>
                <a:cxn ang="0">
                  <a:pos x="0" y="180"/>
                </a:cxn>
                <a:cxn ang="0">
                  <a:pos x="0" y="163"/>
                </a:cxn>
                <a:cxn ang="0">
                  <a:pos x="0" y="146"/>
                </a:cxn>
                <a:cxn ang="0">
                  <a:pos x="0" y="12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0" y="69"/>
                </a:cxn>
                <a:cxn ang="0">
                  <a:pos x="0" y="52"/>
                </a:cxn>
                <a:cxn ang="0">
                  <a:pos x="8" y="34"/>
                </a:cxn>
                <a:cxn ang="0">
                  <a:pos x="8" y="17"/>
                </a:cxn>
                <a:cxn ang="0">
                  <a:pos x="8" y="0"/>
                </a:cxn>
                <a:cxn ang="0">
                  <a:pos x="1011" y="129"/>
                </a:cxn>
              </a:cxnLst>
              <a:rect l="0" t="0" r="r" b="b"/>
              <a:pathLst>
                <a:path w="1011" h="197">
                  <a:moveTo>
                    <a:pt x="1011" y="129"/>
                  </a:moveTo>
                  <a:lnTo>
                    <a:pt x="0" y="197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0" y="146"/>
                  </a:lnTo>
                  <a:lnTo>
                    <a:pt x="0" y="12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0" y="52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8" y="0"/>
                  </a:lnTo>
                  <a:lnTo>
                    <a:pt x="1011" y="129"/>
                  </a:lnTo>
                  <a:close/>
                </a:path>
              </a:pathLst>
            </a:custGeom>
            <a:solidFill>
              <a:srgbClr val="33CCCC"/>
            </a:solidFill>
            <a:ln w="14351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2" name="Freeform 12"/>
            <p:cNvSpPr>
              <a:spLocks/>
            </p:cNvSpPr>
            <p:nvPr/>
          </p:nvSpPr>
          <p:spPr bwMode="auto">
            <a:xfrm>
              <a:off x="1930" y="2539"/>
              <a:ext cx="1011" cy="197"/>
            </a:xfrm>
            <a:custGeom>
              <a:avLst/>
              <a:gdLst/>
              <a:ahLst/>
              <a:cxnLst>
                <a:cxn ang="0">
                  <a:pos x="1011" y="129"/>
                </a:cxn>
                <a:cxn ang="0">
                  <a:pos x="0" y="197"/>
                </a:cxn>
                <a:cxn ang="0">
                  <a:pos x="0" y="180"/>
                </a:cxn>
                <a:cxn ang="0">
                  <a:pos x="0" y="163"/>
                </a:cxn>
                <a:cxn ang="0">
                  <a:pos x="0" y="146"/>
                </a:cxn>
                <a:cxn ang="0">
                  <a:pos x="0" y="129"/>
                </a:cxn>
                <a:cxn ang="0">
                  <a:pos x="0" y="103"/>
                </a:cxn>
                <a:cxn ang="0">
                  <a:pos x="0" y="86"/>
                </a:cxn>
                <a:cxn ang="0">
                  <a:pos x="0" y="69"/>
                </a:cxn>
                <a:cxn ang="0">
                  <a:pos x="0" y="52"/>
                </a:cxn>
                <a:cxn ang="0">
                  <a:pos x="8" y="34"/>
                </a:cxn>
                <a:cxn ang="0">
                  <a:pos x="8" y="17"/>
                </a:cxn>
                <a:cxn ang="0">
                  <a:pos x="8" y="0"/>
                </a:cxn>
                <a:cxn ang="0">
                  <a:pos x="1011" y="129"/>
                </a:cxn>
              </a:cxnLst>
              <a:rect l="0" t="0" r="r" b="b"/>
              <a:pathLst>
                <a:path w="1011" h="197">
                  <a:moveTo>
                    <a:pt x="1011" y="129"/>
                  </a:moveTo>
                  <a:lnTo>
                    <a:pt x="0" y="197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0" y="146"/>
                  </a:lnTo>
                  <a:lnTo>
                    <a:pt x="0" y="129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0" y="52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8" y="0"/>
                  </a:lnTo>
                  <a:lnTo>
                    <a:pt x="1011" y="129"/>
                  </a:lnTo>
                </a:path>
              </a:pathLst>
            </a:custGeom>
            <a:solidFill>
              <a:srgbClr val="66CCFF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3" name="Freeform 13"/>
            <p:cNvSpPr>
              <a:spLocks/>
            </p:cNvSpPr>
            <p:nvPr/>
          </p:nvSpPr>
          <p:spPr bwMode="auto">
            <a:xfrm>
              <a:off x="1930" y="2668"/>
              <a:ext cx="1011" cy="694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8" y="86"/>
                </a:cxn>
                <a:cxn ang="0">
                  <a:pos x="8" y="103"/>
                </a:cxn>
                <a:cxn ang="0">
                  <a:pos x="8" y="120"/>
                </a:cxn>
                <a:cxn ang="0">
                  <a:pos x="8" y="137"/>
                </a:cxn>
                <a:cxn ang="0">
                  <a:pos x="17" y="154"/>
                </a:cxn>
                <a:cxn ang="0">
                  <a:pos x="17" y="171"/>
                </a:cxn>
                <a:cxn ang="0">
                  <a:pos x="17" y="188"/>
                </a:cxn>
                <a:cxn ang="0">
                  <a:pos x="25" y="206"/>
                </a:cxn>
                <a:cxn ang="0">
                  <a:pos x="25" y="223"/>
                </a:cxn>
                <a:cxn ang="0">
                  <a:pos x="34" y="240"/>
                </a:cxn>
                <a:cxn ang="0">
                  <a:pos x="34" y="257"/>
                </a:cxn>
                <a:cxn ang="0">
                  <a:pos x="42" y="274"/>
                </a:cxn>
                <a:cxn ang="0">
                  <a:pos x="42" y="291"/>
                </a:cxn>
                <a:cxn ang="0">
                  <a:pos x="51" y="309"/>
                </a:cxn>
                <a:cxn ang="0">
                  <a:pos x="60" y="326"/>
                </a:cxn>
                <a:cxn ang="0">
                  <a:pos x="60" y="343"/>
                </a:cxn>
                <a:cxn ang="0">
                  <a:pos x="68" y="360"/>
                </a:cxn>
                <a:cxn ang="0">
                  <a:pos x="77" y="369"/>
                </a:cxn>
                <a:cxn ang="0">
                  <a:pos x="85" y="386"/>
                </a:cxn>
                <a:cxn ang="0">
                  <a:pos x="85" y="403"/>
                </a:cxn>
                <a:cxn ang="0">
                  <a:pos x="94" y="420"/>
                </a:cxn>
                <a:cxn ang="0">
                  <a:pos x="102" y="437"/>
                </a:cxn>
                <a:cxn ang="0">
                  <a:pos x="111" y="454"/>
                </a:cxn>
                <a:cxn ang="0">
                  <a:pos x="120" y="471"/>
                </a:cxn>
                <a:cxn ang="0">
                  <a:pos x="128" y="480"/>
                </a:cxn>
                <a:cxn ang="0">
                  <a:pos x="137" y="497"/>
                </a:cxn>
                <a:cxn ang="0">
                  <a:pos x="145" y="514"/>
                </a:cxn>
                <a:cxn ang="0">
                  <a:pos x="154" y="532"/>
                </a:cxn>
                <a:cxn ang="0">
                  <a:pos x="162" y="540"/>
                </a:cxn>
                <a:cxn ang="0">
                  <a:pos x="171" y="557"/>
                </a:cxn>
                <a:cxn ang="0">
                  <a:pos x="180" y="574"/>
                </a:cxn>
                <a:cxn ang="0">
                  <a:pos x="197" y="583"/>
                </a:cxn>
                <a:cxn ang="0">
                  <a:pos x="205" y="600"/>
                </a:cxn>
                <a:cxn ang="0">
                  <a:pos x="214" y="617"/>
                </a:cxn>
                <a:cxn ang="0">
                  <a:pos x="222" y="626"/>
                </a:cxn>
                <a:cxn ang="0">
                  <a:pos x="240" y="643"/>
                </a:cxn>
                <a:cxn ang="0">
                  <a:pos x="248" y="652"/>
                </a:cxn>
                <a:cxn ang="0">
                  <a:pos x="257" y="669"/>
                </a:cxn>
                <a:cxn ang="0">
                  <a:pos x="274" y="677"/>
                </a:cxn>
                <a:cxn ang="0">
                  <a:pos x="282" y="694"/>
                </a:cxn>
                <a:cxn ang="0">
                  <a:pos x="1011" y="0"/>
                </a:cxn>
                <a:cxn ang="0">
                  <a:pos x="0" y="68"/>
                </a:cxn>
              </a:cxnLst>
              <a:rect l="0" t="0" r="r" b="b"/>
              <a:pathLst>
                <a:path w="1011" h="694">
                  <a:moveTo>
                    <a:pt x="0" y="68"/>
                  </a:moveTo>
                  <a:lnTo>
                    <a:pt x="8" y="86"/>
                  </a:lnTo>
                  <a:lnTo>
                    <a:pt x="8" y="103"/>
                  </a:lnTo>
                  <a:lnTo>
                    <a:pt x="8" y="120"/>
                  </a:lnTo>
                  <a:lnTo>
                    <a:pt x="8" y="137"/>
                  </a:lnTo>
                  <a:lnTo>
                    <a:pt x="17" y="154"/>
                  </a:lnTo>
                  <a:lnTo>
                    <a:pt x="17" y="171"/>
                  </a:lnTo>
                  <a:lnTo>
                    <a:pt x="17" y="188"/>
                  </a:lnTo>
                  <a:lnTo>
                    <a:pt x="25" y="206"/>
                  </a:lnTo>
                  <a:lnTo>
                    <a:pt x="25" y="223"/>
                  </a:lnTo>
                  <a:lnTo>
                    <a:pt x="34" y="240"/>
                  </a:lnTo>
                  <a:lnTo>
                    <a:pt x="34" y="257"/>
                  </a:lnTo>
                  <a:lnTo>
                    <a:pt x="42" y="274"/>
                  </a:lnTo>
                  <a:lnTo>
                    <a:pt x="42" y="291"/>
                  </a:lnTo>
                  <a:lnTo>
                    <a:pt x="51" y="309"/>
                  </a:lnTo>
                  <a:lnTo>
                    <a:pt x="60" y="326"/>
                  </a:lnTo>
                  <a:lnTo>
                    <a:pt x="60" y="343"/>
                  </a:lnTo>
                  <a:lnTo>
                    <a:pt x="68" y="360"/>
                  </a:lnTo>
                  <a:lnTo>
                    <a:pt x="77" y="369"/>
                  </a:lnTo>
                  <a:lnTo>
                    <a:pt x="85" y="386"/>
                  </a:lnTo>
                  <a:lnTo>
                    <a:pt x="85" y="403"/>
                  </a:lnTo>
                  <a:lnTo>
                    <a:pt x="94" y="420"/>
                  </a:lnTo>
                  <a:lnTo>
                    <a:pt x="102" y="437"/>
                  </a:lnTo>
                  <a:lnTo>
                    <a:pt x="111" y="454"/>
                  </a:lnTo>
                  <a:lnTo>
                    <a:pt x="120" y="471"/>
                  </a:lnTo>
                  <a:lnTo>
                    <a:pt x="128" y="480"/>
                  </a:lnTo>
                  <a:lnTo>
                    <a:pt x="137" y="497"/>
                  </a:lnTo>
                  <a:lnTo>
                    <a:pt x="145" y="514"/>
                  </a:lnTo>
                  <a:lnTo>
                    <a:pt x="154" y="532"/>
                  </a:lnTo>
                  <a:lnTo>
                    <a:pt x="162" y="540"/>
                  </a:lnTo>
                  <a:lnTo>
                    <a:pt x="171" y="557"/>
                  </a:lnTo>
                  <a:lnTo>
                    <a:pt x="180" y="574"/>
                  </a:lnTo>
                  <a:lnTo>
                    <a:pt x="197" y="583"/>
                  </a:lnTo>
                  <a:lnTo>
                    <a:pt x="205" y="600"/>
                  </a:lnTo>
                  <a:lnTo>
                    <a:pt x="214" y="617"/>
                  </a:lnTo>
                  <a:lnTo>
                    <a:pt x="222" y="626"/>
                  </a:lnTo>
                  <a:lnTo>
                    <a:pt x="240" y="643"/>
                  </a:lnTo>
                  <a:lnTo>
                    <a:pt x="248" y="652"/>
                  </a:lnTo>
                  <a:lnTo>
                    <a:pt x="257" y="669"/>
                  </a:lnTo>
                  <a:lnTo>
                    <a:pt x="274" y="677"/>
                  </a:lnTo>
                  <a:lnTo>
                    <a:pt x="282" y="694"/>
                  </a:lnTo>
                  <a:lnTo>
                    <a:pt x="1011" y="0"/>
                  </a:lnTo>
                  <a:lnTo>
                    <a:pt x="0" y="68"/>
                  </a:lnTo>
                  <a:close/>
                </a:path>
              </a:pathLst>
            </a:custGeom>
            <a:gradFill rotWithShape="1">
              <a:gsLst>
                <a:gs pos="0">
                  <a:srgbClr val="336699">
                    <a:alpha val="42999"/>
                  </a:srgbClr>
                </a:gs>
                <a:gs pos="100000">
                  <a:srgbClr val="336699">
                    <a:gamma/>
                    <a:shade val="47451"/>
                    <a:invGamma/>
                  </a:srgbClr>
                </a:gs>
              </a:gsLst>
              <a:lin ang="2700000" scaled="1"/>
            </a:gradFill>
            <a:ln w="14351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4" name="Freeform 14"/>
            <p:cNvSpPr>
              <a:spLocks/>
            </p:cNvSpPr>
            <p:nvPr/>
          </p:nvSpPr>
          <p:spPr bwMode="auto">
            <a:xfrm>
              <a:off x="1930" y="2668"/>
              <a:ext cx="1011" cy="694"/>
            </a:xfrm>
            <a:custGeom>
              <a:avLst/>
              <a:gdLst/>
              <a:ahLst/>
              <a:cxnLst>
                <a:cxn ang="0">
                  <a:pos x="1011" y="0"/>
                </a:cxn>
                <a:cxn ang="0">
                  <a:pos x="282" y="694"/>
                </a:cxn>
                <a:cxn ang="0">
                  <a:pos x="274" y="677"/>
                </a:cxn>
                <a:cxn ang="0">
                  <a:pos x="257" y="669"/>
                </a:cxn>
                <a:cxn ang="0">
                  <a:pos x="248" y="652"/>
                </a:cxn>
                <a:cxn ang="0">
                  <a:pos x="240" y="643"/>
                </a:cxn>
                <a:cxn ang="0">
                  <a:pos x="222" y="626"/>
                </a:cxn>
                <a:cxn ang="0">
                  <a:pos x="214" y="617"/>
                </a:cxn>
                <a:cxn ang="0">
                  <a:pos x="205" y="600"/>
                </a:cxn>
                <a:cxn ang="0">
                  <a:pos x="197" y="583"/>
                </a:cxn>
                <a:cxn ang="0">
                  <a:pos x="180" y="574"/>
                </a:cxn>
                <a:cxn ang="0">
                  <a:pos x="171" y="557"/>
                </a:cxn>
                <a:cxn ang="0">
                  <a:pos x="162" y="540"/>
                </a:cxn>
                <a:cxn ang="0">
                  <a:pos x="154" y="532"/>
                </a:cxn>
                <a:cxn ang="0">
                  <a:pos x="145" y="514"/>
                </a:cxn>
                <a:cxn ang="0">
                  <a:pos x="137" y="497"/>
                </a:cxn>
                <a:cxn ang="0">
                  <a:pos x="128" y="480"/>
                </a:cxn>
                <a:cxn ang="0">
                  <a:pos x="120" y="471"/>
                </a:cxn>
                <a:cxn ang="0">
                  <a:pos x="111" y="454"/>
                </a:cxn>
                <a:cxn ang="0">
                  <a:pos x="102" y="437"/>
                </a:cxn>
                <a:cxn ang="0">
                  <a:pos x="94" y="420"/>
                </a:cxn>
                <a:cxn ang="0">
                  <a:pos x="85" y="403"/>
                </a:cxn>
                <a:cxn ang="0">
                  <a:pos x="85" y="386"/>
                </a:cxn>
                <a:cxn ang="0">
                  <a:pos x="77" y="369"/>
                </a:cxn>
                <a:cxn ang="0">
                  <a:pos x="68" y="360"/>
                </a:cxn>
                <a:cxn ang="0">
                  <a:pos x="60" y="343"/>
                </a:cxn>
                <a:cxn ang="0">
                  <a:pos x="60" y="326"/>
                </a:cxn>
                <a:cxn ang="0">
                  <a:pos x="51" y="309"/>
                </a:cxn>
                <a:cxn ang="0">
                  <a:pos x="42" y="291"/>
                </a:cxn>
                <a:cxn ang="0">
                  <a:pos x="42" y="274"/>
                </a:cxn>
                <a:cxn ang="0">
                  <a:pos x="34" y="257"/>
                </a:cxn>
                <a:cxn ang="0">
                  <a:pos x="34" y="240"/>
                </a:cxn>
                <a:cxn ang="0">
                  <a:pos x="25" y="223"/>
                </a:cxn>
                <a:cxn ang="0">
                  <a:pos x="25" y="206"/>
                </a:cxn>
                <a:cxn ang="0">
                  <a:pos x="17" y="188"/>
                </a:cxn>
                <a:cxn ang="0">
                  <a:pos x="17" y="171"/>
                </a:cxn>
                <a:cxn ang="0">
                  <a:pos x="17" y="154"/>
                </a:cxn>
                <a:cxn ang="0">
                  <a:pos x="8" y="137"/>
                </a:cxn>
                <a:cxn ang="0">
                  <a:pos x="8" y="120"/>
                </a:cxn>
                <a:cxn ang="0">
                  <a:pos x="8" y="103"/>
                </a:cxn>
                <a:cxn ang="0">
                  <a:pos x="8" y="86"/>
                </a:cxn>
                <a:cxn ang="0">
                  <a:pos x="0" y="68"/>
                </a:cxn>
                <a:cxn ang="0">
                  <a:pos x="1011" y="0"/>
                </a:cxn>
              </a:cxnLst>
              <a:rect l="0" t="0" r="r" b="b"/>
              <a:pathLst>
                <a:path w="1011" h="694">
                  <a:moveTo>
                    <a:pt x="1011" y="0"/>
                  </a:moveTo>
                  <a:lnTo>
                    <a:pt x="282" y="694"/>
                  </a:lnTo>
                  <a:lnTo>
                    <a:pt x="274" y="677"/>
                  </a:lnTo>
                  <a:lnTo>
                    <a:pt x="257" y="669"/>
                  </a:lnTo>
                  <a:lnTo>
                    <a:pt x="248" y="652"/>
                  </a:lnTo>
                  <a:lnTo>
                    <a:pt x="240" y="643"/>
                  </a:lnTo>
                  <a:lnTo>
                    <a:pt x="222" y="626"/>
                  </a:lnTo>
                  <a:lnTo>
                    <a:pt x="214" y="617"/>
                  </a:lnTo>
                  <a:lnTo>
                    <a:pt x="205" y="600"/>
                  </a:lnTo>
                  <a:lnTo>
                    <a:pt x="197" y="583"/>
                  </a:lnTo>
                  <a:lnTo>
                    <a:pt x="180" y="574"/>
                  </a:lnTo>
                  <a:lnTo>
                    <a:pt x="171" y="557"/>
                  </a:lnTo>
                  <a:lnTo>
                    <a:pt x="162" y="540"/>
                  </a:lnTo>
                  <a:lnTo>
                    <a:pt x="154" y="532"/>
                  </a:lnTo>
                  <a:lnTo>
                    <a:pt x="145" y="514"/>
                  </a:lnTo>
                  <a:lnTo>
                    <a:pt x="137" y="497"/>
                  </a:lnTo>
                  <a:lnTo>
                    <a:pt x="128" y="480"/>
                  </a:lnTo>
                  <a:lnTo>
                    <a:pt x="120" y="471"/>
                  </a:lnTo>
                  <a:lnTo>
                    <a:pt x="111" y="454"/>
                  </a:lnTo>
                  <a:lnTo>
                    <a:pt x="102" y="437"/>
                  </a:lnTo>
                  <a:lnTo>
                    <a:pt x="94" y="420"/>
                  </a:lnTo>
                  <a:lnTo>
                    <a:pt x="85" y="403"/>
                  </a:lnTo>
                  <a:lnTo>
                    <a:pt x="85" y="386"/>
                  </a:lnTo>
                  <a:lnTo>
                    <a:pt x="77" y="369"/>
                  </a:lnTo>
                  <a:lnTo>
                    <a:pt x="68" y="360"/>
                  </a:lnTo>
                  <a:lnTo>
                    <a:pt x="60" y="343"/>
                  </a:lnTo>
                  <a:lnTo>
                    <a:pt x="60" y="326"/>
                  </a:lnTo>
                  <a:lnTo>
                    <a:pt x="51" y="309"/>
                  </a:lnTo>
                  <a:lnTo>
                    <a:pt x="42" y="291"/>
                  </a:lnTo>
                  <a:lnTo>
                    <a:pt x="42" y="274"/>
                  </a:lnTo>
                  <a:lnTo>
                    <a:pt x="34" y="257"/>
                  </a:lnTo>
                  <a:lnTo>
                    <a:pt x="34" y="240"/>
                  </a:lnTo>
                  <a:lnTo>
                    <a:pt x="25" y="223"/>
                  </a:lnTo>
                  <a:lnTo>
                    <a:pt x="25" y="206"/>
                  </a:lnTo>
                  <a:lnTo>
                    <a:pt x="17" y="188"/>
                  </a:lnTo>
                  <a:lnTo>
                    <a:pt x="17" y="171"/>
                  </a:lnTo>
                  <a:lnTo>
                    <a:pt x="17" y="154"/>
                  </a:lnTo>
                  <a:lnTo>
                    <a:pt x="8" y="137"/>
                  </a:lnTo>
                  <a:lnTo>
                    <a:pt x="8" y="120"/>
                  </a:lnTo>
                  <a:lnTo>
                    <a:pt x="8" y="103"/>
                  </a:lnTo>
                  <a:lnTo>
                    <a:pt x="8" y="86"/>
                  </a:lnTo>
                  <a:lnTo>
                    <a:pt x="0" y="68"/>
                  </a:lnTo>
                  <a:lnTo>
                    <a:pt x="101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5" name="Freeform 15"/>
            <p:cNvSpPr>
              <a:spLocks/>
            </p:cNvSpPr>
            <p:nvPr/>
          </p:nvSpPr>
          <p:spPr bwMode="auto">
            <a:xfrm>
              <a:off x="2212" y="2573"/>
              <a:ext cx="1732" cy="1098"/>
            </a:xfrm>
            <a:custGeom>
              <a:avLst/>
              <a:gdLst/>
              <a:ahLst/>
              <a:cxnLst>
                <a:cxn ang="0">
                  <a:pos x="1732" y="18"/>
                </a:cxn>
                <a:cxn ang="0">
                  <a:pos x="1732" y="69"/>
                </a:cxn>
                <a:cxn ang="0">
                  <a:pos x="1732" y="129"/>
                </a:cxn>
                <a:cxn ang="0">
                  <a:pos x="1723" y="181"/>
                </a:cxn>
                <a:cxn ang="0">
                  <a:pos x="1723" y="232"/>
                </a:cxn>
                <a:cxn ang="0">
                  <a:pos x="1715" y="283"/>
                </a:cxn>
                <a:cxn ang="0">
                  <a:pos x="1697" y="335"/>
                </a:cxn>
                <a:cxn ang="0">
                  <a:pos x="1689" y="386"/>
                </a:cxn>
                <a:cxn ang="0">
                  <a:pos x="1672" y="438"/>
                </a:cxn>
                <a:cxn ang="0">
                  <a:pos x="1646" y="481"/>
                </a:cxn>
                <a:cxn ang="0">
                  <a:pos x="1629" y="532"/>
                </a:cxn>
                <a:cxn ang="0">
                  <a:pos x="1603" y="575"/>
                </a:cxn>
                <a:cxn ang="0">
                  <a:pos x="1577" y="627"/>
                </a:cxn>
                <a:cxn ang="0">
                  <a:pos x="1552" y="669"/>
                </a:cxn>
                <a:cxn ang="0">
                  <a:pos x="1517" y="712"/>
                </a:cxn>
                <a:cxn ang="0">
                  <a:pos x="1483" y="747"/>
                </a:cxn>
                <a:cxn ang="0">
                  <a:pos x="1449" y="789"/>
                </a:cxn>
                <a:cxn ang="0">
                  <a:pos x="1415" y="824"/>
                </a:cxn>
                <a:cxn ang="0">
                  <a:pos x="1372" y="858"/>
                </a:cxn>
                <a:cxn ang="0">
                  <a:pos x="1329" y="892"/>
                </a:cxn>
                <a:cxn ang="0">
                  <a:pos x="1286" y="927"/>
                </a:cxn>
                <a:cxn ang="0">
                  <a:pos x="1243" y="952"/>
                </a:cxn>
                <a:cxn ang="0">
                  <a:pos x="1200" y="978"/>
                </a:cxn>
                <a:cxn ang="0">
                  <a:pos x="1149" y="1004"/>
                </a:cxn>
                <a:cxn ang="0">
                  <a:pos x="1097" y="1021"/>
                </a:cxn>
                <a:cxn ang="0">
                  <a:pos x="1055" y="1038"/>
                </a:cxn>
                <a:cxn ang="0">
                  <a:pos x="1003" y="1055"/>
                </a:cxn>
                <a:cxn ang="0">
                  <a:pos x="952" y="1072"/>
                </a:cxn>
                <a:cxn ang="0">
                  <a:pos x="900" y="1081"/>
                </a:cxn>
                <a:cxn ang="0">
                  <a:pos x="849" y="1090"/>
                </a:cxn>
                <a:cxn ang="0">
                  <a:pos x="798" y="1090"/>
                </a:cxn>
                <a:cxn ang="0">
                  <a:pos x="746" y="1098"/>
                </a:cxn>
                <a:cxn ang="0">
                  <a:pos x="686" y="1098"/>
                </a:cxn>
                <a:cxn ang="0">
                  <a:pos x="635" y="1090"/>
                </a:cxn>
                <a:cxn ang="0">
                  <a:pos x="583" y="1090"/>
                </a:cxn>
                <a:cxn ang="0">
                  <a:pos x="532" y="1081"/>
                </a:cxn>
                <a:cxn ang="0">
                  <a:pos x="480" y="1064"/>
                </a:cxn>
                <a:cxn ang="0">
                  <a:pos x="429" y="1055"/>
                </a:cxn>
                <a:cxn ang="0">
                  <a:pos x="378" y="1038"/>
                </a:cxn>
                <a:cxn ang="0">
                  <a:pos x="335" y="1012"/>
                </a:cxn>
                <a:cxn ang="0">
                  <a:pos x="283" y="995"/>
                </a:cxn>
                <a:cxn ang="0">
                  <a:pos x="240" y="970"/>
                </a:cxn>
                <a:cxn ang="0">
                  <a:pos x="189" y="944"/>
                </a:cxn>
                <a:cxn ang="0">
                  <a:pos x="146" y="918"/>
                </a:cxn>
                <a:cxn ang="0">
                  <a:pos x="103" y="884"/>
                </a:cxn>
                <a:cxn ang="0">
                  <a:pos x="69" y="849"/>
                </a:cxn>
                <a:cxn ang="0">
                  <a:pos x="26" y="815"/>
                </a:cxn>
                <a:cxn ang="0">
                  <a:pos x="729" y="95"/>
                </a:cxn>
              </a:cxnLst>
              <a:rect l="0" t="0" r="r" b="b"/>
              <a:pathLst>
                <a:path w="1732" h="1098">
                  <a:moveTo>
                    <a:pt x="729" y="95"/>
                  </a:moveTo>
                  <a:lnTo>
                    <a:pt x="1723" y="0"/>
                  </a:lnTo>
                  <a:lnTo>
                    <a:pt x="1732" y="18"/>
                  </a:lnTo>
                  <a:lnTo>
                    <a:pt x="1732" y="35"/>
                  </a:lnTo>
                  <a:lnTo>
                    <a:pt x="1732" y="52"/>
                  </a:lnTo>
                  <a:lnTo>
                    <a:pt x="1732" y="69"/>
                  </a:lnTo>
                  <a:lnTo>
                    <a:pt x="1732" y="95"/>
                  </a:lnTo>
                  <a:lnTo>
                    <a:pt x="1732" y="112"/>
                  </a:lnTo>
                  <a:lnTo>
                    <a:pt x="1732" y="129"/>
                  </a:lnTo>
                  <a:lnTo>
                    <a:pt x="1732" y="146"/>
                  </a:lnTo>
                  <a:lnTo>
                    <a:pt x="1732" y="163"/>
                  </a:lnTo>
                  <a:lnTo>
                    <a:pt x="1723" y="181"/>
                  </a:lnTo>
                  <a:lnTo>
                    <a:pt x="1723" y="198"/>
                  </a:lnTo>
                  <a:lnTo>
                    <a:pt x="1723" y="215"/>
                  </a:lnTo>
                  <a:lnTo>
                    <a:pt x="1723" y="232"/>
                  </a:lnTo>
                  <a:lnTo>
                    <a:pt x="1715" y="249"/>
                  </a:lnTo>
                  <a:lnTo>
                    <a:pt x="1715" y="266"/>
                  </a:lnTo>
                  <a:lnTo>
                    <a:pt x="1715" y="283"/>
                  </a:lnTo>
                  <a:lnTo>
                    <a:pt x="1706" y="301"/>
                  </a:lnTo>
                  <a:lnTo>
                    <a:pt x="1706" y="318"/>
                  </a:lnTo>
                  <a:lnTo>
                    <a:pt x="1697" y="335"/>
                  </a:lnTo>
                  <a:lnTo>
                    <a:pt x="1697" y="352"/>
                  </a:lnTo>
                  <a:lnTo>
                    <a:pt x="1689" y="369"/>
                  </a:lnTo>
                  <a:lnTo>
                    <a:pt x="1689" y="386"/>
                  </a:lnTo>
                  <a:lnTo>
                    <a:pt x="1680" y="404"/>
                  </a:lnTo>
                  <a:lnTo>
                    <a:pt x="1672" y="421"/>
                  </a:lnTo>
                  <a:lnTo>
                    <a:pt x="1672" y="438"/>
                  </a:lnTo>
                  <a:lnTo>
                    <a:pt x="1663" y="455"/>
                  </a:lnTo>
                  <a:lnTo>
                    <a:pt x="1655" y="464"/>
                  </a:lnTo>
                  <a:lnTo>
                    <a:pt x="1646" y="481"/>
                  </a:lnTo>
                  <a:lnTo>
                    <a:pt x="1646" y="498"/>
                  </a:lnTo>
                  <a:lnTo>
                    <a:pt x="1637" y="515"/>
                  </a:lnTo>
                  <a:lnTo>
                    <a:pt x="1629" y="532"/>
                  </a:lnTo>
                  <a:lnTo>
                    <a:pt x="1620" y="549"/>
                  </a:lnTo>
                  <a:lnTo>
                    <a:pt x="1612" y="566"/>
                  </a:lnTo>
                  <a:lnTo>
                    <a:pt x="1603" y="575"/>
                  </a:lnTo>
                  <a:lnTo>
                    <a:pt x="1595" y="592"/>
                  </a:lnTo>
                  <a:lnTo>
                    <a:pt x="1586" y="609"/>
                  </a:lnTo>
                  <a:lnTo>
                    <a:pt x="1577" y="627"/>
                  </a:lnTo>
                  <a:lnTo>
                    <a:pt x="1569" y="635"/>
                  </a:lnTo>
                  <a:lnTo>
                    <a:pt x="1560" y="652"/>
                  </a:lnTo>
                  <a:lnTo>
                    <a:pt x="1552" y="669"/>
                  </a:lnTo>
                  <a:lnTo>
                    <a:pt x="1535" y="678"/>
                  </a:lnTo>
                  <a:lnTo>
                    <a:pt x="1526" y="695"/>
                  </a:lnTo>
                  <a:lnTo>
                    <a:pt x="1517" y="712"/>
                  </a:lnTo>
                  <a:lnTo>
                    <a:pt x="1509" y="721"/>
                  </a:lnTo>
                  <a:lnTo>
                    <a:pt x="1492" y="738"/>
                  </a:lnTo>
                  <a:lnTo>
                    <a:pt x="1483" y="747"/>
                  </a:lnTo>
                  <a:lnTo>
                    <a:pt x="1475" y="764"/>
                  </a:lnTo>
                  <a:lnTo>
                    <a:pt x="1457" y="772"/>
                  </a:lnTo>
                  <a:lnTo>
                    <a:pt x="1449" y="789"/>
                  </a:lnTo>
                  <a:lnTo>
                    <a:pt x="1432" y="798"/>
                  </a:lnTo>
                  <a:lnTo>
                    <a:pt x="1423" y="815"/>
                  </a:lnTo>
                  <a:lnTo>
                    <a:pt x="1415" y="824"/>
                  </a:lnTo>
                  <a:lnTo>
                    <a:pt x="1397" y="841"/>
                  </a:lnTo>
                  <a:lnTo>
                    <a:pt x="1380" y="849"/>
                  </a:lnTo>
                  <a:lnTo>
                    <a:pt x="1372" y="858"/>
                  </a:lnTo>
                  <a:lnTo>
                    <a:pt x="1355" y="875"/>
                  </a:lnTo>
                  <a:lnTo>
                    <a:pt x="1346" y="884"/>
                  </a:lnTo>
                  <a:lnTo>
                    <a:pt x="1329" y="892"/>
                  </a:lnTo>
                  <a:lnTo>
                    <a:pt x="1312" y="901"/>
                  </a:lnTo>
                  <a:lnTo>
                    <a:pt x="1303" y="918"/>
                  </a:lnTo>
                  <a:lnTo>
                    <a:pt x="1286" y="927"/>
                  </a:lnTo>
                  <a:lnTo>
                    <a:pt x="1269" y="935"/>
                  </a:lnTo>
                  <a:lnTo>
                    <a:pt x="1260" y="944"/>
                  </a:lnTo>
                  <a:lnTo>
                    <a:pt x="1243" y="952"/>
                  </a:lnTo>
                  <a:lnTo>
                    <a:pt x="1226" y="961"/>
                  </a:lnTo>
                  <a:lnTo>
                    <a:pt x="1209" y="970"/>
                  </a:lnTo>
                  <a:lnTo>
                    <a:pt x="1200" y="978"/>
                  </a:lnTo>
                  <a:lnTo>
                    <a:pt x="1183" y="987"/>
                  </a:lnTo>
                  <a:lnTo>
                    <a:pt x="1166" y="995"/>
                  </a:lnTo>
                  <a:lnTo>
                    <a:pt x="1149" y="1004"/>
                  </a:lnTo>
                  <a:lnTo>
                    <a:pt x="1132" y="1012"/>
                  </a:lnTo>
                  <a:lnTo>
                    <a:pt x="1115" y="1012"/>
                  </a:lnTo>
                  <a:lnTo>
                    <a:pt x="1097" y="1021"/>
                  </a:lnTo>
                  <a:lnTo>
                    <a:pt x="1089" y="1030"/>
                  </a:lnTo>
                  <a:lnTo>
                    <a:pt x="1072" y="1038"/>
                  </a:lnTo>
                  <a:lnTo>
                    <a:pt x="1055" y="1038"/>
                  </a:lnTo>
                  <a:lnTo>
                    <a:pt x="1037" y="1047"/>
                  </a:lnTo>
                  <a:lnTo>
                    <a:pt x="1020" y="1055"/>
                  </a:lnTo>
                  <a:lnTo>
                    <a:pt x="1003" y="1055"/>
                  </a:lnTo>
                  <a:lnTo>
                    <a:pt x="986" y="1064"/>
                  </a:lnTo>
                  <a:lnTo>
                    <a:pt x="969" y="1064"/>
                  </a:lnTo>
                  <a:lnTo>
                    <a:pt x="952" y="1072"/>
                  </a:lnTo>
                  <a:lnTo>
                    <a:pt x="935" y="1072"/>
                  </a:lnTo>
                  <a:lnTo>
                    <a:pt x="918" y="1081"/>
                  </a:lnTo>
                  <a:lnTo>
                    <a:pt x="900" y="1081"/>
                  </a:lnTo>
                  <a:lnTo>
                    <a:pt x="883" y="1081"/>
                  </a:lnTo>
                  <a:lnTo>
                    <a:pt x="866" y="1090"/>
                  </a:lnTo>
                  <a:lnTo>
                    <a:pt x="849" y="1090"/>
                  </a:lnTo>
                  <a:lnTo>
                    <a:pt x="832" y="1090"/>
                  </a:lnTo>
                  <a:lnTo>
                    <a:pt x="815" y="1090"/>
                  </a:lnTo>
                  <a:lnTo>
                    <a:pt x="798" y="1090"/>
                  </a:lnTo>
                  <a:lnTo>
                    <a:pt x="780" y="1098"/>
                  </a:lnTo>
                  <a:lnTo>
                    <a:pt x="763" y="1098"/>
                  </a:lnTo>
                  <a:lnTo>
                    <a:pt x="746" y="1098"/>
                  </a:lnTo>
                  <a:lnTo>
                    <a:pt x="729" y="1098"/>
                  </a:lnTo>
                  <a:lnTo>
                    <a:pt x="703" y="1098"/>
                  </a:lnTo>
                  <a:lnTo>
                    <a:pt x="686" y="1098"/>
                  </a:lnTo>
                  <a:lnTo>
                    <a:pt x="669" y="1098"/>
                  </a:lnTo>
                  <a:lnTo>
                    <a:pt x="652" y="1090"/>
                  </a:lnTo>
                  <a:lnTo>
                    <a:pt x="635" y="1090"/>
                  </a:lnTo>
                  <a:lnTo>
                    <a:pt x="618" y="1090"/>
                  </a:lnTo>
                  <a:lnTo>
                    <a:pt x="600" y="1090"/>
                  </a:lnTo>
                  <a:lnTo>
                    <a:pt x="583" y="1090"/>
                  </a:lnTo>
                  <a:lnTo>
                    <a:pt x="566" y="1081"/>
                  </a:lnTo>
                  <a:lnTo>
                    <a:pt x="549" y="1081"/>
                  </a:lnTo>
                  <a:lnTo>
                    <a:pt x="532" y="1081"/>
                  </a:lnTo>
                  <a:lnTo>
                    <a:pt x="515" y="1072"/>
                  </a:lnTo>
                  <a:lnTo>
                    <a:pt x="498" y="1072"/>
                  </a:lnTo>
                  <a:lnTo>
                    <a:pt x="480" y="1064"/>
                  </a:lnTo>
                  <a:lnTo>
                    <a:pt x="463" y="1064"/>
                  </a:lnTo>
                  <a:lnTo>
                    <a:pt x="446" y="1055"/>
                  </a:lnTo>
                  <a:lnTo>
                    <a:pt x="429" y="1055"/>
                  </a:lnTo>
                  <a:lnTo>
                    <a:pt x="412" y="1047"/>
                  </a:lnTo>
                  <a:lnTo>
                    <a:pt x="395" y="1038"/>
                  </a:lnTo>
                  <a:lnTo>
                    <a:pt x="378" y="1038"/>
                  </a:lnTo>
                  <a:lnTo>
                    <a:pt x="360" y="1030"/>
                  </a:lnTo>
                  <a:lnTo>
                    <a:pt x="352" y="1021"/>
                  </a:lnTo>
                  <a:lnTo>
                    <a:pt x="335" y="1012"/>
                  </a:lnTo>
                  <a:lnTo>
                    <a:pt x="318" y="1012"/>
                  </a:lnTo>
                  <a:lnTo>
                    <a:pt x="300" y="1004"/>
                  </a:lnTo>
                  <a:lnTo>
                    <a:pt x="283" y="995"/>
                  </a:lnTo>
                  <a:lnTo>
                    <a:pt x="266" y="987"/>
                  </a:lnTo>
                  <a:lnTo>
                    <a:pt x="249" y="978"/>
                  </a:lnTo>
                  <a:lnTo>
                    <a:pt x="240" y="970"/>
                  </a:lnTo>
                  <a:lnTo>
                    <a:pt x="223" y="961"/>
                  </a:lnTo>
                  <a:lnTo>
                    <a:pt x="206" y="952"/>
                  </a:lnTo>
                  <a:lnTo>
                    <a:pt x="189" y="944"/>
                  </a:lnTo>
                  <a:lnTo>
                    <a:pt x="180" y="935"/>
                  </a:lnTo>
                  <a:lnTo>
                    <a:pt x="163" y="927"/>
                  </a:lnTo>
                  <a:lnTo>
                    <a:pt x="146" y="918"/>
                  </a:lnTo>
                  <a:lnTo>
                    <a:pt x="138" y="901"/>
                  </a:lnTo>
                  <a:lnTo>
                    <a:pt x="120" y="892"/>
                  </a:lnTo>
                  <a:lnTo>
                    <a:pt x="103" y="884"/>
                  </a:lnTo>
                  <a:lnTo>
                    <a:pt x="95" y="875"/>
                  </a:lnTo>
                  <a:lnTo>
                    <a:pt x="78" y="858"/>
                  </a:lnTo>
                  <a:lnTo>
                    <a:pt x="69" y="849"/>
                  </a:lnTo>
                  <a:lnTo>
                    <a:pt x="52" y="841"/>
                  </a:lnTo>
                  <a:lnTo>
                    <a:pt x="35" y="824"/>
                  </a:lnTo>
                  <a:lnTo>
                    <a:pt x="26" y="815"/>
                  </a:lnTo>
                  <a:lnTo>
                    <a:pt x="18" y="798"/>
                  </a:lnTo>
                  <a:lnTo>
                    <a:pt x="0" y="789"/>
                  </a:lnTo>
                  <a:lnTo>
                    <a:pt x="729" y="95"/>
                  </a:lnTo>
                  <a:close/>
                </a:path>
              </a:pathLst>
            </a:custGeom>
            <a:gradFill rotWithShape="1">
              <a:gsLst>
                <a:gs pos="0">
                  <a:srgbClr val="33CCCC">
                    <a:alpha val="70000"/>
                  </a:srgbClr>
                </a:gs>
                <a:gs pos="100000">
                  <a:srgbClr val="336699"/>
                </a:gs>
              </a:gsLst>
              <a:path path="rect">
                <a:fillToRect l="50000" t="50000" r="50000" b="50000"/>
              </a:path>
            </a:gradFill>
            <a:ln w="14351">
              <a:solidFill>
                <a:srgbClr val="A8E2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6" name="Freeform 16"/>
            <p:cNvSpPr>
              <a:spLocks/>
            </p:cNvSpPr>
            <p:nvPr/>
          </p:nvSpPr>
          <p:spPr bwMode="auto">
            <a:xfrm>
              <a:off x="2212" y="2573"/>
              <a:ext cx="1732" cy="1098"/>
            </a:xfrm>
            <a:custGeom>
              <a:avLst/>
              <a:gdLst/>
              <a:ahLst/>
              <a:cxnLst>
                <a:cxn ang="0">
                  <a:pos x="1732" y="18"/>
                </a:cxn>
                <a:cxn ang="0">
                  <a:pos x="1732" y="69"/>
                </a:cxn>
                <a:cxn ang="0">
                  <a:pos x="1732" y="129"/>
                </a:cxn>
                <a:cxn ang="0">
                  <a:pos x="1723" y="181"/>
                </a:cxn>
                <a:cxn ang="0">
                  <a:pos x="1723" y="232"/>
                </a:cxn>
                <a:cxn ang="0">
                  <a:pos x="1715" y="283"/>
                </a:cxn>
                <a:cxn ang="0">
                  <a:pos x="1697" y="335"/>
                </a:cxn>
                <a:cxn ang="0">
                  <a:pos x="1689" y="386"/>
                </a:cxn>
                <a:cxn ang="0">
                  <a:pos x="1672" y="438"/>
                </a:cxn>
                <a:cxn ang="0">
                  <a:pos x="1646" y="481"/>
                </a:cxn>
                <a:cxn ang="0">
                  <a:pos x="1629" y="532"/>
                </a:cxn>
                <a:cxn ang="0">
                  <a:pos x="1603" y="575"/>
                </a:cxn>
                <a:cxn ang="0">
                  <a:pos x="1577" y="627"/>
                </a:cxn>
                <a:cxn ang="0">
                  <a:pos x="1552" y="669"/>
                </a:cxn>
                <a:cxn ang="0">
                  <a:pos x="1517" y="712"/>
                </a:cxn>
                <a:cxn ang="0">
                  <a:pos x="1483" y="747"/>
                </a:cxn>
                <a:cxn ang="0">
                  <a:pos x="1449" y="789"/>
                </a:cxn>
                <a:cxn ang="0">
                  <a:pos x="1415" y="824"/>
                </a:cxn>
                <a:cxn ang="0">
                  <a:pos x="1372" y="858"/>
                </a:cxn>
                <a:cxn ang="0">
                  <a:pos x="1329" y="892"/>
                </a:cxn>
                <a:cxn ang="0">
                  <a:pos x="1286" y="927"/>
                </a:cxn>
                <a:cxn ang="0">
                  <a:pos x="1243" y="952"/>
                </a:cxn>
                <a:cxn ang="0">
                  <a:pos x="1200" y="978"/>
                </a:cxn>
                <a:cxn ang="0">
                  <a:pos x="1149" y="1004"/>
                </a:cxn>
                <a:cxn ang="0">
                  <a:pos x="1097" y="1021"/>
                </a:cxn>
                <a:cxn ang="0">
                  <a:pos x="1055" y="1038"/>
                </a:cxn>
                <a:cxn ang="0">
                  <a:pos x="1003" y="1055"/>
                </a:cxn>
                <a:cxn ang="0">
                  <a:pos x="952" y="1072"/>
                </a:cxn>
                <a:cxn ang="0">
                  <a:pos x="900" y="1081"/>
                </a:cxn>
                <a:cxn ang="0">
                  <a:pos x="849" y="1090"/>
                </a:cxn>
                <a:cxn ang="0">
                  <a:pos x="798" y="1090"/>
                </a:cxn>
                <a:cxn ang="0">
                  <a:pos x="746" y="1098"/>
                </a:cxn>
                <a:cxn ang="0">
                  <a:pos x="686" y="1098"/>
                </a:cxn>
                <a:cxn ang="0">
                  <a:pos x="635" y="1090"/>
                </a:cxn>
                <a:cxn ang="0">
                  <a:pos x="583" y="1090"/>
                </a:cxn>
                <a:cxn ang="0">
                  <a:pos x="532" y="1081"/>
                </a:cxn>
                <a:cxn ang="0">
                  <a:pos x="480" y="1064"/>
                </a:cxn>
                <a:cxn ang="0">
                  <a:pos x="429" y="1055"/>
                </a:cxn>
                <a:cxn ang="0">
                  <a:pos x="378" y="1038"/>
                </a:cxn>
                <a:cxn ang="0">
                  <a:pos x="335" y="1012"/>
                </a:cxn>
                <a:cxn ang="0">
                  <a:pos x="283" y="995"/>
                </a:cxn>
                <a:cxn ang="0">
                  <a:pos x="240" y="970"/>
                </a:cxn>
                <a:cxn ang="0">
                  <a:pos x="189" y="944"/>
                </a:cxn>
                <a:cxn ang="0">
                  <a:pos x="146" y="918"/>
                </a:cxn>
                <a:cxn ang="0">
                  <a:pos x="103" y="884"/>
                </a:cxn>
                <a:cxn ang="0">
                  <a:pos x="69" y="849"/>
                </a:cxn>
                <a:cxn ang="0">
                  <a:pos x="26" y="815"/>
                </a:cxn>
                <a:cxn ang="0">
                  <a:pos x="729" y="95"/>
                </a:cxn>
              </a:cxnLst>
              <a:rect l="0" t="0" r="r" b="b"/>
              <a:pathLst>
                <a:path w="1732" h="1098">
                  <a:moveTo>
                    <a:pt x="729" y="95"/>
                  </a:moveTo>
                  <a:lnTo>
                    <a:pt x="1723" y="0"/>
                  </a:lnTo>
                  <a:lnTo>
                    <a:pt x="1732" y="18"/>
                  </a:lnTo>
                  <a:lnTo>
                    <a:pt x="1732" y="35"/>
                  </a:lnTo>
                  <a:lnTo>
                    <a:pt x="1732" y="52"/>
                  </a:lnTo>
                  <a:lnTo>
                    <a:pt x="1732" y="69"/>
                  </a:lnTo>
                  <a:lnTo>
                    <a:pt x="1732" y="95"/>
                  </a:lnTo>
                  <a:lnTo>
                    <a:pt x="1732" y="112"/>
                  </a:lnTo>
                  <a:lnTo>
                    <a:pt x="1732" y="129"/>
                  </a:lnTo>
                  <a:lnTo>
                    <a:pt x="1732" y="146"/>
                  </a:lnTo>
                  <a:lnTo>
                    <a:pt x="1732" y="163"/>
                  </a:lnTo>
                  <a:lnTo>
                    <a:pt x="1723" y="181"/>
                  </a:lnTo>
                  <a:lnTo>
                    <a:pt x="1723" y="198"/>
                  </a:lnTo>
                  <a:lnTo>
                    <a:pt x="1723" y="215"/>
                  </a:lnTo>
                  <a:lnTo>
                    <a:pt x="1723" y="232"/>
                  </a:lnTo>
                  <a:lnTo>
                    <a:pt x="1715" y="249"/>
                  </a:lnTo>
                  <a:lnTo>
                    <a:pt x="1715" y="266"/>
                  </a:lnTo>
                  <a:lnTo>
                    <a:pt x="1715" y="283"/>
                  </a:lnTo>
                  <a:lnTo>
                    <a:pt x="1706" y="301"/>
                  </a:lnTo>
                  <a:lnTo>
                    <a:pt x="1706" y="318"/>
                  </a:lnTo>
                  <a:lnTo>
                    <a:pt x="1697" y="335"/>
                  </a:lnTo>
                  <a:lnTo>
                    <a:pt x="1697" y="352"/>
                  </a:lnTo>
                  <a:lnTo>
                    <a:pt x="1689" y="369"/>
                  </a:lnTo>
                  <a:lnTo>
                    <a:pt x="1689" y="386"/>
                  </a:lnTo>
                  <a:lnTo>
                    <a:pt x="1680" y="404"/>
                  </a:lnTo>
                  <a:lnTo>
                    <a:pt x="1672" y="421"/>
                  </a:lnTo>
                  <a:lnTo>
                    <a:pt x="1672" y="438"/>
                  </a:lnTo>
                  <a:lnTo>
                    <a:pt x="1663" y="455"/>
                  </a:lnTo>
                  <a:lnTo>
                    <a:pt x="1655" y="464"/>
                  </a:lnTo>
                  <a:lnTo>
                    <a:pt x="1646" y="481"/>
                  </a:lnTo>
                  <a:lnTo>
                    <a:pt x="1646" y="498"/>
                  </a:lnTo>
                  <a:lnTo>
                    <a:pt x="1637" y="515"/>
                  </a:lnTo>
                  <a:lnTo>
                    <a:pt x="1629" y="532"/>
                  </a:lnTo>
                  <a:lnTo>
                    <a:pt x="1620" y="549"/>
                  </a:lnTo>
                  <a:lnTo>
                    <a:pt x="1612" y="566"/>
                  </a:lnTo>
                  <a:lnTo>
                    <a:pt x="1603" y="575"/>
                  </a:lnTo>
                  <a:lnTo>
                    <a:pt x="1595" y="592"/>
                  </a:lnTo>
                  <a:lnTo>
                    <a:pt x="1586" y="609"/>
                  </a:lnTo>
                  <a:lnTo>
                    <a:pt x="1577" y="627"/>
                  </a:lnTo>
                  <a:lnTo>
                    <a:pt x="1569" y="635"/>
                  </a:lnTo>
                  <a:lnTo>
                    <a:pt x="1560" y="652"/>
                  </a:lnTo>
                  <a:lnTo>
                    <a:pt x="1552" y="669"/>
                  </a:lnTo>
                  <a:lnTo>
                    <a:pt x="1535" y="678"/>
                  </a:lnTo>
                  <a:lnTo>
                    <a:pt x="1526" y="695"/>
                  </a:lnTo>
                  <a:lnTo>
                    <a:pt x="1517" y="712"/>
                  </a:lnTo>
                  <a:lnTo>
                    <a:pt x="1509" y="721"/>
                  </a:lnTo>
                  <a:lnTo>
                    <a:pt x="1492" y="738"/>
                  </a:lnTo>
                  <a:lnTo>
                    <a:pt x="1483" y="747"/>
                  </a:lnTo>
                  <a:lnTo>
                    <a:pt x="1475" y="764"/>
                  </a:lnTo>
                  <a:lnTo>
                    <a:pt x="1457" y="772"/>
                  </a:lnTo>
                  <a:lnTo>
                    <a:pt x="1449" y="789"/>
                  </a:lnTo>
                  <a:lnTo>
                    <a:pt x="1432" y="798"/>
                  </a:lnTo>
                  <a:lnTo>
                    <a:pt x="1423" y="815"/>
                  </a:lnTo>
                  <a:lnTo>
                    <a:pt x="1415" y="824"/>
                  </a:lnTo>
                  <a:lnTo>
                    <a:pt x="1397" y="841"/>
                  </a:lnTo>
                  <a:lnTo>
                    <a:pt x="1380" y="849"/>
                  </a:lnTo>
                  <a:lnTo>
                    <a:pt x="1372" y="858"/>
                  </a:lnTo>
                  <a:lnTo>
                    <a:pt x="1355" y="875"/>
                  </a:lnTo>
                  <a:lnTo>
                    <a:pt x="1346" y="884"/>
                  </a:lnTo>
                  <a:lnTo>
                    <a:pt x="1329" y="892"/>
                  </a:lnTo>
                  <a:lnTo>
                    <a:pt x="1312" y="901"/>
                  </a:lnTo>
                  <a:lnTo>
                    <a:pt x="1303" y="918"/>
                  </a:lnTo>
                  <a:lnTo>
                    <a:pt x="1286" y="927"/>
                  </a:lnTo>
                  <a:lnTo>
                    <a:pt x="1269" y="935"/>
                  </a:lnTo>
                  <a:lnTo>
                    <a:pt x="1260" y="944"/>
                  </a:lnTo>
                  <a:lnTo>
                    <a:pt x="1243" y="952"/>
                  </a:lnTo>
                  <a:lnTo>
                    <a:pt x="1226" y="961"/>
                  </a:lnTo>
                  <a:lnTo>
                    <a:pt x="1209" y="970"/>
                  </a:lnTo>
                  <a:lnTo>
                    <a:pt x="1200" y="978"/>
                  </a:lnTo>
                  <a:lnTo>
                    <a:pt x="1183" y="987"/>
                  </a:lnTo>
                  <a:lnTo>
                    <a:pt x="1166" y="995"/>
                  </a:lnTo>
                  <a:lnTo>
                    <a:pt x="1149" y="1004"/>
                  </a:lnTo>
                  <a:lnTo>
                    <a:pt x="1132" y="1012"/>
                  </a:lnTo>
                  <a:lnTo>
                    <a:pt x="1115" y="1012"/>
                  </a:lnTo>
                  <a:lnTo>
                    <a:pt x="1097" y="1021"/>
                  </a:lnTo>
                  <a:lnTo>
                    <a:pt x="1089" y="1030"/>
                  </a:lnTo>
                  <a:lnTo>
                    <a:pt x="1072" y="1038"/>
                  </a:lnTo>
                  <a:lnTo>
                    <a:pt x="1055" y="1038"/>
                  </a:lnTo>
                  <a:lnTo>
                    <a:pt x="1037" y="1047"/>
                  </a:lnTo>
                  <a:lnTo>
                    <a:pt x="1020" y="1055"/>
                  </a:lnTo>
                  <a:lnTo>
                    <a:pt x="1003" y="1055"/>
                  </a:lnTo>
                  <a:lnTo>
                    <a:pt x="986" y="1064"/>
                  </a:lnTo>
                  <a:lnTo>
                    <a:pt x="969" y="1064"/>
                  </a:lnTo>
                  <a:lnTo>
                    <a:pt x="952" y="1072"/>
                  </a:lnTo>
                  <a:lnTo>
                    <a:pt x="935" y="1072"/>
                  </a:lnTo>
                  <a:lnTo>
                    <a:pt x="918" y="1081"/>
                  </a:lnTo>
                  <a:lnTo>
                    <a:pt x="900" y="1081"/>
                  </a:lnTo>
                  <a:lnTo>
                    <a:pt x="883" y="1081"/>
                  </a:lnTo>
                  <a:lnTo>
                    <a:pt x="866" y="1090"/>
                  </a:lnTo>
                  <a:lnTo>
                    <a:pt x="849" y="1090"/>
                  </a:lnTo>
                  <a:lnTo>
                    <a:pt x="832" y="1090"/>
                  </a:lnTo>
                  <a:lnTo>
                    <a:pt x="815" y="1090"/>
                  </a:lnTo>
                  <a:lnTo>
                    <a:pt x="798" y="1090"/>
                  </a:lnTo>
                  <a:lnTo>
                    <a:pt x="780" y="1098"/>
                  </a:lnTo>
                  <a:lnTo>
                    <a:pt x="763" y="1098"/>
                  </a:lnTo>
                  <a:lnTo>
                    <a:pt x="746" y="1098"/>
                  </a:lnTo>
                  <a:lnTo>
                    <a:pt x="729" y="1098"/>
                  </a:lnTo>
                  <a:lnTo>
                    <a:pt x="703" y="1098"/>
                  </a:lnTo>
                  <a:lnTo>
                    <a:pt x="686" y="1098"/>
                  </a:lnTo>
                  <a:lnTo>
                    <a:pt x="669" y="1098"/>
                  </a:lnTo>
                  <a:lnTo>
                    <a:pt x="652" y="1090"/>
                  </a:lnTo>
                  <a:lnTo>
                    <a:pt x="635" y="1090"/>
                  </a:lnTo>
                  <a:lnTo>
                    <a:pt x="618" y="1090"/>
                  </a:lnTo>
                  <a:lnTo>
                    <a:pt x="600" y="1090"/>
                  </a:lnTo>
                  <a:lnTo>
                    <a:pt x="583" y="1090"/>
                  </a:lnTo>
                  <a:lnTo>
                    <a:pt x="566" y="1081"/>
                  </a:lnTo>
                  <a:lnTo>
                    <a:pt x="549" y="1081"/>
                  </a:lnTo>
                  <a:lnTo>
                    <a:pt x="532" y="1081"/>
                  </a:lnTo>
                  <a:lnTo>
                    <a:pt x="515" y="1072"/>
                  </a:lnTo>
                  <a:lnTo>
                    <a:pt x="498" y="1072"/>
                  </a:lnTo>
                  <a:lnTo>
                    <a:pt x="480" y="1064"/>
                  </a:lnTo>
                  <a:lnTo>
                    <a:pt x="463" y="1064"/>
                  </a:lnTo>
                  <a:lnTo>
                    <a:pt x="446" y="1055"/>
                  </a:lnTo>
                  <a:lnTo>
                    <a:pt x="429" y="1055"/>
                  </a:lnTo>
                  <a:lnTo>
                    <a:pt x="412" y="1047"/>
                  </a:lnTo>
                  <a:lnTo>
                    <a:pt x="395" y="1038"/>
                  </a:lnTo>
                  <a:lnTo>
                    <a:pt x="378" y="1038"/>
                  </a:lnTo>
                  <a:lnTo>
                    <a:pt x="360" y="1030"/>
                  </a:lnTo>
                  <a:lnTo>
                    <a:pt x="352" y="1021"/>
                  </a:lnTo>
                  <a:lnTo>
                    <a:pt x="335" y="1012"/>
                  </a:lnTo>
                  <a:lnTo>
                    <a:pt x="318" y="1012"/>
                  </a:lnTo>
                  <a:lnTo>
                    <a:pt x="300" y="1004"/>
                  </a:lnTo>
                  <a:lnTo>
                    <a:pt x="283" y="995"/>
                  </a:lnTo>
                  <a:lnTo>
                    <a:pt x="266" y="987"/>
                  </a:lnTo>
                  <a:lnTo>
                    <a:pt x="249" y="978"/>
                  </a:lnTo>
                  <a:lnTo>
                    <a:pt x="240" y="970"/>
                  </a:lnTo>
                  <a:lnTo>
                    <a:pt x="223" y="961"/>
                  </a:lnTo>
                  <a:lnTo>
                    <a:pt x="206" y="952"/>
                  </a:lnTo>
                  <a:lnTo>
                    <a:pt x="189" y="944"/>
                  </a:lnTo>
                  <a:lnTo>
                    <a:pt x="180" y="935"/>
                  </a:lnTo>
                  <a:lnTo>
                    <a:pt x="163" y="927"/>
                  </a:lnTo>
                  <a:lnTo>
                    <a:pt x="146" y="918"/>
                  </a:lnTo>
                  <a:lnTo>
                    <a:pt x="138" y="901"/>
                  </a:lnTo>
                  <a:lnTo>
                    <a:pt x="120" y="892"/>
                  </a:lnTo>
                  <a:lnTo>
                    <a:pt x="103" y="884"/>
                  </a:lnTo>
                  <a:lnTo>
                    <a:pt x="95" y="875"/>
                  </a:lnTo>
                  <a:lnTo>
                    <a:pt x="78" y="858"/>
                  </a:lnTo>
                  <a:lnTo>
                    <a:pt x="69" y="849"/>
                  </a:lnTo>
                  <a:lnTo>
                    <a:pt x="52" y="841"/>
                  </a:lnTo>
                  <a:lnTo>
                    <a:pt x="35" y="824"/>
                  </a:lnTo>
                  <a:lnTo>
                    <a:pt x="26" y="815"/>
                  </a:lnTo>
                  <a:lnTo>
                    <a:pt x="18" y="798"/>
                  </a:lnTo>
                  <a:lnTo>
                    <a:pt x="0" y="789"/>
                  </a:lnTo>
                  <a:lnTo>
                    <a:pt x="729" y="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7" name="Freeform 17"/>
            <p:cNvSpPr>
              <a:spLocks/>
            </p:cNvSpPr>
            <p:nvPr/>
          </p:nvSpPr>
          <p:spPr bwMode="auto">
            <a:xfrm>
              <a:off x="2941" y="2059"/>
              <a:ext cx="994" cy="609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797" y="0"/>
                </a:cxn>
                <a:cxn ang="0">
                  <a:pos x="806" y="17"/>
                </a:cxn>
                <a:cxn ang="0">
                  <a:pos x="823" y="26"/>
                </a:cxn>
                <a:cxn ang="0">
                  <a:pos x="831" y="43"/>
                </a:cxn>
                <a:cxn ang="0">
                  <a:pos x="840" y="60"/>
                </a:cxn>
                <a:cxn ang="0">
                  <a:pos x="848" y="68"/>
                </a:cxn>
                <a:cxn ang="0">
                  <a:pos x="857" y="86"/>
                </a:cxn>
                <a:cxn ang="0">
                  <a:pos x="866" y="103"/>
                </a:cxn>
                <a:cxn ang="0">
                  <a:pos x="874" y="120"/>
                </a:cxn>
                <a:cxn ang="0">
                  <a:pos x="883" y="137"/>
                </a:cxn>
                <a:cxn ang="0">
                  <a:pos x="891" y="146"/>
                </a:cxn>
                <a:cxn ang="0">
                  <a:pos x="900" y="163"/>
                </a:cxn>
                <a:cxn ang="0">
                  <a:pos x="908" y="180"/>
                </a:cxn>
                <a:cxn ang="0">
                  <a:pos x="917" y="197"/>
                </a:cxn>
                <a:cxn ang="0">
                  <a:pos x="917" y="214"/>
                </a:cxn>
                <a:cxn ang="0">
                  <a:pos x="926" y="231"/>
                </a:cxn>
                <a:cxn ang="0">
                  <a:pos x="934" y="249"/>
                </a:cxn>
                <a:cxn ang="0">
                  <a:pos x="943" y="257"/>
                </a:cxn>
                <a:cxn ang="0">
                  <a:pos x="943" y="274"/>
                </a:cxn>
                <a:cxn ang="0">
                  <a:pos x="951" y="291"/>
                </a:cxn>
                <a:cxn ang="0">
                  <a:pos x="960" y="309"/>
                </a:cxn>
                <a:cxn ang="0">
                  <a:pos x="960" y="326"/>
                </a:cxn>
                <a:cxn ang="0">
                  <a:pos x="968" y="343"/>
                </a:cxn>
                <a:cxn ang="0">
                  <a:pos x="968" y="360"/>
                </a:cxn>
                <a:cxn ang="0">
                  <a:pos x="977" y="377"/>
                </a:cxn>
                <a:cxn ang="0">
                  <a:pos x="977" y="394"/>
                </a:cxn>
                <a:cxn ang="0">
                  <a:pos x="986" y="412"/>
                </a:cxn>
                <a:cxn ang="0">
                  <a:pos x="986" y="429"/>
                </a:cxn>
                <a:cxn ang="0">
                  <a:pos x="986" y="446"/>
                </a:cxn>
                <a:cxn ang="0">
                  <a:pos x="994" y="463"/>
                </a:cxn>
                <a:cxn ang="0">
                  <a:pos x="994" y="480"/>
                </a:cxn>
                <a:cxn ang="0">
                  <a:pos x="994" y="497"/>
                </a:cxn>
                <a:cxn ang="0">
                  <a:pos x="994" y="514"/>
                </a:cxn>
                <a:cxn ang="0">
                  <a:pos x="0" y="609"/>
                </a:cxn>
              </a:cxnLst>
              <a:rect l="0" t="0" r="r" b="b"/>
              <a:pathLst>
                <a:path w="994" h="609">
                  <a:moveTo>
                    <a:pt x="0" y="609"/>
                  </a:moveTo>
                  <a:lnTo>
                    <a:pt x="797" y="0"/>
                  </a:lnTo>
                  <a:lnTo>
                    <a:pt x="806" y="17"/>
                  </a:lnTo>
                  <a:lnTo>
                    <a:pt x="823" y="26"/>
                  </a:lnTo>
                  <a:lnTo>
                    <a:pt x="831" y="43"/>
                  </a:lnTo>
                  <a:lnTo>
                    <a:pt x="840" y="60"/>
                  </a:lnTo>
                  <a:lnTo>
                    <a:pt x="848" y="68"/>
                  </a:lnTo>
                  <a:lnTo>
                    <a:pt x="857" y="86"/>
                  </a:lnTo>
                  <a:lnTo>
                    <a:pt x="866" y="103"/>
                  </a:lnTo>
                  <a:lnTo>
                    <a:pt x="874" y="120"/>
                  </a:lnTo>
                  <a:lnTo>
                    <a:pt x="883" y="137"/>
                  </a:lnTo>
                  <a:lnTo>
                    <a:pt x="891" y="146"/>
                  </a:lnTo>
                  <a:lnTo>
                    <a:pt x="900" y="163"/>
                  </a:lnTo>
                  <a:lnTo>
                    <a:pt x="908" y="180"/>
                  </a:lnTo>
                  <a:lnTo>
                    <a:pt x="917" y="197"/>
                  </a:lnTo>
                  <a:lnTo>
                    <a:pt x="917" y="214"/>
                  </a:lnTo>
                  <a:lnTo>
                    <a:pt x="926" y="231"/>
                  </a:lnTo>
                  <a:lnTo>
                    <a:pt x="934" y="249"/>
                  </a:lnTo>
                  <a:lnTo>
                    <a:pt x="943" y="257"/>
                  </a:lnTo>
                  <a:lnTo>
                    <a:pt x="943" y="274"/>
                  </a:lnTo>
                  <a:lnTo>
                    <a:pt x="951" y="291"/>
                  </a:lnTo>
                  <a:lnTo>
                    <a:pt x="960" y="309"/>
                  </a:lnTo>
                  <a:lnTo>
                    <a:pt x="960" y="326"/>
                  </a:lnTo>
                  <a:lnTo>
                    <a:pt x="968" y="343"/>
                  </a:lnTo>
                  <a:lnTo>
                    <a:pt x="968" y="360"/>
                  </a:lnTo>
                  <a:lnTo>
                    <a:pt x="977" y="377"/>
                  </a:lnTo>
                  <a:lnTo>
                    <a:pt x="977" y="394"/>
                  </a:lnTo>
                  <a:lnTo>
                    <a:pt x="986" y="412"/>
                  </a:lnTo>
                  <a:lnTo>
                    <a:pt x="986" y="429"/>
                  </a:lnTo>
                  <a:lnTo>
                    <a:pt x="986" y="446"/>
                  </a:lnTo>
                  <a:lnTo>
                    <a:pt x="994" y="463"/>
                  </a:lnTo>
                  <a:lnTo>
                    <a:pt x="994" y="480"/>
                  </a:lnTo>
                  <a:lnTo>
                    <a:pt x="994" y="497"/>
                  </a:lnTo>
                  <a:lnTo>
                    <a:pt x="994" y="514"/>
                  </a:lnTo>
                  <a:lnTo>
                    <a:pt x="0" y="60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14351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8" name="Freeform 18"/>
            <p:cNvSpPr>
              <a:spLocks/>
            </p:cNvSpPr>
            <p:nvPr/>
          </p:nvSpPr>
          <p:spPr bwMode="auto">
            <a:xfrm>
              <a:off x="2941" y="2059"/>
              <a:ext cx="994" cy="609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797" y="0"/>
                </a:cxn>
                <a:cxn ang="0">
                  <a:pos x="806" y="17"/>
                </a:cxn>
                <a:cxn ang="0">
                  <a:pos x="823" y="26"/>
                </a:cxn>
                <a:cxn ang="0">
                  <a:pos x="831" y="43"/>
                </a:cxn>
                <a:cxn ang="0">
                  <a:pos x="840" y="60"/>
                </a:cxn>
                <a:cxn ang="0">
                  <a:pos x="848" y="68"/>
                </a:cxn>
                <a:cxn ang="0">
                  <a:pos x="857" y="86"/>
                </a:cxn>
                <a:cxn ang="0">
                  <a:pos x="866" y="103"/>
                </a:cxn>
                <a:cxn ang="0">
                  <a:pos x="874" y="120"/>
                </a:cxn>
                <a:cxn ang="0">
                  <a:pos x="883" y="137"/>
                </a:cxn>
                <a:cxn ang="0">
                  <a:pos x="891" y="146"/>
                </a:cxn>
                <a:cxn ang="0">
                  <a:pos x="900" y="163"/>
                </a:cxn>
                <a:cxn ang="0">
                  <a:pos x="908" y="180"/>
                </a:cxn>
                <a:cxn ang="0">
                  <a:pos x="917" y="197"/>
                </a:cxn>
                <a:cxn ang="0">
                  <a:pos x="917" y="214"/>
                </a:cxn>
                <a:cxn ang="0">
                  <a:pos x="926" y="231"/>
                </a:cxn>
                <a:cxn ang="0">
                  <a:pos x="934" y="249"/>
                </a:cxn>
                <a:cxn ang="0">
                  <a:pos x="943" y="257"/>
                </a:cxn>
                <a:cxn ang="0">
                  <a:pos x="943" y="274"/>
                </a:cxn>
                <a:cxn ang="0">
                  <a:pos x="951" y="291"/>
                </a:cxn>
                <a:cxn ang="0">
                  <a:pos x="960" y="309"/>
                </a:cxn>
                <a:cxn ang="0">
                  <a:pos x="960" y="326"/>
                </a:cxn>
                <a:cxn ang="0">
                  <a:pos x="968" y="343"/>
                </a:cxn>
                <a:cxn ang="0">
                  <a:pos x="968" y="360"/>
                </a:cxn>
                <a:cxn ang="0">
                  <a:pos x="977" y="377"/>
                </a:cxn>
                <a:cxn ang="0">
                  <a:pos x="977" y="394"/>
                </a:cxn>
                <a:cxn ang="0">
                  <a:pos x="986" y="412"/>
                </a:cxn>
                <a:cxn ang="0">
                  <a:pos x="986" y="429"/>
                </a:cxn>
                <a:cxn ang="0">
                  <a:pos x="986" y="446"/>
                </a:cxn>
                <a:cxn ang="0">
                  <a:pos x="994" y="463"/>
                </a:cxn>
                <a:cxn ang="0">
                  <a:pos x="994" y="480"/>
                </a:cxn>
                <a:cxn ang="0">
                  <a:pos x="994" y="497"/>
                </a:cxn>
                <a:cxn ang="0">
                  <a:pos x="994" y="514"/>
                </a:cxn>
                <a:cxn ang="0">
                  <a:pos x="0" y="609"/>
                </a:cxn>
              </a:cxnLst>
              <a:rect l="0" t="0" r="r" b="b"/>
              <a:pathLst>
                <a:path w="994" h="609">
                  <a:moveTo>
                    <a:pt x="0" y="609"/>
                  </a:moveTo>
                  <a:lnTo>
                    <a:pt x="797" y="0"/>
                  </a:lnTo>
                  <a:lnTo>
                    <a:pt x="806" y="17"/>
                  </a:lnTo>
                  <a:lnTo>
                    <a:pt x="823" y="26"/>
                  </a:lnTo>
                  <a:lnTo>
                    <a:pt x="831" y="43"/>
                  </a:lnTo>
                  <a:lnTo>
                    <a:pt x="840" y="60"/>
                  </a:lnTo>
                  <a:lnTo>
                    <a:pt x="848" y="68"/>
                  </a:lnTo>
                  <a:lnTo>
                    <a:pt x="857" y="86"/>
                  </a:lnTo>
                  <a:lnTo>
                    <a:pt x="866" y="103"/>
                  </a:lnTo>
                  <a:lnTo>
                    <a:pt x="874" y="120"/>
                  </a:lnTo>
                  <a:lnTo>
                    <a:pt x="883" y="137"/>
                  </a:lnTo>
                  <a:lnTo>
                    <a:pt x="891" y="146"/>
                  </a:lnTo>
                  <a:lnTo>
                    <a:pt x="900" y="163"/>
                  </a:lnTo>
                  <a:lnTo>
                    <a:pt x="908" y="180"/>
                  </a:lnTo>
                  <a:lnTo>
                    <a:pt x="917" y="197"/>
                  </a:lnTo>
                  <a:lnTo>
                    <a:pt x="917" y="214"/>
                  </a:lnTo>
                  <a:lnTo>
                    <a:pt x="926" y="231"/>
                  </a:lnTo>
                  <a:lnTo>
                    <a:pt x="934" y="249"/>
                  </a:lnTo>
                  <a:lnTo>
                    <a:pt x="943" y="257"/>
                  </a:lnTo>
                  <a:lnTo>
                    <a:pt x="943" y="274"/>
                  </a:lnTo>
                  <a:lnTo>
                    <a:pt x="951" y="291"/>
                  </a:lnTo>
                  <a:lnTo>
                    <a:pt x="960" y="309"/>
                  </a:lnTo>
                  <a:lnTo>
                    <a:pt x="960" y="326"/>
                  </a:lnTo>
                  <a:lnTo>
                    <a:pt x="968" y="343"/>
                  </a:lnTo>
                  <a:lnTo>
                    <a:pt x="968" y="360"/>
                  </a:lnTo>
                  <a:lnTo>
                    <a:pt x="977" y="377"/>
                  </a:lnTo>
                  <a:lnTo>
                    <a:pt x="977" y="394"/>
                  </a:lnTo>
                  <a:lnTo>
                    <a:pt x="986" y="412"/>
                  </a:lnTo>
                  <a:lnTo>
                    <a:pt x="986" y="429"/>
                  </a:lnTo>
                  <a:lnTo>
                    <a:pt x="986" y="446"/>
                  </a:lnTo>
                  <a:lnTo>
                    <a:pt x="994" y="463"/>
                  </a:lnTo>
                  <a:lnTo>
                    <a:pt x="994" y="480"/>
                  </a:lnTo>
                  <a:lnTo>
                    <a:pt x="994" y="497"/>
                  </a:lnTo>
                  <a:lnTo>
                    <a:pt x="994" y="514"/>
                  </a:lnTo>
                  <a:lnTo>
                    <a:pt x="0" y="60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59" name="Freeform 19"/>
            <p:cNvSpPr>
              <a:spLocks/>
            </p:cNvSpPr>
            <p:nvPr/>
          </p:nvSpPr>
          <p:spPr bwMode="auto">
            <a:xfrm>
              <a:off x="2941" y="1656"/>
              <a:ext cx="797" cy="1012"/>
            </a:xfrm>
            <a:custGeom>
              <a:avLst/>
              <a:gdLst/>
              <a:ahLst/>
              <a:cxnLst>
                <a:cxn ang="0">
                  <a:pos x="797" y="403"/>
                </a:cxn>
                <a:cxn ang="0">
                  <a:pos x="788" y="386"/>
                </a:cxn>
                <a:cxn ang="0">
                  <a:pos x="780" y="377"/>
                </a:cxn>
                <a:cxn ang="0">
                  <a:pos x="763" y="360"/>
                </a:cxn>
                <a:cxn ang="0">
                  <a:pos x="754" y="351"/>
                </a:cxn>
                <a:cxn ang="0">
                  <a:pos x="746" y="334"/>
                </a:cxn>
                <a:cxn ang="0">
                  <a:pos x="728" y="326"/>
                </a:cxn>
                <a:cxn ang="0">
                  <a:pos x="720" y="308"/>
                </a:cxn>
                <a:cxn ang="0">
                  <a:pos x="703" y="300"/>
                </a:cxn>
                <a:cxn ang="0">
                  <a:pos x="694" y="283"/>
                </a:cxn>
                <a:cxn ang="0">
                  <a:pos x="686" y="274"/>
                </a:cxn>
                <a:cxn ang="0">
                  <a:pos x="668" y="257"/>
                </a:cxn>
                <a:cxn ang="0">
                  <a:pos x="651" y="248"/>
                </a:cxn>
                <a:cxn ang="0">
                  <a:pos x="643" y="240"/>
                </a:cxn>
                <a:cxn ang="0">
                  <a:pos x="626" y="223"/>
                </a:cxn>
                <a:cxn ang="0">
                  <a:pos x="617" y="214"/>
                </a:cxn>
                <a:cxn ang="0">
                  <a:pos x="600" y="206"/>
                </a:cxn>
                <a:cxn ang="0">
                  <a:pos x="583" y="197"/>
                </a:cxn>
                <a:cxn ang="0">
                  <a:pos x="574" y="188"/>
                </a:cxn>
                <a:cxn ang="0">
                  <a:pos x="557" y="171"/>
                </a:cxn>
                <a:cxn ang="0">
                  <a:pos x="540" y="163"/>
                </a:cxn>
                <a:cxn ang="0">
                  <a:pos x="531" y="154"/>
                </a:cxn>
                <a:cxn ang="0">
                  <a:pos x="514" y="146"/>
                </a:cxn>
                <a:cxn ang="0">
                  <a:pos x="497" y="137"/>
                </a:cxn>
                <a:cxn ang="0">
                  <a:pos x="480" y="128"/>
                </a:cxn>
                <a:cxn ang="0">
                  <a:pos x="471" y="120"/>
                </a:cxn>
                <a:cxn ang="0">
                  <a:pos x="454" y="111"/>
                </a:cxn>
                <a:cxn ang="0">
                  <a:pos x="437" y="103"/>
                </a:cxn>
                <a:cxn ang="0">
                  <a:pos x="420" y="94"/>
                </a:cxn>
                <a:cxn ang="0">
                  <a:pos x="403" y="94"/>
                </a:cxn>
                <a:cxn ang="0">
                  <a:pos x="386" y="86"/>
                </a:cxn>
                <a:cxn ang="0">
                  <a:pos x="368" y="77"/>
                </a:cxn>
                <a:cxn ang="0">
                  <a:pos x="360" y="68"/>
                </a:cxn>
                <a:cxn ang="0">
                  <a:pos x="343" y="60"/>
                </a:cxn>
                <a:cxn ang="0">
                  <a:pos x="326" y="60"/>
                </a:cxn>
                <a:cxn ang="0">
                  <a:pos x="308" y="51"/>
                </a:cxn>
                <a:cxn ang="0">
                  <a:pos x="291" y="43"/>
                </a:cxn>
                <a:cxn ang="0">
                  <a:pos x="274" y="43"/>
                </a:cxn>
                <a:cxn ang="0">
                  <a:pos x="257" y="34"/>
                </a:cxn>
                <a:cxn ang="0">
                  <a:pos x="240" y="34"/>
                </a:cxn>
                <a:cxn ang="0">
                  <a:pos x="223" y="25"/>
                </a:cxn>
                <a:cxn ang="0">
                  <a:pos x="206" y="25"/>
                </a:cxn>
                <a:cxn ang="0">
                  <a:pos x="189" y="25"/>
                </a:cxn>
                <a:cxn ang="0">
                  <a:pos x="171" y="17"/>
                </a:cxn>
                <a:cxn ang="0">
                  <a:pos x="154" y="17"/>
                </a:cxn>
                <a:cxn ang="0">
                  <a:pos x="137" y="17"/>
                </a:cxn>
                <a:cxn ang="0">
                  <a:pos x="120" y="8"/>
                </a:cxn>
                <a:cxn ang="0">
                  <a:pos x="103" y="8"/>
                </a:cxn>
                <a:cxn ang="0">
                  <a:pos x="86" y="8"/>
                </a:cxn>
                <a:cxn ang="0">
                  <a:pos x="69" y="8"/>
                </a:cxn>
                <a:cxn ang="0">
                  <a:pos x="51" y="8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012"/>
                </a:cxn>
                <a:cxn ang="0">
                  <a:pos x="797" y="403"/>
                </a:cxn>
              </a:cxnLst>
              <a:rect l="0" t="0" r="r" b="b"/>
              <a:pathLst>
                <a:path w="797" h="1012">
                  <a:moveTo>
                    <a:pt x="797" y="403"/>
                  </a:moveTo>
                  <a:lnTo>
                    <a:pt x="788" y="386"/>
                  </a:lnTo>
                  <a:lnTo>
                    <a:pt x="780" y="377"/>
                  </a:lnTo>
                  <a:lnTo>
                    <a:pt x="763" y="360"/>
                  </a:lnTo>
                  <a:lnTo>
                    <a:pt x="754" y="351"/>
                  </a:lnTo>
                  <a:lnTo>
                    <a:pt x="746" y="334"/>
                  </a:lnTo>
                  <a:lnTo>
                    <a:pt x="728" y="326"/>
                  </a:lnTo>
                  <a:lnTo>
                    <a:pt x="720" y="308"/>
                  </a:lnTo>
                  <a:lnTo>
                    <a:pt x="703" y="300"/>
                  </a:lnTo>
                  <a:lnTo>
                    <a:pt x="694" y="283"/>
                  </a:lnTo>
                  <a:lnTo>
                    <a:pt x="686" y="274"/>
                  </a:lnTo>
                  <a:lnTo>
                    <a:pt x="668" y="257"/>
                  </a:lnTo>
                  <a:lnTo>
                    <a:pt x="651" y="248"/>
                  </a:lnTo>
                  <a:lnTo>
                    <a:pt x="643" y="240"/>
                  </a:lnTo>
                  <a:lnTo>
                    <a:pt x="626" y="223"/>
                  </a:lnTo>
                  <a:lnTo>
                    <a:pt x="617" y="214"/>
                  </a:lnTo>
                  <a:lnTo>
                    <a:pt x="600" y="206"/>
                  </a:lnTo>
                  <a:lnTo>
                    <a:pt x="583" y="197"/>
                  </a:lnTo>
                  <a:lnTo>
                    <a:pt x="574" y="188"/>
                  </a:lnTo>
                  <a:lnTo>
                    <a:pt x="557" y="171"/>
                  </a:lnTo>
                  <a:lnTo>
                    <a:pt x="540" y="163"/>
                  </a:lnTo>
                  <a:lnTo>
                    <a:pt x="531" y="154"/>
                  </a:lnTo>
                  <a:lnTo>
                    <a:pt x="514" y="146"/>
                  </a:lnTo>
                  <a:lnTo>
                    <a:pt x="497" y="137"/>
                  </a:lnTo>
                  <a:lnTo>
                    <a:pt x="480" y="128"/>
                  </a:lnTo>
                  <a:lnTo>
                    <a:pt x="471" y="120"/>
                  </a:lnTo>
                  <a:lnTo>
                    <a:pt x="454" y="111"/>
                  </a:lnTo>
                  <a:lnTo>
                    <a:pt x="437" y="103"/>
                  </a:lnTo>
                  <a:lnTo>
                    <a:pt x="420" y="94"/>
                  </a:lnTo>
                  <a:lnTo>
                    <a:pt x="403" y="94"/>
                  </a:lnTo>
                  <a:lnTo>
                    <a:pt x="386" y="86"/>
                  </a:lnTo>
                  <a:lnTo>
                    <a:pt x="368" y="77"/>
                  </a:lnTo>
                  <a:lnTo>
                    <a:pt x="360" y="68"/>
                  </a:lnTo>
                  <a:lnTo>
                    <a:pt x="343" y="60"/>
                  </a:lnTo>
                  <a:lnTo>
                    <a:pt x="326" y="60"/>
                  </a:lnTo>
                  <a:lnTo>
                    <a:pt x="308" y="51"/>
                  </a:lnTo>
                  <a:lnTo>
                    <a:pt x="291" y="43"/>
                  </a:lnTo>
                  <a:lnTo>
                    <a:pt x="274" y="43"/>
                  </a:lnTo>
                  <a:lnTo>
                    <a:pt x="257" y="34"/>
                  </a:lnTo>
                  <a:lnTo>
                    <a:pt x="240" y="34"/>
                  </a:lnTo>
                  <a:lnTo>
                    <a:pt x="223" y="25"/>
                  </a:lnTo>
                  <a:lnTo>
                    <a:pt x="206" y="25"/>
                  </a:lnTo>
                  <a:lnTo>
                    <a:pt x="189" y="25"/>
                  </a:lnTo>
                  <a:lnTo>
                    <a:pt x="171" y="17"/>
                  </a:lnTo>
                  <a:lnTo>
                    <a:pt x="154" y="17"/>
                  </a:lnTo>
                  <a:lnTo>
                    <a:pt x="137" y="17"/>
                  </a:lnTo>
                  <a:lnTo>
                    <a:pt x="120" y="8"/>
                  </a:lnTo>
                  <a:lnTo>
                    <a:pt x="103" y="8"/>
                  </a:lnTo>
                  <a:lnTo>
                    <a:pt x="86" y="8"/>
                  </a:lnTo>
                  <a:lnTo>
                    <a:pt x="69" y="8"/>
                  </a:lnTo>
                  <a:lnTo>
                    <a:pt x="51" y="8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12"/>
                  </a:lnTo>
                  <a:lnTo>
                    <a:pt x="797" y="403"/>
                  </a:lnTo>
                  <a:close/>
                </a:path>
              </a:pathLst>
            </a:custGeom>
            <a:gradFill rotWithShape="1">
              <a:gsLst>
                <a:gs pos="0">
                  <a:srgbClr val="000080"/>
                </a:gs>
                <a:gs pos="100000">
                  <a:schemeClr val="accent2"/>
                </a:gs>
              </a:gsLst>
              <a:lin ang="5400000" scaled="1"/>
            </a:gradFill>
            <a:ln w="14351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60" name="Freeform 20"/>
            <p:cNvSpPr>
              <a:spLocks/>
            </p:cNvSpPr>
            <p:nvPr/>
          </p:nvSpPr>
          <p:spPr bwMode="auto">
            <a:xfrm>
              <a:off x="2941" y="1656"/>
              <a:ext cx="797" cy="1012"/>
            </a:xfrm>
            <a:custGeom>
              <a:avLst/>
              <a:gdLst/>
              <a:ahLst/>
              <a:cxnLst>
                <a:cxn ang="0">
                  <a:pos x="0" y="1012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34" y="0"/>
                </a:cxn>
                <a:cxn ang="0">
                  <a:pos x="51" y="8"/>
                </a:cxn>
                <a:cxn ang="0">
                  <a:pos x="69" y="8"/>
                </a:cxn>
                <a:cxn ang="0">
                  <a:pos x="86" y="8"/>
                </a:cxn>
                <a:cxn ang="0">
                  <a:pos x="103" y="8"/>
                </a:cxn>
                <a:cxn ang="0">
                  <a:pos x="120" y="8"/>
                </a:cxn>
                <a:cxn ang="0">
                  <a:pos x="137" y="17"/>
                </a:cxn>
                <a:cxn ang="0">
                  <a:pos x="154" y="17"/>
                </a:cxn>
                <a:cxn ang="0">
                  <a:pos x="171" y="17"/>
                </a:cxn>
                <a:cxn ang="0">
                  <a:pos x="189" y="25"/>
                </a:cxn>
                <a:cxn ang="0">
                  <a:pos x="206" y="25"/>
                </a:cxn>
                <a:cxn ang="0">
                  <a:pos x="223" y="25"/>
                </a:cxn>
                <a:cxn ang="0">
                  <a:pos x="240" y="34"/>
                </a:cxn>
                <a:cxn ang="0">
                  <a:pos x="257" y="34"/>
                </a:cxn>
                <a:cxn ang="0">
                  <a:pos x="274" y="43"/>
                </a:cxn>
                <a:cxn ang="0">
                  <a:pos x="291" y="43"/>
                </a:cxn>
                <a:cxn ang="0">
                  <a:pos x="308" y="51"/>
                </a:cxn>
                <a:cxn ang="0">
                  <a:pos x="326" y="60"/>
                </a:cxn>
                <a:cxn ang="0">
                  <a:pos x="343" y="60"/>
                </a:cxn>
                <a:cxn ang="0">
                  <a:pos x="360" y="68"/>
                </a:cxn>
                <a:cxn ang="0">
                  <a:pos x="368" y="77"/>
                </a:cxn>
                <a:cxn ang="0">
                  <a:pos x="386" y="86"/>
                </a:cxn>
                <a:cxn ang="0">
                  <a:pos x="403" y="94"/>
                </a:cxn>
                <a:cxn ang="0">
                  <a:pos x="420" y="94"/>
                </a:cxn>
                <a:cxn ang="0">
                  <a:pos x="437" y="103"/>
                </a:cxn>
                <a:cxn ang="0">
                  <a:pos x="454" y="111"/>
                </a:cxn>
                <a:cxn ang="0">
                  <a:pos x="471" y="120"/>
                </a:cxn>
                <a:cxn ang="0">
                  <a:pos x="480" y="128"/>
                </a:cxn>
                <a:cxn ang="0">
                  <a:pos x="497" y="137"/>
                </a:cxn>
                <a:cxn ang="0">
                  <a:pos x="514" y="146"/>
                </a:cxn>
                <a:cxn ang="0">
                  <a:pos x="531" y="154"/>
                </a:cxn>
                <a:cxn ang="0">
                  <a:pos x="540" y="163"/>
                </a:cxn>
                <a:cxn ang="0">
                  <a:pos x="557" y="171"/>
                </a:cxn>
                <a:cxn ang="0">
                  <a:pos x="574" y="188"/>
                </a:cxn>
                <a:cxn ang="0">
                  <a:pos x="583" y="197"/>
                </a:cxn>
                <a:cxn ang="0">
                  <a:pos x="600" y="206"/>
                </a:cxn>
                <a:cxn ang="0">
                  <a:pos x="617" y="214"/>
                </a:cxn>
                <a:cxn ang="0">
                  <a:pos x="626" y="223"/>
                </a:cxn>
                <a:cxn ang="0">
                  <a:pos x="643" y="240"/>
                </a:cxn>
                <a:cxn ang="0">
                  <a:pos x="651" y="248"/>
                </a:cxn>
                <a:cxn ang="0">
                  <a:pos x="668" y="257"/>
                </a:cxn>
                <a:cxn ang="0">
                  <a:pos x="686" y="274"/>
                </a:cxn>
                <a:cxn ang="0">
                  <a:pos x="694" y="283"/>
                </a:cxn>
                <a:cxn ang="0">
                  <a:pos x="703" y="300"/>
                </a:cxn>
                <a:cxn ang="0">
                  <a:pos x="720" y="308"/>
                </a:cxn>
                <a:cxn ang="0">
                  <a:pos x="728" y="326"/>
                </a:cxn>
                <a:cxn ang="0">
                  <a:pos x="746" y="334"/>
                </a:cxn>
                <a:cxn ang="0">
                  <a:pos x="754" y="351"/>
                </a:cxn>
                <a:cxn ang="0">
                  <a:pos x="763" y="360"/>
                </a:cxn>
                <a:cxn ang="0">
                  <a:pos x="780" y="377"/>
                </a:cxn>
                <a:cxn ang="0">
                  <a:pos x="788" y="386"/>
                </a:cxn>
                <a:cxn ang="0">
                  <a:pos x="797" y="403"/>
                </a:cxn>
                <a:cxn ang="0">
                  <a:pos x="0" y="1012"/>
                </a:cxn>
              </a:cxnLst>
              <a:rect l="0" t="0" r="r" b="b"/>
              <a:pathLst>
                <a:path w="797" h="1012">
                  <a:moveTo>
                    <a:pt x="0" y="1012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8"/>
                  </a:lnTo>
                  <a:lnTo>
                    <a:pt x="69" y="8"/>
                  </a:lnTo>
                  <a:lnTo>
                    <a:pt x="86" y="8"/>
                  </a:lnTo>
                  <a:lnTo>
                    <a:pt x="103" y="8"/>
                  </a:lnTo>
                  <a:lnTo>
                    <a:pt x="120" y="8"/>
                  </a:lnTo>
                  <a:lnTo>
                    <a:pt x="137" y="17"/>
                  </a:lnTo>
                  <a:lnTo>
                    <a:pt x="154" y="17"/>
                  </a:lnTo>
                  <a:lnTo>
                    <a:pt x="171" y="17"/>
                  </a:lnTo>
                  <a:lnTo>
                    <a:pt x="189" y="25"/>
                  </a:lnTo>
                  <a:lnTo>
                    <a:pt x="206" y="25"/>
                  </a:lnTo>
                  <a:lnTo>
                    <a:pt x="223" y="25"/>
                  </a:lnTo>
                  <a:lnTo>
                    <a:pt x="240" y="34"/>
                  </a:lnTo>
                  <a:lnTo>
                    <a:pt x="257" y="34"/>
                  </a:lnTo>
                  <a:lnTo>
                    <a:pt x="274" y="43"/>
                  </a:lnTo>
                  <a:lnTo>
                    <a:pt x="291" y="43"/>
                  </a:lnTo>
                  <a:lnTo>
                    <a:pt x="308" y="51"/>
                  </a:lnTo>
                  <a:lnTo>
                    <a:pt x="326" y="60"/>
                  </a:lnTo>
                  <a:lnTo>
                    <a:pt x="343" y="60"/>
                  </a:lnTo>
                  <a:lnTo>
                    <a:pt x="360" y="68"/>
                  </a:lnTo>
                  <a:lnTo>
                    <a:pt x="368" y="77"/>
                  </a:lnTo>
                  <a:lnTo>
                    <a:pt x="386" y="86"/>
                  </a:lnTo>
                  <a:lnTo>
                    <a:pt x="403" y="94"/>
                  </a:lnTo>
                  <a:lnTo>
                    <a:pt x="420" y="94"/>
                  </a:lnTo>
                  <a:lnTo>
                    <a:pt x="437" y="103"/>
                  </a:lnTo>
                  <a:lnTo>
                    <a:pt x="454" y="111"/>
                  </a:lnTo>
                  <a:lnTo>
                    <a:pt x="471" y="120"/>
                  </a:lnTo>
                  <a:lnTo>
                    <a:pt x="480" y="128"/>
                  </a:lnTo>
                  <a:lnTo>
                    <a:pt x="497" y="137"/>
                  </a:lnTo>
                  <a:lnTo>
                    <a:pt x="514" y="146"/>
                  </a:lnTo>
                  <a:lnTo>
                    <a:pt x="531" y="154"/>
                  </a:lnTo>
                  <a:lnTo>
                    <a:pt x="540" y="163"/>
                  </a:lnTo>
                  <a:lnTo>
                    <a:pt x="557" y="171"/>
                  </a:lnTo>
                  <a:lnTo>
                    <a:pt x="574" y="188"/>
                  </a:lnTo>
                  <a:lnTo>
                    <a:pt x="583" y="197"/>
                  </a:lnTo>
                  <a:lnTo>
                    <a:pt x="600" y="206"/>
                  </a:lnTo>
                  <a:lnTo>
                    <a:pt x="617" y="214"/>
                  </a:lnTo>
                  <a:lnTo>
                    <a:pt x="626" y="223"/>
                  </a:lnTo>
                  <a:lnTo>
                    <a:pt x="643" y="240"/>
                  </a:lnTo>
                  <a:lnTo>
                    <a:pt x="651" y="248"/>
                  </a:lnTo>
                  <a:lnTo>
                    <a:pt x="668" y="257"/>
                  </a:lnTo>
                  <a:lnTo>
                    <a:pt x="686" y="274"/>
                  </a:lnTo>
                  <a:lnTo>
                    <a:pt x="694" y="283"/>
                  </a:lnTo>
                  <a:lnTo>
                    <a:pt x="703" y="300"/>
                  </a:lnTo>
                  <a:lnTo>
                    <a:pt x="720" y="308"/>
                  </a:lnTo>
                  <a:lnTo>
                    <a:pt x="728" y="326"/>
                  </a:lnTo>
                  <a:lnTo>
                    <a:pt x="746" y="334"/>
                  </a:lnTo>
                  <a:lnTo>
                    <a:pt x="754" y="351"/>
                  </a:lnTo>
                  <a:lnTo>
                    <a:pt x="763" y="360"/>
                  </a:lnTo>
                  <a:lnTo>
                    <a:pt x="780" y="377"/>
                  </a:lnTo>
                  <a:lnTo>
                    <a:pt x="788" y="386"/>
                  </a:lnTo>
                  <a:lnTo>
                    <a:pt x="797" y="403"/>
                  </a:lnTo>
                  <a:lnTo>
                    <a:pt x="0" y="101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61" name="Freeform 21"/>
            <p:cNvSpPr>
              <a:spLocks noEditPoints="1"/>
            </p:cNvSpPr>
            <p:nvPr/>
          </p:nvSpPr>
          <p:spPr bwMode="auto">
            <a:xfrm>
              <a:off x="1133" y="1501"/>
              <a:ext cx="3608" cy="2084"/>
            </a:xfrm>
            <a:custGeom>
              <a:avLst/>
              <a:gdLst/>
              <a:ahLst/>
              <a:cxnLst>
                <a:cxn ang="0">
                  <a:pos x="1397" y="249"/>
                </a:cxn>
                <a:cxn ang="0">
                  <a:pos x="1397" y="0"/>
                </a:cxn>
                <a:cxn ang="0">
                  <a:pos x="0" y="0"/>
                </a:cxn>
                <a:cxn ang="0">
                  <a:pos x="942" y="644"/>
                </a:cxn>
                <a:cxn ang="0">
                  <a:pos x="942" y="386"/>
                </a:cxn>
                <a:cxn ang="0">
                  <a:pos x="0" y="386"/>
                </a:cxn>
                <a:cxn ang="0">
                  <a:pos x="822" y="935"/>
                </a:cxn>
                <a:cxn ang="0">
                  <a:pos x="822" y="764"/>
                </a:cxn>
                <a:cxn ang="0">
                  <a:pos x="0" y="764"/>
                </a:cxn>
                <a:cxn ang="0">
                  <a:pos x="797" y="1141"/>
                </a:cxn>
                <a:cxn ang="0">
                  <a:pos x="0" y="1141"/>
                </a:cxn>
                <a:cxn ang="0">
                  <a:pos x="882" y="1570"/>
                </a:cxn>
                <a:cxn ang="0">
                  <a:pos x="882" y="1570"/>
                </a:cxn>
                <a:cxn ang="0">
                  <a:pos x="0" y="1570"/>
                </a:cxn>
                <a:cxn ang="0">
                  <a:pos x="2211" y="2084"/>
                </a:cxn>
                <a:cxn ang="0">
                  <a:pos x="2211" y="2084"/>
                </a:cxn>
                <a:cxn ang="0">
                  <a:pos x="3608" y="2084"/>
                </a:cxn>
                <a:cxn ang="0">
                  <a:pos x="2742" y="807"/>
                </a:cxn>
                <a:cxn ang="0">
                  <a:pos x="3608" y="807"/>
                </a:cxn>
                <a:cxn ang="0">
                  <a:pos x="2245" y="258"/>
                </a:cxn>
                <a:cxn ang="0">
                  <a:pos x="3608" y="258"/>
                </a:cxn>
              </a:cxnLst>
              <a:rect l="0" t="0" r="r" b="b"/>
              <a:pathLst>
                <a:path w="3608" h="2084">
                  <a:moveTo>
                    <a:pt x="1397" y="249"/>
                  </a:moveTo>
                  <a:lnTo>
                    <a:pt x="1397" y="0"/>
                  </a:lnTo>
                  <a:lnTo>
                    <a:pt x="0" y="0"/>
                  </a:lnTo>
                  <a:moveTo>
                    <a:pt x="942" y="644"/>
                  </a:moveTo>
                  <a:lnTo>
                    <a:pt x="942" y="386"/>
                  </a:lnTo>
                  <a:lnTo>
                    <a:pt x="0" y="386"/>
                  </a:lnTo>
                  <a:moveTo>
                    <a:pt x="822" y="935"/>
                  </a:moveTo>
                  <a:lnTo>
                    <a:pt x="822" y="764"/>
                  </a:lnTo>
                  <a:lnTo>
                    <a:pt x="0" y="764"/>
                  </a:lnTo>
                  <a:moveTo>
                    <a:pt x="797" y="1141"/>
                  </a:moveTo>
                  <a:lnTo>
                    <a:pt x="0" y="1141"/>
                  </a:lnTo>
                  <a:moveTo>
                    <a:pt x="882" y="1570"/>
                  </a:moveTo>
                  <a:lnTo>
                    <a:pt x="882" y="1570"/>
                  </a:lnTo>
                  <a:lnTo>
                    <a:pt x="0" y="1570"/>
                  </a:lnTo>
                  <a:moveTo>
                    <a:pt x="2211" y="2084"/>
                  </a:moveTo>
                  <a:lnTo>
                    <a:pt x="2211" y="2084"/>
                  </a:lnTo>
                  <a:lnTo>
                    <a:pt x="3608" y="2084"/>
                  </a:lnTo>
                  <a:moveTo>
                    <a:pt x="2742" y="807"/>
                  </a:moveTo>
                  <a:lnTo>
                    <a:pt x="3608" y="807"/>
                  </a:lnTo>
                  <a:moveTo>
                    <a:pt x="2245" y="258"/>
                  </a:moveTo>
                  <a:lnTo>
                    <a:pt x="3608" y="258"/>
                  </a:lnTo>
                </a:path>
              </a:pathLst>
            </a:custGeom>
            <a:noFill/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1140" y="1373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13%</a:t>
              </a:r>
              <a:endParaRPr lang="es-EC" sz="2000" b="0"/>
            </a:p>
          </p:txBody>
        </p:sp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1150" y="1750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6%</a:t>
              </a:r>
              <a:endParaRPr lang="es-EC" sz="2000" b="0"/>
            </a:p>
          </p:txBody>
        </p:sp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1150" y="2136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4%</a:t>
              </a:r>
              <a:endParaRPr lang="es-EC" sz="2000" b="0"/>
            </a:p>
          </p:txBody>
        </p:sp>
        <p:sp>
          <p:nvSpPr>
            <p:cNvPr id="112665" name="Rectangle 25"/>
            <p:cNvSpPr>
              <a:spLocks noChangeArrowheads="1"/>
            </p:cNvSpPr>
            <p:nvPr/>
          </p:nvSpPr>
          <p:spPr bwMode="auto">
            <a:xfrm>
              <a:off x="1150" y="2513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3%</a:t>
              </a:r>
              <a:endParaRPr lang="es-EC" sz="2000" b="0"/>
            </a:p>
          </p:txBody>
        </p:sp>
        <p:sp>
          <p:nvSpPr>
            <p:cNvPr id="112666" name="Rectangle 26"/>
            <p:cNvSpPr>
              <a:spLocks noChangeArrowheads="1"/>
            </p:cNvSpPr>
            <p:nvPr/>
          </p:nvSpPr>
          <p:spPr bwMode="auto">
            <a:xfrm>
              <a:off x="1140" y="294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11%</a:t>
              </a:r>
              <a:endParaRPr lang="es-EC" sz="2000" b="0"/>
            </a:p>
          </p:txBody>
        </p:sp>
        <p:sp>
          <p:nvSpPr>
            <p:cNvPr id="112667" name="Rectangle 27"/>
            <p:cNvSpPr>
              <a:spLocks noChangeArrowheads="1"/>
            </p:cNvSpPr>
            <p:nvPr/>
          </p:nvSpPr>
          <p:spPr bwMode="auto">
            <a:xfrm>
              <a:off x="4551" y="344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39%</a:t>
              </a:r>
              <a:endParaRPr lang="es-EC" sz="2000" b="0"/>
            </a:p>
          </p:txBody>
        </p:sp>
        <p:sp>
          <p:nvSpPr>
            <p:cNvPr id="112668" name="Rectangle 28"/>
            <p:cNvSpPr>
              <a:spLocks noChangeArrowheads="1"/>
            </p:cNvSpPr>
            <p:nvPr/>
          </p:nvSpPr>
          <p:spPr bwMode="auto">
            <a:xfrm>
              <a:off x="4612" y="2170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9%</a:t>
              </a:r>
              <a:endParaRPr lang="es-EC" sz="2000" b="0"/>
            </a:p>
          </p:txBody>
        </p:sp>
        <p:sp>
          <p:nvSpPr>
            <p:cNvPr id="112669" name="Rectangle 29"/>
            <p:cNvSpPr>
              <a:spLocks noChangeArrowheads="1"/>
            </p:cNvSpPr>
            <p:nvPr/>
          </p:nvSpPr>
          <p:spPr bwMode="auto">
            <a:xfrm>
              <a:off x="4551" y="1630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15%</a:t>
              </a:r>
              <a:endParaRPr lang="es-EC" sz="2000" b="0"/>
            </a:p>
          </p:txBody>
        </p:sp>
        <p:sp>
          <p:nvSpPr>
            <p:cNvPr id="112670" name="Rectangle 30"/>
            <p:cNvSpPr>
              <a:spLocks noChangeArrowheads="1"/>
            </p:cNvSpPr>
            <p:nvPr/>
          </p:nvSpPr>
          <p:spPr bwMode="auto">
            <a:xfrm>
              <a:off x="1123" y="1184"/>
              <a:ext cx="29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Otras</a:t>
              </a:r>
              <a:endParaRPr lang="es-EC" sz="2000" b="0"/>
            </a:p>
          </p:txBody>
        </p:sp>
        <p:sp>
          <p:nvSpPr>
            <p:cNvPr id="112671" name="Rectangle 31"/>
            <p:cNvSpPr>
              <a:spLocks noChangeArrowheads="1"/>
            </p:cNvSpPr>
            <p:nvPr/>
          </p:nvSpPr>
          <p:spPr bwMode="auto">
            <a:xfrm>
              <a:off x="1110" y="1561"/>
              <a:ext cx="4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Musical</a:t>
              </a:r>
              <a:endParaRPr lang="es-EC" sz="2000" b="0"/>
            </a:p>
          </p:txBody>
        </p:sp>
        <p:sp>
          <p:nvSpPr>
            <p:cNvPr id="112672" name="Rectangle 32"/>
            <p:cNvSpPr>
              <a:spLocks noChangeArrowheads="1"/>
            </p:cNvSpPr>
            <p:nvPr/>
          </p:nvSpPr>
          <p:spPr bwMode="auto">
            <a:xfrm>
              <a:off x="1093" y="1947"/>
              <a:ext cx="5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Turísticas</a:t>
              </a:r>
              <a:endParaRPr lang="es-EC" sz="2000" b="0"/>
            </a:p>
          </p:txBody>
        </p:sp>
        <p:sp>
          <p:nvSpPr>
            <p:cNvPr id="112673" name="Rectangle 33"/>
            <p:cNvSpPr>
              <a:spLocks noChangeArrowheads="1"/>
            </p:cNvSpPr>
            <p:nvPr/>
          </p:nvSpPr>
          <p:spPr bwMode="auto">
            <a:xfrm>
              <a:off x="1099" y="2325"/>
              <a:ext cx="50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Científica</a:t>
              </a:r>
              <a:endParaRPr lang="es-EC" sz="2000" b="0"/>
            </a:p>
          </p:txBody>
        </p:sp>
        <p:sp>
          <p:nvSpPr>
            <p:cNvPr id="112674" name="Rectangle 34"/>
            <p:cNvSpPr>
              <a:spLocks noChangeArrowheads="1"/>
            </p:cNvSpPr>
            <p:nvPr/>
          </p:nvSpPr>
          <p:spPr bwMode="auto">
            <a:xfrm>
              <a:off x="1077" y="2753"/>
              <a:ext cx="61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Informativa</a:t>
              </a:r>
              <a:endParaRPr lang="es-EC" sz="2000" b="0"/>
            </a:p>
          </p:txBody>
        </p:sp>
        <p:sp>
          <p:nvSpPr>
            <p:cNvPr id="112675" name="Rectangle 35"/>
            <p:cNvSpPr>
              <a:spLocks noChangeArrowheads="1"/>
            </p:cNvSpPr>
            <p:nvPr/>
          </p:nvSpPr>
          <p:spPr bwMode="auto">
            <a:xfrm>
              <a:off x="3842" y="3259"/>
              <a:ext cx="12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Entretenimiento Juvenil</a:t>
              </a:r>
              <a:endParaRPr lang="es-EC" sz="2000" b="0"/>
            </a:p>
          </p:txBody>
        </p:sp>
        <p:sp>
          <p:nvSpPr>
            <p:cNvPr id="112676" name="Rectangle 36"/>
            <p:cNvSpPr>
              <a:spLocks noChangeArrowheads="1"/>
            </p:cNvSpPr>
            <p:nvPr/>
          </p:nvSpPr>
          <p:spPr bwMode="auto">
            <a:xfrm>
              <a:off x="4320" y="1982"/>
              <a:ext cx="49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Deportes</a:t>
              </a:r>
              <a:endParaRPr lang="es-EC" sz="2000" b="0"/>
            </a:p>
          </p:txBody>
        </p:sp>
        <p:sp>
          <p:nvSpPr>
            <p:cNvPr id="112677" name="Rectangle 37"/>
            <p:cNvSpPr>
              <a:spLocks noChangeArrowheads="1"/>
            </p:cNvSpPr>
            <p:nvPr/>
          </p:nvSpPr>
          <p:spPr bwMode="auto">
            <a:xfrm>
              <a:off x="4497" y="1441"/>
              <a:ext cx="29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Moda</a:t>
              </a:r>
              <a:endParaRPr lang="es-EC" sz="2000" b="0"/>
            </a:p>
          </p:txBody>
        </p:sp>
      </p:grpSp>
      <p:sp>
        <p:nvSpPr>
          <p:cNvPr id="112678" name="Text Box 38"/>
          <p:cNvSpPr txBox="1">
            <a:spLocks noChangeArrowheads="1"/>
          </p:cNvSpPr>
          <p:nvPr/>
        </p:nvSpPr>
        <p:spPr bwMode="auto">
          <a:xfrm>
            <a:off x="985838" y="62309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auto">
          <a:xfrm>
            <a:off x="827088" y="1031875"/>
            <a:ext cx="1123950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0"/>
              <a:t>General</a:t>
            </a:r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5FE0-4F44-4EFF-9FB3-7A369E295CE5}" type="slidenum">
              <a:rPr lang="en-US"/>
              <a:pPr/>
              <a:t>15</a:t>
            </a:fld>
            <a:endParaRPr lang="en-US"/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900113" y="549275"/>
            <a:ext cx="5970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Lectura en Tiempos Libres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1066800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0"/>
              <a:t>Género</a:t>
            </a:r>
          </a:p>
        </p:txBody>
      </p:sp>
      <p:grpSp>
        <p:nvGrpSpPr>
          <p:cNvPr id="162914" name="Group 98"/>
          <p:cNvGrpSpPr>
            <a:grpSpLocks/>
          </p:cNvGrpSpPr>
          <p:nvPr/>
        </p:nvGrpSpPr>
        <p:grpSpPr bwMode="auto">
          <a:xfrm>
            <a:off x="684213" y="1412875"/>
            <a:ext cx="8034337" cy="4389438"/>
            <a:chOff x="372" y="1002"/>
            <a:chExt cx="5061" cy="2630"/>
          </a:xfrm>
        </p:grpSpPr>
        <p:sp>
          <p:nvSpPr>
            <p:cNvPr id="162834" name="Rectangle 18"/>
            <p:cNvSpPr>
              <a:spLocks noChangeArrowheads="1"/>
            </p:cNvSpPr>
            <p:nvPr/>
          </p:nvSpPr>
          <p:spPr bwMode="auto">
            <a:xfrm>
              <a:off x="1720" y="1134"/>
              <a:ext cx="195" cy="223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72" name="Rectangle 56"/>
            <p:cNvSpPr>
              <a:spLocks noChangeArrowheads="1"/>
            </p:cNvSpPr>
            <p:nvPr/>
          </p:nvSpPr>
          <p:spPr bwMode="auto">
            <a:xfrm>
              <a:off x="1741" y="1002"/>
              <a:ext cx="18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46%</a:t>
              </a:r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372" y="2482"/>
              <a:ext cx="195" cy="883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33" name="Rectangle 17"/>
            <p:cNvSpPr>
              <a:spLocks noChangeArrowheads="1"/>
            </p:cNvSpPr>
            <p:nvPr/>
          </p:nvSpPr>
          <p:spPr bwMode="auto">
            <a:xfrm>
              <a:off x="1052" y="3144"/>
              <a:ext cx="195" cy="22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35" name="Rectangle 19"/>
            <p:cNvSpPr>
              <a:spLocks noChangeArrowheads="1"/>
            </p:cNvSpPr>
            <p:nvPr/>
          </p:nvSpPr>
          <p:spPr bwMode="auto">
            <a:xfrm>
              <a:off x="2387" y="2923"/>
              <a:ext cx="195" cy="442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36" name="Rectangle 20"/>
            <p:cNvSpPr>
              <a:spLocks noChangeArrowheads="1"/>
            </p:cNvSpPr>
            <p:nvPr/>
          </p:nvSpPr>
          <p:spPr bwMode="auto">
            <a:xfrm>
              <a:off x="3056" y="3295"/>
              <a:ext cx="193" cy="70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37" name="Rectangle 21"/>
            <p:cNvSpPr>
              <a:spLocks noChangeArrowheads="1"/>
            </p:cNvSpPr>
            <p:nvPr/>
          </p:nvSpPr>
          <p:spPr bwMode="auto">
            <a:xfrm>
              <a:off x="3709" y="3144"/>
              <a:ext cx="194" cy="22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38" name="Rectangle 22"/>
            <p:cNvSpPr>
              <a:spLocks noChangeArrowheads="1"/>
            </p:cNvSpPr>
            <p:nvPr/>
          </p:nvSpPr>
          <p:spPr bwMode="auto">
            <a:xfrm>
              <a:off x="4376" y="3098"/>
              <a:ext cx="194" cy="267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39" name="Rectangle 23"/>
            <p:cNvSpPr>
              <a:spLocks noChangeArrowheads="1"/>
            </p:cNvSpPr>
            <p:nvPr/>
          </p:nvSpPr>
          <p:spPr bwMode="auto">
            <a:xfrm>
              <a:off x="5044" y="2796"/>
              <a:ext cx="195" cy="56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0" name="Rectangle 24"/>
            <p:cNvSpPr>
              <a:spLocks noChangeArrowheads="1"/>
            </p:cNvSpPr>
            <p:nvPr/>
          </p:nvSpPr>
          <p:spPr bwMode="auto">
            <a:xfrm>
              <a:off x="567" y="3098"/>
              <a:ext cx="193" cy="26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1" name="Rectangle 25"/>
            <p:cNvSpPr>
              <a:spLocks noChangeArrowheads="1"/>
            </p:cNvSpPr>
            <p:nvPr/>
          </p:nvSpPr>
          <p:spPr bwMode="auto">
            <a:xfrm>
              <a:off x="1247" y="2343"/>
              <a:ext cx="194" cy="1022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2" name="Rectangle 26"/>
            <p:cNvSpPr>
              <a:spLocks noChangeArrowheads="1"/>
            </p:cNvSpPr>
            <p:nvPr/>
          </p:nvSpPr>
          <p:spPr bwMode="auto">
            <a:xfrm>
              <a:off x="1915" y="2272"/>
              <a:ext cx="195" cy="1093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3" name="Rectangle 27"/>
            <p:cNvSpPr>
              <a:spLocks noChangeArrowheads="1"/>
            </p:cNvSpPr>
            <p:nvPr/>
          </p:nvSpPr>
          <p:spPr bwMode="auto">
            <a:xfrm>
              <a:off x="2577" y="2552"/>
              <a:ext cx="195" cy="813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3244" y="3028"/>
              <a:ext cx="181" cy="33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5" name="Rectangle 29"/>
            <p:cNvSpPr>
              <a:spLocks noChangeArrowheads="1"/>
            </p:cNvSpPr>
            <p:nvPr/>
          </p:nvSpPr>
          <p:spPr bwMode="auto">
            <a:xfrm>
              <a:off x="3897" y="3295"/>
              <a:ext cx="196" cy="7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6" name="Rectangle 30"/>
            <p:cNvSpPr>
              <a:spLocks noChangeArrowheads="1"/>
            </p:cNvSpPr>
            <p:nvPr/>
          </p:nvSpPr>
          <p:spPr bwMode="auto">
            <a:xfrm>
              <a:off x="4565" y="2958"/>
              <a:ext cx="195" cy="40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47" name="Rectangle 31"/>
            <p:cNvSpPr>
              <a:spLocks noChangeArrowheads="1"/>
            </p:cNvSpPr>
            <p:nvPr/>
          </p:nvSpPr>
          <p:spPr bwMode="auto">
            <a:xfrm>
              <a:off x="5239" y="2482"/>
              <a:ext cx="194" cy="883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870" name="Rectangle 54"/>
            <p:cNvSpPr>
              <a:spLocks noChangeArrowheads="1"/>
            </p:cNvSpPr>
            <p:nvPr/>
          </p:nvSpPr>
          <p:spPr bwMode="auto">
            <a:xfrm>
              <a:off x="381" y="2363"/>
              <a:ext cx="18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18%</a:t>
              </a:r>
            </a:p>
          </p:txBody>
        </p:sp>
        <p:sp>
          <p:nvSpPr>
            <p:cNvPr id="162871" name="Rectangle 55"/>
            <p:cNvSpPr>
              <a:spLocks noChangeArrowheads="1"/>
            </p:cNvSpPr>
            <p:nvPr/>
          </p:nvSpPr>
          <p:spPr bwMode="auto">
            <a:xfrm>
              <a:off x="1064" y="2912"/>
              <a:ext cx="12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162873" name="Rectangle 57"/>
            <p:cNvSpPr>
              <a:spLocks noChangeArrowheads="1"/>
            </p:cNvSpPr>
            <p:nvPr/>
          </p:nvSpPr>
          <p:spPr bwMode="auto">
            <a:xfrm>
              <a:off x="2392" y="2771"/>
              <a:ext cx="12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9%</a:t>
              </a:r>
            </a:p>
          </p:txBody>
        </p:sp>
        <p:sp>
          <p:nvSpPr>
            <p:cNvPr id="162874" name="Rectangle 58"/>
            <p:cNvSpPr>
              <a:spLocks noChangeArrowheads="1"/>
            </p:cNvSpPr>
            <p:nvPr/>
          </p:nvSpPr>
          <p:spPr bwMode="auto">
            <a:xfrm>
              <a:off x="3073" y="3179"/>
              <a:ext cx="12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2%</a:t>
              </a:r>
            </a:p>
          </p:txBody>
        </p:sp>
        <p:sp>
          <p:nvSpPr>
            <p:cNvPr id="162875" name="Rectangle 59"/>
            <p:cNvSpPr>
              <a:spLocks noChangeArrowheads="1"/>
            </p:cNvSpPr>
            <p:nvPr/>
          </p:nvSpPr>
          <p:spPr bwMode="auto">
            <a:xfrm>
              <a:off x="3742" y="2998"/>
              <a:ext cx="12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162876" name="Rectangle 60"/>
            <p:cNvSpPr>
              <a:spLocks noChangeArrowheads="1"/>
            </p:cNvSpPr>
            <p:nvPr/>
          </p:nvSpPr>
          <p:spPr bwMode="auto">
            <a:xfrm>
              <a:off x="4388" y="2952"/>
              <a:ext cx="12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6%</a:t>
              </a:r>
            </a:p>
          </p:txBody>
        </p:sp>
        <p:sp>
          <p:nvSpPr>
            <p:cNvPr id="162877" name="Rectangle 61"/>
            <p:cNvSpPr>
              <a:spLocks noChangeArrowheads="1"/>
            </p:cNvSpPr>
            <p:nvPr/>
          </p:nvSpPr>
          <p:spPr bwMode="auto">
            <a:xfrm>
              <a:off x="5040" y="2663"/>
              <a:ext cx="18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162878" name="Rectangle 62"/>
            <p:cNvSpPr>
              <a:spLocks noChangeArrowheads="1"/>
            </p:cNvSpPr>
            <p:nvPr/>
          </p:nvSpPr>
          <p:spPr bwMode="auto">
            <a:xfrm>
              <a:off x="612" y="2952"/>
              <a:ext cx="12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6%</a:t>
              </a:r>
            </a:p>
          </p:txBody>
        </p:sp>
        <p:sp>
          <p:nvSpPr>
            <p:cNvPr id="162879" name="Rectangle 63"/>
            <p:cNvSpPr>
              <a:spLocks noChangeArrowheads="1"/>
            </p:cNvSpPr>
            <p:nvPr/>
          </p:nvSpPr>
          <p:spPr bwMode="auto">
            <a:xfrm>
              <a:off x="1286" y="2168"/>
              <a:ext cx="18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21%</a:t>
              </a:r>
            </a:p>
          </p:txBody>
        </p:sp>
        <p:sp>
          <p:nvSpPr>
            <p:cNvPr id="162880" name="Rectangle 64"/>
            <p:cNvSpPr>
              <a:spLocks noChangeArrowheads="1"/>
            </p:cNvSpPr>
            <p:nvPr/>
          </p:nvSpPr>
          <p:spPr bwMode="auto">
            <a:xfrm>
              <a:off x="1927" y="2090"/>
              <a:ext cx="18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22%</a:t>
              </a:r>
            </a:p>
          </p:txBody>
        </p:sp>
        <p:sp>
          <p:nvSpPr>
            <p:cNvPr id="162881" name="Rectangle 65"/>
            <p:cNvSpPr>
              <a:spLocks noChangeArrowheads="1"/>
            </p:cNvSpPr>
            <p:nvPr/>
          </p:nvSpPr>
          <p:spPr bwMode="auto">
            <a:xfrm>
              <a:off x="2622" y="2406"/>
              <a:ext cx="18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17%</a:t>
              </a:r>
            </a:p>
          </p:txBody>
        </p:sp>
        <p:sp>
          <p:nvSpPr>
            <p:cNvPr id="162882" name="Rectangle 66"/>
            <p:cNvSpPr>
              <a:spLocks noChangeArrowheads="1"/>
            </p:cNvSpPr>
            <p:nvPr/>
          </p:nvSpPr>
          <p:spPr bwMode="auto">
            <a:xfrm>
              <a:off x="3292" y="2849"/>
              <a:ext cx="12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62883" name="Rectangle 67"/>
            <p:cNvSpPr>
              <a:spLocks noChangeArrowheads="1"/>
            </p:cNvSpPr>
            <p:nvPr/>
          </p:nvSpPr>
          <p:spPr bwMode="auto">
            <a:xfrm>
              <a:off x="3923" y="3179"/>
              <a:ext cx="12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162884" name="Rectangle 68"/>
            <p:cNvSpPr>
              <a:spLocks noChangeArrowheads="1"/>
            </p:cNvSpPr>
            <p:nvPr/>
          </p:nvSpPr>
          <p:spPr bwMode="auto">
            <a:xfrm>
              <a:off x="4569" y="2816"/>
              <a:ext cx="12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162885" name="Rectangle 69"/>
            <p:cNvSpPr>
              <a:spLocks noChangeArrowheads="1"/>
            </p:cNvSpPr>
            <p:nvPr/>
          </p:nvSpPr>
          <p:spPr bwMode="auto">
            <a:xfrm>
              <a:off x="5234" y="2317"/>
              <a:ext cx="18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18%</a:t>
              </a:r>
            </a:p>
          </p:txBody>
        </p:sp>
        <p:sp>
          <p:nvSpPr>
            <p:cNvPr id="162897" name="Rectangle 81"/>
            <p:cNvSpPr>
              <a:spLocks noChangeArrowheads="1"/>
            </p:cNvSpPr>
            <p:nvPr/>
          </p:nvSpPr>
          <p:spPr bwMode="auto">
            <a:xfrm>
              <a:off x="430" y="3413"/>
              <a:ext cx="25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Moda</a:t>
              </a:r>
            </a:p>
          </p:txBody>
        </p:sp>
        <p:sp>
          <p:nvSpPr>
            <p:cNvPr id="162898" name="Rectangle 82"/>
            <p:cNvSpPr>
              <a:spLocks noChangeArrowheads="1"/>
            </p:cNvSpPr>
            <p:nvPr/>
          </p:nvSpPr>
          <p:spPr bwMode="auto">
            <a:xfrm>
              <a:off x="1015" y="3413"/>
              <a:ext cx="42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Deportes</a:t>
              </a:r>
            </a:p>
          </p:txBody>
        </p:sp>
        <p:sp>
          <p:nvSpPr>
            <p:cNvPr id="162899" name="Rectangle 83"/>
            <p:cNvSpPr>
              <a:spLocks noChangeArrowheads="1"/>
            </p:cNvSpPr>
            <p:nvPr/>
          </p:nvSpPr>
          <p:spPr bwMode="auto">
            <a:xfrm>
              <a:off x="1546" y="3413"/>
              <a:ext cx="773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Entretenimiento 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Juvenil</a:t>
              </a:r>
            </a:p>
          </p:txBody>
        </p:sp>
        <p:sp>
          <p:nvSpPr>
            <p:cNvPr id="162900" name="Rectangle 84"/>
            <p:cNvSpPr>
              <a:spLocks noChangeArrowheads="1"/>
            </p:cNvSpPr>
            <p:nvPr/>
          </p:nvSpPr>
          <p:spPr bwMode="auto">
            <a:xfrm>
              <a:off x="2393" y="3413"/>
              <a:ext cx="531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Informativa</a:t>
              </a:r>
            </a:p>
          </p:txBody>
        </p:sp>
        <p:sp>
          <p:nvSpPr>
            <p:cNvPr id="162901" name="Rectangle 85"/>
            <p:cNvSpPr>
              <a:spLocks noChangeArrowheads="1"/>
            </p:cNvSpPr>
            <p:nvPr/>
          </p:nvSpPr>
          <p:spPr bwMode="auto">
            <a:xfrm>
              <a:off x="3042" y="3413"/>
              <a:ext cx="436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Científica</a:t>
              </a:r>
            </a:p>
          </p:txBody>
        </p:sp>
        <p:sp>
          <p:nvSpPr>
            <p:cNvPr id="162902" name="Rectangle 86"/>
            <p:cNvSpPr>
              <a:spLocks noChangeArrowheads="1"/>
            </p:cNvSpPr>
            <p:nvPr/>
          </p:nvSpPr>
          <p:spPr bwMode="auto">
            <a:xfrm>
              <a:off x="3702" y="3413"/>
              <a:ext cx="45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Turísticas</a:t>
              </a:r>
            </a:p>
          </p:txBody>
        </p:sp>
        <p:sp>
          <p:nvSpPr>
            <p:cNvPr id="162903" name="Rectangle 87"/>
            <p:cNvSpPr>
              <a:spLocks noChangeArrowheads="1"/>
            </p:cNvSpPr>
            <p:nvPr/>
          </p:nvSpPr>
          <p:spPr bwMode="auto">
            <a:xfrm>
              <a:off x="4393" y="3413"/>
              <a:ext cx="35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Musical</a:t>
              </a:r>
            </a:p>
          </p:txBody>
        </p:sp>
        <p:sp>
          <p:nvSpPr>
            <p:cNvPr id="162904" name="Rectangle 88"/>
            <p:cNvSpPr>
              <a:spLocks noChangeArrowheads="1"/>
            </p:cNvSpPr>
            <p:nvPr/>
          </p:nvSpPr>
          <p:spPr bwMode="auto">
            <a:xfrm>
              <a:off x="5105" y="3413"/>
              <a:ext cx="252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Otras</a:t>
              </a:r>
            </a:p>
          </p:txBody>
        </p:sp>
      </p:grpSp>
      <p:grpSp>
        <p:nvGrpSpPr>
          <p:cNvPr id="162911" name="Group 95"/>
          <p:cNvGrpSpPr>
            <a:grpSpLocks/>
          </p:cNvGrpSpPr>
          <p:nvPr/>
        </p:nvGrpSpPr>
        <p:grpSpPr bwMode="auto">
          <a:xfrm>
            <a:off x="3276600" y="6054725"/>
            <a:ext cx="2209800" cy="182563"/>
            <a:chOff x="3355" y="3966"/>
            <a:chExt cx="1392" cy="115"/>
          </a:xfrm>
        </p:grpSpPr>
        <p:sp>
          <p:nvSpPr>
            <p:cNvPr id="162905" name="Rectangle 89"/>
            <p:cNvSpPr>
              <a:spLocks noChangeArrowheads="1"/>
            </p:cNvSpPr>
            <p:nvPr/>
          </p:nvSpPr>
          <p:spPr bwMode="auto">
            <a:xfrm>
              <a:off x="3355" y="3974"/>
              <a:ext cx="115" cy="91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906" name="Rectangle 90"/>
            <p:cNvSpPr>
              <a:spLocks noChangeArrowheads="1"/>
            </p:cNvSpPr>
            <p:nvPr/>
          </p:nvSpPr>
          <p:spPr bwMode="auto">
            <a:xfrm>
              <a:off x="3556" y="3966"/>
              <a:ext cx="4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Femenino</a:t>
              </a:r>
            </a:p>
          </p:txBody>
        </p:sp>
        <p:sp>
          <p:nvSpPr>
            <p:cNvPr id="162907" name="Rectangle 91"/>
            <p:cNvSpPr>
              <a:spLocks noChangeArrowheads="1"/>
            </p:cNvSpPr>
            <p:nvPr/>
          </p:nvSpPr>
          <p:spPr bwMode="auto">
            <a:xfrm>
              <a:off x="4079" y="3975"/>
              <a:ext cx="116" cy="90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908" name="Rectangle 92"/>
            <p:cNvSpPr>
              <a:spLocks noChangeArrowheads="1"/>
            </p:cNvSpPr>
            <p:nvPr/>
          </p:nvSpPr>
          <p:spPr bwMode="auto">
            <a:xfrm>
              <a:off x="4278" y="3966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Masculino</a:t>
              </a:r>
            </a:p>
          </p:txBody>
        </p:sp>
      </p:grpSp>
      <p:sp>
        <p:nvSpPr>
          <p:cNvPr id="162909" name="Text Box 93"/>
          <p:cNvSpPr txBox="1">
            <a:spLocks noChangeArrowheads="1"/>
          </p:cNvSpPr>
          <p:nvPr/>
        </p:nvSpPr>
        <p:spPr bwMode="auto">
          <a:xfrm>
            <a:off x="323850" y="6165850"/>
            <a:ext cx="1584325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915" name="Text Box 99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34706-6253-4986-A9E5-71471AB3FD99}" type="slidenum">
              <a:rPr lang="en-US"/>
              <a:pPr/>
              <a:t>16</a:t>
            </a:fld>
            <a:endParaRPr lang="en-US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900113" y="549275"/>
            <a:ext cx="5970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Lectura en Tiempos Libres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969963" y="1052513"/>
            <a:ext cx="782637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0"/>
              <a:t>Edad</a:t>
            </a:r>
          </a:p>
        </p:txBody>
      </p:sp>
      <p:sp>
        <p:nvSpPr>
          <p:cNvPr id="167230" name="Rectangle 318"/>
          <p:cNvSpPr>
            <a:spLocks noChangeArrowheads="1"/>
          </p:cNvSpPr>
          <p:nvPr/>
        </p:nvSpPr>
        <p:spPr bwMode="auto">
          <a:xfrm>
            <a:off x="6692900" y="6494463"/>
            <a:ext cx="136525" cy="17462"/>
          </a:xfrm>
          <a:prstGeom prst="rect">
            <a:avLst/>
          </a:prstGeom>
          <a:solidFill>
            <a:srgbClr val="55718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67239" name="Group 327"/>
          <p:cNvGrpSpPr>
            <a:grpSpLocks/>
          </p:cNvGrpSpPr>
          <p:nvPr/>
        </p:nvGrpSpPr>
        <p:grpSpPr bwMode="auto">
          <a:xfrm>
            <a:off x="6692900" y="5876925"/>
            <a:ext cx="1220788" cy="182563"/>
            <a:chOff x="4216" y="3702"/>
            <a:chExt cx="769" cy="115"/>
          </a:xfrm>
        </p:grpSpPr>
        <p:sp>
          <p:nvSpPr>
            <p:cNvPr id="167225" name="Rectangle 313"/>
            <p:cNvSpPr>
              <a:spLocks noChangeArrowheads="1"/>
            </p:cNvSpPr>
            <p:nvPr/>
          </p:nvSpPr>
          <p:spPr bwMode="auto">
            <a:xfrm>
              <a:off x="4216" y="3737"/>
              <a:ext cx="86" cy="11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/>
            </a:p>
          </p:txBody>
        </p:sp>
        <p:sp>
          <p:nvSpPr>
            <p:cNvPr id="167226" name="Rectangle 314"/>
            <p:cNvSpPr>
              <a:spLocks noChangeArrowheads="1"/>
            </p:cNvSpPr>
            <p:nvPr/>
          </p:nvSpPr>
          <p:spPr bwMode="auto">
            <a:xfrm>
              <a:off x="4216" y="3748"/>
              <a:ext cx="86" cy="11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227" name="Rectangle 315"/>
            <p:cNvSpPr>
              <a:spLocks noChangeArrowheads="1"/>
            </p:cNvSpPr>
            <p:nvPr/>
          </p:nvSpPr>
          <p:spPr bwMode="auto">
            <a:xfrm>
              <a:off x="4216" y="3738"/>
              <a:ext cx="86" cy="10"/>
            </a:xfrm>
            <a:prstGeom prst="rect">
              <a:avLst/>
            </a:prstGeom>
            <a:solidFill>
              <a:srgbClr val="88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228" name="Rectangle 316"/>
            <p:cNvSpPr>
              <a:spLocks noChangeArrowheads="1"/>
            </p:cNvSpPr>
            <p:nvPr/>
          </p:nvSpPr>
          <p:spPr bwMode="auto">
            <a:xfrm>
              <a:off x="4216" y="3752"/>
              <a:ext cx="86" cy="11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229" name="Rectangle 317"/>
            <p:cNvSpPr>
              <a:spLocks noChangeArrowheads="1"/>
            </p:cNvSpPr>
            <p:nvPr/>
          </p:nvSpPr>
          <p:spPr bwMode="auto">
            <a:xfrm>
              <a:off x="4216" y="3748"/>
              <a:ext cx="86" cy="11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1800"/>
            </a:p>
          </p:txBody>
        </p:sp>
        <p:sp>
          <p:nvSpPr>
            <p:cNvPr id="167231" name="Rectangle 319"/>
            <p:cNvSpPr>
              <a:spLocks noChangeArrowheads="1"/>
            </p:cNvSpPr>
            <p:nvPr/>
          </p:nvSpPr>
          <p:spPr bwMode="auto">
            <a:xfrm>
              <a:off x="4216" y="3793"/>
              <a:ext cx="86" cy="11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232" name="Rectangle 320"/>
            <p:cNvSpPr>
              <a:spLocks noChangeArrowheads="1"/>
            </p:cNvSpPr>
            <p:nvPr/>
          </p:nvSpPr>
          <p:spPr bwMode="auto">
            <a:xfrm>
              <a:off x="4216" y="3717"/>
              <a:ext cx="86" cy="7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233" name="Rectangle 321"/>
            <p:cNvSpPr>
              <a:spLocks noChangeArrowheads="1"/>
            </p:cNvSpPr>
            <p:nvPr/>
          </p:nvSpPr>
          <p:spPr bwMode="auto">
            <a:xfrm>
              <a:off x="4377" y="3702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 a 14 años</a:t>
              </a:r>
            </a:p>
          </p:txBody>
        </p:sp>
      </p:grpSp>
      <p:sp>
        <p:nvSpPr>
          <p:cNvPr id="167234" name="Text Box 322"/>
          <p:cNvSpPr txBox="1">
            <a:spLocks noChangeArrowheads="1"/>
          </p:cNvSpPr>
          <p:nvPr/>
        </p:nvSpPr>
        <p:spPr bwMode="auto">
          <a:xfrm>
            <a:off x="755650" y="6165850"/>
            <a:ext cx="1584325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7238" name="Group 326"/>
          <p:cNvGrpSpPr>
            <a:grpSpLocks/>
          </p:cNvGrpSpPr>
          <p:nvPr/>
        </p:nvGrpSpPr>
        <p:grpSpPr bwMode="auto">
          <a:xfrm>
            <a:off x="755650" y="1773238"/>
            <a:ext cx="7920038" cy="4010025"/>
            <a:chOff x="567" y="1117"/>
            <a:chExt cx="4898" cy="2042"/>
          </a:xfrm>
        </p:grpSpPr>
        <p:sp>
          <p:nvSpPr>
            <p:cNvPr id="167217" name="Rectangle 305"/>
            <p:cNvSpPr>
              <a:spLocks noChangeArrowheads="1"/>
            </p:cNvSpPr>
            <p:nvPr/>
          </p:nvSpPr>
          <p:spPr bwMode="auto">
            <a:xfrm>
              <a:off x="614" y="2931"/>
              <a:ext cx="25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Moda</a:t>
              </a:r>
            </a:p>
          </p:txBody>
        </p:sp>
        <p:sp>
          <p:nvSpPr>
            <p:cNvPr id="167218" name="Rectangle 306"/>
            <p:cNvSpPr>
              <a:spLocks noChangeArrowheads="1"/>
            </p:cNvSpPr>
            <p:nvPr/>
          </p:nvSpPr>
          <p:spPr bwMode="auto">
            <a:xfrm>
              <a:off x="1162" y="2973"/>
              <a:ext cx="41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Deportes</a:t>
              </a:r>
            </a:p>
          </p:txBody>
        </p:sp>
        <p:sp>
          <p:nvSpPr>
            <p:cNvPr id="167219" name="Rectangle 307"/>
            <p:cNvSpPr>
              <a:spLocks noChangeArrowheads="1"/>
            </p:cNvSpPr>
            <p:nvPr/>
          </p:nvSpPr>
          <p:spPr bwMode="auto">
            <a:xfrm>
              <a:off x="1617" y="2973"/>
              <a:ext cx="73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Entretenimiento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Juvenil</a:t>
              </a:r>
            </a:p>
          </p:txBody>
        </p:sp>
        <p:sp>
          <p:nvSpPr>
            <p:cNvPr id="167220" name="Rectangle 308"/>
            <p:cNvSpPr>
              <a:spLocks noChangeArrowheads="1"/>
            </p:cNvSpPr>
            <p:nvPr/>
          </p:nvSpPr>
          <p:spPr bwMode="auto">
            <a:xfrm>
              <a:off x="2430" y="2976"/>
              <a:ext cx="52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Informativa</a:t>
              </a:r>
            </a:p>
          </p:txBody>
        </p:sp>
        <p:sp>
          <p:nvSpPr>
            <p:cNvPr id="167221" name="Rectangle 309"/>
            <p:cNvSpPr>
              <a:spLocks noChangeArrowheads="1"/>
            </p:cNvSpPr>
            <p:nvPr/>
          </p:nvSpPr>
          <p:spPr bwMode="auto">
            <a:xfrm>
              <a:off x="3117" y="2976"/>
              <a:ext cx="428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Científica</a:t>
              </a:r>
            </a:p>
          </p:txBody>
        </p:sp>
        <p:sp>
          <p:nvSpPr>
            <p:cNvPr id="167222" name="Rectangle 310"/>
            <p:cNvSpPr>
              <a:spLocks noChangeArrowheads="1"/>
            </p:cNvSpPr>
            <p:nvPr/>
          </p:nvSpPr>
          <p:spPr bwMode="auto">
            <a:xfrm>
              <a:off x="3776" y="2952"/>
              <a:ext cx="444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Turísticas</a:t>
              </a:r>
            </a:p>
          </p:txBody>
        </p:sp>
        <p:sp>
          <p:nvSpPr>
            <p:cNvPr id="167223" name="Rectangle 311"/>
            <p:cNvSpPr>
              <a:spLocks noChangeArrowheads="1"/>
            </p:cNvSpPr>
            <p:nvPr/>
          </p:nvSpPr>
          <p:spPr bwMode="auto">
            <a:xfrm>
              <a:off x="4513" y="2959"/>
              <a:ext cx="363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Musical</a:t>
              </a:r>
            </a:p>
          </p:txBody>
        </p:sp>
        <p:sp>
          <p:nvSpPr>
            <p:cNvPr id="167224" name="Rectangle 312"/>
            <p:cNvSpPr>
              <a:spLocks noChangeArrowheads="1"/>
            </p:cNvSpPr>
            <p:nvPr/>
          </p:nvSpPr>
          <p:spPr bwMode="auto">
            <a:xfrm>
              <a:off x="5151" y="2952"/>
              <a:ext cx="24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Otras</a:t>
              </a:r>
            </a:p>
          </p:txBody>
        </p:sp>
        <p:grpSp>
          <p:nvGrpSpPr>
            <p:cNvPr id="167236" name="Group 324"/>
            <p:cNvGrpSpPr>
              <a:grpSpLocks/>
            </p:cNvGrpSpPr>
            <p:nvPr/>
          </p:nvGrpSpPr>
          <p:grpSpPr bwMode="auto">
            <a:xfrm>
              <a:off x="567" y="1117"/>
              <a:ext cx="4898" cy="1769"/>
              <a:chOff x="1111" y="1117"/>
              <a:chExt cx="3992" cy="1769"/>
            </a:xfrm>
          </p:grpSpPr>
          <p:sp>
            <p:nvSpPr>
              <p:cNvPr id="166928" name="Rectangle 16"/>
              <p:cNvSpPr>
                <a:spLocks noChangeArrowheads="1"/>
              </p:cNvSpPr>
              <p:nvPr/>
            </p:nvSpPr>
            <p:spPr bwMode="auto">
              <a:xfrm>
                <a:off x="1111" y="2405"/>
                <a:ext cx="260" cy="11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29" name="Rectangle 17"/>
              <p:cNvSpPr>
                <a:spLocks noChangeArrowheads="1"/>
              </p:cNvSpPr>
              <p:nvPr/>
            </p:nvSpPr>
            <p:spPr bwMode="auto">
              <a:xfrm>
                <a:off x="1111" y="2416"/>
                <a:ext cx="260" cy="11"/>
              </a:xfrm>
              <a:prstGeom prst="rect">
                <a:avLst/>
              </a:prstGeom>
              <a:solidFill>
                <a:srgbClr val="98CB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0" name="Rectangle 18"/>
              <p:cNvSpPr>
                <a:spLocks noChangeArrowheads="1"/>
              </p:cNvSpPr>
              <p:nvPr/>
            </p:nvSpPr>
            <p:spPr bwMode="auto">
              <a:xfrm>
                <a:off x="1111" y="2427"/>
                <a:ext cx="260" cy="11"/>
              </a:xfrm>
              <a:prstGeom prst="rect">
                <a:avLst/>
              </a:prstGeom>
              <a:solidFill>
                <a:srgbClr val="98C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1" name="Rectangle 19"/>
              <p:cNvSpPr>
                <a:spLocks noChangeArrowheads="1"/>
              </p:cNvSpPr>
              <p:nvPr/>
            </p:nvSpPr>
            <p:spPr bwMode="auto">
              <a:xfrm>
                <a:off x="1111" y="2438"/>
                <a:ext cx="260" cy="11"/>
              </a:xfrm>
              <a:prstGeom prst="rect">
                <a:avLst/>
              </a:prstGeom>
              <a:solidFill>
                <a:srgbClr val="97CA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2" name="Rectangle 20"/>
              <p:cNvSpPr>
                <a:spLocks noChangeArrowheads="1"/>
              </p:cNvSpPr>
              <p:nvPr/>
            </p:nvSpPr>
            <p:spPr bwMode="auto">
              <a:xfrm>
                <a:off x="1111" y="2449"/>
                <a:ext cx="260" cy="11"/>
              </a:xfrm>
              <a:prstGeom prst="rect">
                <a:avLst/>
              </a:prstGeom>
              <a:solidFill>
                <a:srgbClr val="97C9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3" name="Rectangle 21"/>
              <p:cNvSpPr>
                <a:spLocks noChangeArrowheads="1"/>
              </p:cNvSpPr>
              <p:nvPr/>
            </p:nvSpPr>
            <p:spPr bwMode="auto">
              <a:xfrm>
                <a:off x="1111" y="2460"/>
                <a:ext cx="260" cy="11"/>
              </a:xfrm>
              <a:prstGeom prst="rect">
                <a:avLst/>
              </a:prstGeom>
              <a:solidFill>
                <a:srgbClr val="96C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4" name="Rectangle 22"/>
              <p:cNvSpPr>
                <a:spLocks noChangeArrowheads="1"/>
              </p:cNvSpPr>
              <p:nvPr/>
            </p:nvSpPr>
            <p:spPr bwMode="auto">
              <a:xfrm>
                <a:off x="1111" y="2471"/>
                <a:ext cx="260" cy="10"/>
              </a:xfrm>
              <a:prstGeom prst="rect">
                <a:avLst/>
              </a:prstGeom>
              <a:solidFill>
                <a:srgbClr val="95C7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5" name="Rectangle 23"/>
              <p:cNvSpPr>
                <a:spLocks noChangeArrowheads="1"/>
              </p:cNvSpPr>
              <p:nvPr/>
            </p:nvSpPr>
            <p:spPr bwMode="auto">
              <a:xfrm>
                <a:off x="1111" y="2481"/>
                <a:ext cx="260" cy="11"/>
              </a:xfrm>
              <a:prstGeom prst="rect">
                <a:avLst/>
              </a:prstGeom>
              <a:solidFill>
                <a:srgbClr val="95C6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6" name="Rectangle 24"/>
              <p:cNvSpPr>
                <a:spLocks noChangeArrowheads="1"/>
              </p:cNvSpPr>
              <p:nvPr/>
            </p:nvSpPr>
            <p:spPr bwMode="auto">
              <a:xfrm>
                <a:off x="1111" y="2492"/>
                <a:ext cx="260" cy="11"/>
              </a:xfrm>
              <a:prstGeom prst="rect">
                <a:avLst/>
              </a:prstGeom>
              <a:solidFill>
                <a:srgbClr val="94C5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7" name="Rectangle 25"/>
              <p:cNvSpPr>
                <a:spLocks noChangeArrowheads="1"/>
              </p:cNvSpPr>
              <p:nvPr/>
            </p:nvSpPr>
            <p:spPr bwMode="auto">
              <a:xfrm>
                <a:off x="1111" y="2503"/>
                <a:ext cx="260" cy="11"/>
              </a:xfrm>
              <a:prstGeom prst="rect">
                <a:avLst/>
              </a:prstGeom>
              <a:solidFill>
                <a:srgbClr val="93C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8" name="Rectangle 26"/>
              <p:cNvSpPr>
                <a:spLocks noChangeArrowheads="1"/>
              </p:cNvSpPr>
              <p:nvPr/>
            </p:nvSpPr>
            <p:spPr bwMode="auto">
              <a:xfrm>
                <a:off x="1111" y="2514"/>
                <a:ext cx="260" cy="11"/>
              </a:xfrm>
              <a:prstGeom prst="rect">
                <a:avLst/>
              </a:prstGeom>
              <a:solidFill>
                <a:srgbClr val="92C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39" name="Rectangle 27"/>
              <p:cNvSpPr>
                <a:spLocks noChangeArrowheads="1"/>
              </p:cNvSpPr>
              <p:nvPr/>
            </p:nvSpPr>
            <p:spPr bwMode="auto">
              <a:xfrm>
                <a:off x="1111" y="2525"/>
                <a:ext cx="260" cy="11"/>
              </a:xfrm>
              <a:prstGeom prst="rect">
                <a:avLst/>
              </a:prstGeom>
              <a:solidFill>
                <a:srgbClr val="90C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0" name="Rectangle 28"/>
              <p:cNvSpPr>
                <a:spLocks noChangeArrowheads="1"/>
              </p:cNvSpPr>
              <p:nvPr/>
            </p:nvSpPr>
            <p:spPr bwMode="auto">
              <a:xfrm>
                <a:off x="1111" y="2536"/>
                <a:ext cx="260" cy="11"/>
              </a:xfrm>
              <a:prstGeom prst="rect">
                <a:avLst/>
              </a:prstGeom>
              <a:solidFill>
                <a:srgbClr val="8EBE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1" name="Rectangle 29"/>
              <p:cNvSpPr>
                <a:spLocks noChangeArrowheads="1"/>
              </p:cNvSpPr>
              <p:nvPr/>
            </p:nvSpPr>
            <p:spPr bwMode="auto">
              <a:xfrm>
                <a:off x="1111" y="2547"/>
                <a:ext cx="260" cy="11"/>
              </a:xfrm>
              <a:prstGeom prst="rect">
                <a:avLst/>
              </a:prstGeom>
              <a:solidFill>
                <a:srgbClr val="8CBC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2" name="Rectangle 30"/>
              <p:cNvSpPr>
                <a:spLocks noChangeArrowheads="1"/>
              </p:cNvSpPr>
              <p:nvPr/>
            </p:nvSpPr>
            <p:spPr bwMode="auto">
              <a:xfrm>
                <a:off x="1111" y="2558"/>
                <a:ext cx="260" cy="10"/>
              </a:xfrm>
              <a:prstGeom prst="rect">
                <a:avLst/>
              </a:prstGeom>
              <a:solidFill>
                <a:srgbClr val="8BB9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3" name="Rectangle 31"/>
              <p:cNvSpPr>
                <a:spLocks noChangeArrowheads="1"/>
              </p:cNvSpPr>
              <p:nvPr/>
            </p:nvSpPr>
            <p:spPr bwMode="auto">
              <a:xfrm>
                <a:off x="1111" y="2568"/>
                <a:ext cx="260" cy="11"/>
              </a:xfrm>
              <a:prstGeom prst="rect">
                <a:avLst/>
              </a:prstGeom>
              <a:solidFill>
                <a:srgbClr val="89B7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4" name="Rectangle 32"/>
              <p:cNvSpPr>
                <a:spLocks noChangeArrowheads="1"/>
              </p:cNvSpPr>
              <p:nvPr/>
            </p:nvSpPr>
            <p:spPr bwMode="auto">
              <a:xfrm>
                <a:off x="1111" y="2579"/>
                <a:ext cx="260" cy="11"/>
              </a:xfrm>
              <a:prstGeom prst="rect">
                <a:avLst/>
              </a:prstGeom>
              <a:solidFill>
                <a:srgbClr val="87B4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5" name="Rectangle 33"/>
              <p:cNvSpPr>
                <a:spLocks noChangeArrowheads="1"/>
              </p:cNvSpPr>
              <p:nvPr/>
            </p:nvSpPr>
            <p:spPr bwMode="auto">
              <a:xfrm>
                <a:off x="1111" y="2590"/>
                <a:ext cx="260" cy="11"/>
              </a:xfrm>
              <a:prstGeom prst="rect">
                <a:avLst/>
              </a:prstGeom>
              <a:solidFill>
                <a:srgbClr val="84B1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6" name="Rectangle 34"/>
              <p:cNvSpPr>
                <a:spLocks noChangeArrowheads="1"/>
              </p:cNvSpPr>
              <p:nvPr/>
            </p:nvSpPr>
            <p:spPr bwMode="auto">
              <a:xfrm>
                <a:off x="1111" y="2601"/>
                <a:ext cx="260" cy="11"/>
              </a:xfrm>
              <a:prstGeom prst="rect">
                <a:avLst/>
              </a:prstGeom>
              <a:solidFill>
                <a:srgbClr val="82AD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7" name="Rectangle 35"/>
              <p:cNvSpPr>
                <a:spLocks noChangeArrowheads="1"/>
              </p:cNvSpPr>
              <p:nvPr/>
            </p:nvSpPr>
            <p:spPr bwMode="auto">
              <a:xfrm>
                <a:off x="1111" y="2612"/>
                <a:ext cx="260" cy="11"/>
              </a:xfrm>
              <a:prstGeom prst="rect">
                <a:avLst/>
              </a:prstGeom>
              <a:solidFill>
                <a:srgbClr val="7FAA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8" name="Rectangle 36"/>
              <p:cNvSpPr>
                <a:spLocks noChangeArrowheads="1"/>
              </p:cNvSpPr>
              <p:nvPr/>
            </p:nvSpPr>
            <p:spPr bwMode="auto">
              <a:xfrm>
                <a:off x="1111" y="2623"/>
                <a:ext cx="260" cy="11"/>
              </a:xfrm>
              <a:prstGeom prst="rect">
                <a:avLst/>
              </a:prstGeom>
              <a:solidFill>
                <a:srgbClr val="7DA6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49" name="Rectangle 37"/>
              <p:cNvSpPr>
                <a:spLocks noChangeArrowheads="1"/>
              </p:cNvSpPr>
              <p:nvPr/>
            </p:nvSpPr>
            <p:spPr bwMode="auto">
              <a:xfrm>
                <a:off x="1111" y="2634"/>
                <a:ext cx="260" cy="11"/>
              </a:xfrm>
              <a:prstGeom prst="rect">
                <a:avLst/>
              </a:prstGeom>
              <a:solidFill>
                <a:srgbClr val="7AA3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0" name="Rectangle 38"/>
              <p:cNvSpPr>
                <a:spLocks noChangeArrowheads="1"/>
              </p:cNvSpPr>
              <p:nvPr/>
            </p:nvSpPr>
            <p:spPr bwMode="auto">
              <a:xfrm>
                <a:off x="1111" y="2645"/>
                <a:ext cx="260" cy="11"/>
              </a:xfrm>
              <a:prstGeom prst="rect">
                <a:avLst/>
              </a:prstGeom>
              <a:solidFill>
                <a:srgbClr val="779F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1" name="Rectangle 39"/>
              <p:cNvSpPr>
                <a:spLocks noChangeArrowheads="1"/>
              </p:cNvSpPr>
              <p:nvPr/>
            </p:nvSpPr>
            <p:spPr bwMode="auto">
              <a:xfrm>
                <a:off x="1111" y="2656"/>
                <a:ext cx="260" cy="10"/>
              </a:xfrm>
              <a:prstGeom prst="rect">
                <a:avLst/>
              </a:prstGeom>
              <a:solidFill>
                <a:srgbClr val="749B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2" name="Rectangle 40"/>
              <p:cNvSpPr>
                <a:spLocks noChangeArrowheads="1"/>
              </p:cNvSpPr>
              <p:nvPr/>
            </p:nvSpPr>
            <p:spPr bwMode="auto">
              <a:xfrm>
                <a:off x="1111" y="2666"/>
                <a:ext cx="260" cy="11"/>
              </a:xfrm>
              <a:prstGeom prst="rect">
                <a:avLst/>
              </a:prstGeom>
              <a:solidFill>
                <a:srgbClr val="7197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3" name="Rectangle 41"/>
              <p:cNvSpPr>
                <a:spLocks noChangeArrowheads="1"/>
              </p:cNvSpPr>
              <p:nvPr/>
            </p:nvSpPr>
            <p:spPr bwMode="auto">
              <a:xfrm>
                <a:off x="1111" y="2677"/>
                <a:ext cx="260" cy="11"/>
              </a:xfrm>
              <a:prstGeom prst="rect">
                <a:avLst/>
              </a:prstGeom>
              <a:solidFill>
                <a:srgbClr val="6E93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4" name="Rectangle 42"/>
              <p:cNvSpPr>
                <a:spLocks noChangeArrowheads="1"/>
              </p:cNvSpPr>
              <p:nvPr/>
            </p:nvSpPr>
            <p:spPr bwMode="auto">
              <a:xfrm>
                <a:off x="1111" y="2688"/>
                <a:ext cx="260" cy="11"/>
              </a:xfrm>
              <a:prstGeom prst="rect">
                <a:avLst/>
              </a:prstGeom>
              <a:solidFill>
                <a:srgbClr val="6B8E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5" name="Rectangle 43"/>
              <p:cNvSpPr>
                <a:spLocks noChangeArrowheads="1"/>
              </p:cNvSpPr>
              <p:nvPr/>
            </p:nvSpPr>
            <p:spPr bwMode="auto">
              <a:xfrm>
                <a:off x="1111" y="2699"/>
                <a:ext cx="260" cy="11"/>
              </a:xfrm>
              <a:prstGeom prst="rect">
                <a:avLst/>
              </a:prstGeom>
              <a:solidFill>
                <a:srgbClr val="688A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6" name="Rectangle 44"/>
              <p:cNvSpPr>
                <a:spLocks noChangeArrowheads="1"/>
              </p:cNvSpPr>
              <p:nvPr/>
            </p:nvSpPr>
            <p:spPr bwMode="auto">
              <a:xfrm>
                <a:off x="1111" y="2710"/>
                <a:ext cx="260" cy="11"/>
              </a:xfrm>
              <a:prstGeom prst="rect">
                <a:avLst/>
              </a:prstGeom>
              <a:solidFill>
                <a:srgbClr val="6586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7" name="Rectangle 45"/>
              <p:cNvSpPr>
                <a:spLocks noChangeArrowheads="1"/>
              </p:cNvSpPr>
              <p:nvPr/>
            </p:nvSpPr>
            <p:spPr bwMode="auto">
              <a:xfrm>
                <a:off x="1111" y="2721"/>
                <a:ext cx="260" cy="11"/>
              </a:xfrm>
              <a:prstGeom prst="rect">
                <a:avLst/>
              </a:prstGeom>
              <a:solidFill>
                <a:srgbClr val="6283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8" name="Rectangle 46"/>
              <p:cNvSpPr>
                <a:spLocks noChangeArrowheads="1"/>
              </p:cNvSpPr>
              <p:nvPr/>
            </p:nvSpPr>
            <p:spPr bwMode="auto">
              <a:xfrm>
                <a:off x="1111" y="2732"/>
                <a:ext cx="260" cy="11"/>
              </a:xfrm>
              <a:prstGeom prst="rect">
                <a:avLst/>
              </a:prstGeom>
              <a:solidFill>
                <a:srgbClr val="5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59" name="Rectangle 47"/>
              <p:cNvSpPr>
                <a:spLocks noChangeArrowheads="1"/>
              </p:cNvSpPr>
              <p:nvPr/>
            </p:nvSpPr>
            <p:spPr bwMode="auto">
              <a:xfrm>
                <a:off x="1111" y="2743"/>
                <a:ext cx="260" cy="10"/>
              </a:xfrm>
              <a:prstGeom prst="rect">
                <a:avLst/>
              </a:prstGeom>
              <a:solidFill>
                <a:srgbClr val="5D7B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0" name="Rectangle 48"/>
              <p:cNvSpPr>
                <a:spLocks noChangeArrowheads="1"/>
              </p:cNvSpPr>
              <p:nvPr/>
            </p:nvSpPr>
            <p:spPr bwMode="auto">
              <a:xfrm>
                <a:off x="1111" y="2753"/>
                <a:ext cx="260" cy="11"/>
              </a:xfrm>
              <a:prstGeom prst="rect">
                <a:avLst/>
              </a:prstGeom>
              <a:solidFill>
                <a:srgbClr val="5A7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1" name="Rectangle 49"/>
              <p:cNvSpPr>
                <a:spLocks noChangeArrowheads="1"/>
              </p:cNvSpPr>
              <p:nvPr/>
            </p:nvSpPr>
            <p:spPr bwMode="auto">
              <a:xfrm>
                <a:off x="1111" y="2764"/>
                <a:ext cx="260" cy="11"/>
              </a:xfrm>
              <a:prstGeom prst="rect">
                <a:avLst/>
              </a:prstGeom>
              <a:solidFill>
                <a:srgbClr val="5874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2" name="Rectangle 50"/>
              <p:cNvSpPr>
                <a:spLocks noChangeArrowheads="1"/>
              </p:cNvSpPr>
              <p:nvPr/>
            </p:nvSpPr>
            <p:spPr bwMode="auto">
              <a:xfrm>
                <a:off x="1111" y="2775"/>
                <a:ext cx="260" cy="11"/>
              </a:xfrm>
              <a:prstGeom prst="rect">
                <a:avLst/>
              </a:prstGeom>
              <a:solidFill>
                <a:srgbClr val="5571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3" name="Rectangle 51"/>
              <p:cNvSpPr>
                <a:spLocks noChangeArrowheads="1"/>
              </p:cNvSpPr>
              <p:nvPr/>
            </p:nvSpPr>
            <p:spPr bwMode="auto">
              <a:xfrm>
                <a:off x="1111" y="2786"/>
                <a:ext cx="260" cy="11"/>
              </a:xfrm>
              <a:prstGeom prst="rect">
                <a:avLst/>
              </a:prstGeom>
              <a:solidFill>
                <a:srgbClr val="536E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4" name="Rectangle 52"/>
              <p:cNvSpPr>
                <a:spLocks noChangeArrowheads="1"/>
              </p:cNvSpPr>
              <p:nvPr/>
            </p:nvSpPr>
            <p:spPr bwMode="auto">
              <a:xfrm>
                <a:off x="1111" y="2797"/>
                <a:ext cx="260" cy="11"/>
              </a:xfrm>
              <a:prstGeom prst="rect">
                <a:avLst/>
              </a:prstGeom>
              <a:solidFill>
                <a:srgbClr val="516B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5" name="Rectangle 53"/>
              <p:cNvSpPr>
                <a:spLocks noChangeArrowheads="1"/>
              </p:cNvSpPr>
              <p:nvPr/>
            </p:nvSpPr>
            <p:spPr bwMode="auto">
              <a:xfrm>
                <a:off x="1111" y="2808"/>
                <a:ext cx="260" cy="11"/>
              </a:xfrm>
              <a:prstGeom prst="rect">
                <a:avLst/>
              </a:prstGeom>
              <a:solidFill>
                <a:srgbClr val="4F69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6" name="Rectangle 54"/>
              <p:cNvSpPr>
                <a:spLocks noChangeArrowheads="1"/>
              </p:cNvSpPr>
              <p:nvPr/>
            </p:nvSpPr>
            <p:spPr bwMode="auto">
              <a:xfrm>
                <a:off x="1111" y="2819"/>
                <a:ext cx="260" cy="11"/>
              </a:xfrm>
              <a:prstGeom prst="rect">
                <a:avLst/>
              </a:prstGeom>
              <a:solidFill>
                <a:srgbClr val="4D67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7" name="Rectangle 55"/>
              <p:cNvSpPr>
                <a:spLocks noChangeArrowheads="1"/>
              </p:cNvSpPr>
              <p:nvPr/>
            </p:nvSpPr>
            <p:spPr bwMode="auto">
              <a:xfrm>
                <a:off x="1111" y="2830"/>
                <a:ext cx="260" cy="11"/>
              </a:xfrm>
              <a:prstGeom prst="rect">
                <a:avLst/>
              </a:prstGeom>
              <a:solidFill>
                <a:srgbClr val="4C65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8" name="Rectangle 56"/>
              <p:cNvSpPr>
                <a:spLocks noChangeArrowheads="1"/>
              </p:cNvSpPr>
              <p:nvPr/>
            </p:nvSpPr>
            <p:spPr bwMode="auto">
              <a:xfrm>
                <a:off x="1111" y="2841"/>
                <a:ext cx="260" cy="10"/>
              </a:xfrm>
              <a:prstGeom prst="rect">
                <a:avLst/>
              </a:prstGeom>
              <a:solidFill>
                <a:srgbClr val="4A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69" name="Rectangle 57"/>
              <p:cNvSpPr>
                <a:spLocks noChangeArrowheads="1"/>
              </p:cNvSpPr>
              <p:nvPr/>
            </p:nvSpPr>
            <p:spPr bwMode="auto">
              <a:xfrm>
                <a:off x="1111" y="2851"/>
                <a:ext cx="260" cy="11"/>
              </a:xfrm>
              <a:prstGeom prst="rect">
                <a:avLst/>
              </a:prstGeom>
              <a:solidFill>
                <a:srgbClr val="4961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0" name="Rectangle 58"/>
              <p:cNvSpPr>
                <a:spLocks noChangeArrowheads="1"/>
              </p:cNvSpPr>
              <p:nvPr/>
            </p:nvSpPr>
            <p:spPr bwMode="auto">
              <a:xfrm>
                <a:off x="1111" y="2862"/>
                <a:ext cx="260" cy="11"/>
              </a:xfrm>
              <a:prstGeom prst="rect">
                <a:avLst/>
              </a:prstGeom>
              <a:solidFill>
                <a:srgbClr val="486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1" name="Rectangle 59"/>
              <p:cNvSpPr>
                <a:spLocks noChangeArrowheads="1"/>
              </p:cNvSpPr>
              <p:nvPr/>
            </p:nvSpPr>
            <p:spPr bwMode="auto">
              <a:xfrm>
                <a:off x="1111" y="2873"/>
                <a:ext cx="260" cy="11"/>
              </a:xfrm>
              <a:prstGeom prst="rect">
                <a:avLst/>
              </a:prstGeom>
              <a:solidFill>
                <a:srgbClr val="475F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2" name="Rectangle 60"/>
              <p:cNvSpPr>
                <a:spLocks noChangeArrowheads="1"/>
              </p:cNvSpPr>
              <p:nvPr/>
            </p:nvSpPr>
            <p:spPr bwMode="auto">
              <a:xfrm>
                <a:off x="1111" y="2405"/>
                <a:ext cx="260" cy="479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3" name="Rectangle 61"/>
              <p:cNvSpPr>
                <a:spLocks noChangeArrowheads="1"/>
              </p:cNvSpPr>
              <p:nvPr/>
            </p:nvSpPr>
            <p:spPr bwMode="auto">
              <a:xfrm>
                <a:off x="1630" y="2460"/>
                <a:ext cx="260" cy="11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4" name="Rectangle 62"/>
              <p:cNvSpPr>
                <a:spLocks noChangeArrowheads="1"/>
              </p:cNvSpPr>
              <p:nvPr/>
            </p:nvSpPr>
            <p:spPr bwMode="auto">
              <a:xfrm>
                <a:off x="1630" y="2471"/>
                <a:ext cx="260" cy="10"/>
              </a:xfrm>
              <a:prstGeom prst="rect">
                <a:avLst/>
              </a:prstGeom>
              <a:solidFill>
                <a:srgbClr val="98CB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5" name="Rectangle 63"/>
              <p:cNvSpPr>
                <a:spLocks noChangeArrowheads="1"/>
              </p:cNvSpPr>
              <p:nvPr/>
            </p:nvSpPr>
            <p:spPr bwMode="auto">
              <a:xfrm>
                <a:off x="1630" y="2481"/>
                <a:ext cx="260" cy="11"/>
              </a:xfrm>
              <a:prstGeom prst="rect">
                <a:avLst/>
              </a:prstGeom>
              <a:solidFill>
                <a:srgbClr val="98C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6" name="Rectangle 64"/>
              <p:cNvSpPr>
                <a:spLocks noChangeArrowheads="1"/>
              </p:cNvSpPr>
              <p:nvPr/>
            </p:nvSpPr>
            <p:spPr bwMode="auto">
              <a:xfrm>
                <a:off x="1630" y="2492"/>
                <a:ext cx="260" cy="11"/>
              </a:xfrm>
              <a:prstGeom prst="rect">
                <a:avLst/>
              </a:prstGeom>
              <a:solidFill>
                <a:srgbClr val="97CA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7" name="Rectangle 65"/>
              <p:cNvSpPr>
                <a:spLocks noChangeArrowheads="1"/>
              </p:cNvSpPr>
              <p:nvPr/>
            </p:nvSpPr>
            <p:spPr bwMode="auto">
              <a:xfrm>
                <a:off x="1630" y="2503"/>
                <a:ext cx="260" cy="11"/>
              </a:xfrm>
              <a:prstGeom prst="rect">
                <a:avLst/>
              </a:prstGeom>
              <a:solidFill>
                <a:srgbClr val="96C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8" name="Rectangle 66"/>
              <p:cNvSpPr>
                <a:spLocks noChangeArrowheads="1"/>
              </p:cNvSpPr>
              <p:nvPr/>
            </p:nvSpPr>
            <p:spPr bwMode="auto">
              <a:xfrm>
                <a:off x="1630" y="2514"/>
                <a:ext cx="260" cy="11"/>
              </a:xfrm>
              <a:prstGeom prst="rect">
                <a:avLst/>
              </a:prstGeom>
              <a:solidFill>
                <a:srgbClr val="95C7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79" name="Rectangle 67"/>
              <p:cNvSpPr>
                <a:spLocks noChangeArrowheads="1"/>
              </p:cNvSpPr>
              <p:nvPr/>
            </p:nvSpPr>
            <p:spPr bwMode="auto">
              <a:xfrm>
                <a:off x="1630" y="2525"/>
                <a:ext cx="260" cy="11"/>
              </a:xfrm>
              <a:prstGeom prst="rect">
                <a:avLst/>
              </a:prstGeom>
              <a:solidFill>
                <a:srgbClr val="95C6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0" name="Rectangle 68"/>
              <p:cNvSpPr>
                <a:spLocks noChangeArrowheads="1"/>
              </p:cNvSpPr>
              <p:nvPr/>
            </p:nvSpPr>
            <p:spPr bwMode="auto">
              <a:xfrm>
                <a:off x="1630" y="2536"/>
                <a:ext cx="260" cy="11"/>
              </a:xfrm>
              <a:prstGeom prst="rect">
                <a:avLst/>
              </a:prstGeom>
              <a:solidFill>
                <a:srgbClr val="94C5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1" name="Rectangle 69"/>
              <p:cNvSpPr>
                <a:spLocks noChangeArrowheads="1"/>
              </p:cNvSpPr>
              <p:nvPr/>
            </p:nvSpPr>
            <p:spPr bwMode="auto">
              <a:xfrm>
                <a:off x="1630" y="2547"/>
                <a:ext cx="260" cy="11"/>
              </a:xfrm>
              <a:prstGeom prst="rect">
                <a:avLst/>
              </a:prstGeom>
              <a:solidFill>
                <a:srgbClr val="93C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2" name="Rectangle 70"/>
              <p:cNvSpPr>
                <a:spLocks noChangeArrowheads="1"/>
              </p:cNvSpPr>
              <p:nvPr/>
            </p:nvSpPr>
            <p:spPr bwMode="auto">
              <a:xfrm>
                <a:off x="1630" y="2558"/>
                <a:ext cx="260" cy="10"/>
              </a:xfrm>
              <a:prstGeom prst="rect">
                <a:avLst/>
              </a:prstGeom>
              <a:solidFill>
                <a:srgbClr val="91C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3" name="Rectangle 71"/>
              <p:cNvSpPr>
                <a:spLocks noChangeArrowheads="1"/>
              </p:cNvSpPr>
              <p:nvPr/>
            </p:nvSpPr>
            <p:spPr bwMode="auto">
              <a:xfrm>
                <a:off x="1630" y="2568"/>
                <a:ext cx="260" cy="11"/>
              </a:xfrm>
              <a:prstGeom prst="rect">
                <a:avLst/>
              </a:prstGeom>
              <a:solidFill>
                <a:srgbClr val="8FB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4" name="Rectangle 72"/>
              <p:cNvSpPr>
                <a:spLocks noChangeArrowheads="1"/>
              </p:cNvSpPr>
              <p:nvPr/>
            </p:nvSpPr>
            <p:spPr bwMode="auto">
              <a:xfrm>
                <a:off x="1630" y="2579"/>
                <a:ext cx="260" cy="11"/>
              </a:xfrm>
              <a:prstGeom prst="rect">
                <a:avLst/>
              </a:prstGeom>
              <a:solidFill>
                <a:srgbClr val="8DB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5" name="Rectangle 73"/>
              <p:cNvSpPr>
                <a:spLocks noChangeArrowheads="1"/>
              </p:cNvSpPr>
              <p:nvPr/>
            </p:nvSpPr>
            <p:spPr bwMode="auto">
              <a:xfrm>
                <a:off x="1630" y="2590"/>
                <a:ext cx="260" cy="11"/>
              </a:xfrm>
              <a:prstGeom prst="rect">
                <a:avLst/>
              </a:prstGeom>
              <a:solidFill>
                <a:srgbClr val="8BBA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6" name="Rectangle 74"/>
              <p:cNvSpPr>
                <a:spLocks noChangeArrowheads="1"/>
              </p:cNvSpPr>
              <p:nvPr/>
            </p:nvSpPr>
            <p:spPr bwMode="auto">
              <a:xfrm>
                <a:off x="1630" y="2601"/>
                <a:ext cx="260" cy="11"/>
              </a:xfrm>
              <a:prstGeom prst="rect">
                <a:avLst/>
              </a:prstGeom>
              <a:solidFill>
                <a:srgbClr val="89B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7" name="Rectangle 75"/>
              <p:cNvSpPr>
                <a:spLocks noChangeArrowheads="1"/>
              </p:cNvSpPr>
              <p:nvPr/>
            </p:nvSpPr>
            <p:spPr bwMode="auto">
              <a:xfrm>
                <a:off x="1630" y="2612"/>
                <a:ext cx="260" cy="11"/>
              </a:xfrm>
              <a:prstGeom prst="rect">
                <a:avLst/>
              </a:prstGeom>
              <a:solidFill>
                <a:srgbClr val="87B4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8" name="Rectangle 76"/>
              <p:cNvSpPr>
                <a:spLocks noChangeArrowheads="1"/>
              </p:cNvSpPr>
              <p:nvPr/>
            </p:nvSpPr>
            <p:spPr bwMode="auto">
              <a:xfrm>
                <a:off x="1630" y="2623"/>
                <a:ext cx="260" cy="11"/>
              </a:xfrm>
              <a:prstGeom prst="rect">
                <a:avLst/>
              </a:prstGeom>
              <a:solidFill>
                <a:srgbClr val="85B1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89" name="Rectangle 77"/>
              <p:cNvSpPr>
                <a:spLocks noChangeArrowheads="1"/>
              </p:cNvSpPr>
              <p:nvPr/>
            </p:nvSpPr>
            <p:spPr bwMode="auto">
              <a:xfrm>
                <a:off x="1630" y="2634"/>
                <a:ext cx="260" cy="11"/>
              </a:xfrm>
              <a:prstGeom prst="rect">
                <a:avLst/>
              </a:prstGeom>
              <a:solidFill>
                <a:srgbClr val="82AD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0" name="Rectangle 78"/>
              <p:cNvSpPr>
                <a:spLocks noChangeArrowheads="1"/>
              </p:cNvSpPr>
              <p:nvPr/>
            </p:nvSpPr>
            <p:spPr bwMode="auto">
              <a:xfrm>
                <a:off x="1630" y="2645"/>
                <a:ext cx="260" cy="11"/>
              </a:xfrm>
              <a:prstGeom prst="rect">
                <a:avLst/>
              </a:prstGeom>
              <a:solidFill>
                <a:srgbClr val="7FA9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1" name="Rectangle 79"/>
              <p:cNvSpPr>
                <a:spLocks noChangeArrowheads="1"/>
              </p:cNvSpPr>
              <p:nvPr/>
            </p:nvSpPr>
            <p:spPr bwMode="auto">
              <a:xfrm>
                <a:off x="1630" y="2656"/>
                <a:ext cx="260" cy="10"/>
              </a:xfrm>
              <a:prstGeom prst="rect">
                <a:avLst/>
              </a:prstGeom>
              <a:solidFill>
                <a:srgbClr val="7CA5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2" name="Rectangle 80"/>
              <p:cNvSpPr>
                <a:spLocks noChangeArrowheads="1"/>
              </p:cNvSpPr>
              <p:nvPr/>
            </p:nvSpPr>
            <p:spPr bwMode="auto">
              <a:xfrm>
                <a:off x="1630" y="2666"/>
                <a:ext cx="260" cy="11"/>
              </a:xfrm>
              <a:prstGeom prst="rect">
                <a:avLst/>
              </a:prstGeom>
              <a:solidFill>
                <a:srgbClr val="79A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3" name="Rectangle 81"/>
              <p:cNvSpPr>
                <a:spLocks noChangeArrowheads="1"/>
              </p:cNvSpPr>
              <p:nvPr/>
            </p:nvSpPr>
            <p:spPr bwMode="auto">
              <a:xfrm>
                <a:off x="1630" y="2677"/>
                <a:ext cx="260" cy="11"/>
              </a:xfrm>
              <a:prstGeom prst="rect">
                <a:avLst/>
              </a:prstGeom>
              <a:solidFill>
                <a:srgbClr val="759C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4" name="Rectangle 82"/>
              <p:cNvSpPr>
                <a:spLocks noChangeArrowheads="1"/>
              </p:cNvSpPr>
              <p:nvPr/>
            </p:nvSpPr>
            <p:spPr bwMode="auto">
              <a:xfrm>
                <a:off x="1630" y="2688"/>
                <a:ext cx="260" cy="11"/>
              </a:xfrm>
              <a:prstGeom prst="rect">
                <a:avLst/>
              </a:prstGeom>
              <a:solidFill>
                <a:srgbClr val="7298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5" name="Rectangle 83"/>
              <p:cNvSpPr>
                <a:spLocks noChangeArrowheads="1"/>
              </p:cNvSpPr>
              <p:nvPr/>
            </p:nvSpPr>
            <p:spPr bwMode="auto">
              <a:xfrm>
                <a:off x="1630" y="2699"/>
                <a:ext cx="260" cy="11"/>
              </a:xfrm>
              <a:prstGeom prst="rect">
                <a:avLst/>
              </a:prstGeom>
              <a:solidFill>
                <a:srgbClr val="6E93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6" name="Rectangle 84"/>
              <p:cNvSpPr>
                <a:spLocks noChangeArrowheads="1"/>
              </p:cNvSpPr>
              <p:nvPr/>
            </p:nvSpPr>
            <p:spPr bwMode="auto">
              <a:xfrm>
                <a:off x="1630" y="2710"/>
                <a:ext cx="260" cy="11"/>
              </a:xfrm>
              <a:prstGeom prst="rect">
                <a:avLst/>
              </a:prstGeom>
              <a:solidFill>
                <a:srgbClr val="6B8E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7" name="Rectangle 85"/>
              <p:cNvSpPr>
                <a:spLocks noChangeArrowheads="1"/>
              </p:cNvSpPr>
              <p:nvPr/>
            </p:nvSpPr>
            <p:spPr bwMode="auto">
              <a:xfrm>
                <a:off x="1630" y="2721"/>
                <a:ext cx="260" cy="11"/>
              </a:xfrm>
              <a:prstGeom prst="rect">
                <a:avLst/>
              </a:prstGeom>
              <a:solidFill>
                <a:srgbClr val="6889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8" name="Rectangle 86"/>
              <p:cNvSpPr>
                <a:spLocks noChangeArrowheads="1"/>
              </p:cNvSpPr>
              <p:nvPr/>
            </p:nvSpPr>
            <p:spPr bwMode="auto">
              <a:xfrm>
                <a:off x="1630" y="2732"/>
                <a:ext cx="260" cy="11"/>
              </a:xfrm>
              <a:prstGeom prst="rect">
                <a:avLst/>
              </a:prstGeom>
              <a:solidFill>
                <a:srgbClr val="6485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999" name="Rectangle 87"/>
              <p:cNvSpPr>
                <a:spLocks noChangeArrowheads="1"/>
              </p:cNvSpPr>
              <p:nvPr/>
            </p:nvSpPr>
            <p:spPr bwMode="auto">
              <a:xfrm>
                <a:off x="1630" y="2743"/>
                <a:ext cx="260" cy="10"/>
              </a:xfrm>
              <a:prstGeom prst="rect">
                <a:avLst/>
              </a:prstGeom>
              <a:solidFill>
                <a:srgbClr val="618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0" name="Rectangle 88"/>
              <p:cNvSpPr>
                <a:spLocks noChangeArrowheads="1"/>
              </p:cNvSpPr>
              <p:nvPr/>
            </p:nvSpPr>
            <p:spPr bwMode="auto">
              <a:xfrm>
                <a:off x="1630" y="2753"/>
                <a:ext cx="260" cy="11"/>
              </a:xfrm>
              <a:prstGeom prst="rect">
                <a:avLst/>
              </a:prstGeom>
              <a:solidFill>
                <a:srgbClr val="5E7D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1" name="Rectangle 89"/>
              <p:cNvSpPr>
                <a:spLocks noChangeArrowheads="1"/>
              </p:cNvSpPr>
              <p:nvPr/>
            </p:nvSpPr>
            <p:spPr bwMode="auto">
              <a:xfrm>
                <a:off x="1630" y="2764"/>
                <a:ext cx="260" cy="11"/>
              </a:xfrm>
              <a:prstGeom prst="rect">
                <a:avLst/>
              </a:prstGeom>
              <a:solidFill>
                <a:srgbClr val="5B79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2" name="Rectangle 90"/>
              <p:cNvSpPr>
                <a:spLocks noChangeArrowheads="1"/>
              </p:cNvSpPr>
              <p:nvPr/>
            </p:nvSpPr>
            <p:spPr bwMode="auto">
              <a:xfrm>
                <a:off x="1630" y="2775"/>
                <a:ext cx="260" cy="11"/>
              </a:xfrm>
              <a:prstGeom prst="rect">
                <a:avLst/>
              </a:prstGeom>
              <a:solidFill>
                <a:srgbClr val="5875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3" name="Rectangle 91"/>
              <p:cNvSpPr>
                <a:spLocks noChangeArrowheads="1"/>
              </p:cNvSpPr>
              <p:nvPr/>
            </p:nvSpPr>
            <p:spPr bwMode="auto">
              <a:xfrm>
                <a:off x="1630" y="2786"/>
                <a:ext cx="260" cy="11"/>
              </a:xfrm>
              <a:prstGeom prst="rect">
                <a:avLst/>
              </a:prstGeom>
              <a:solidFill>
                <a:srgbClr val="5571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4" name="Rectangle 92"/>
              <p:cNvSpPr>
                <a:spLocks noChangeArrowheads="1"/>
              </p:cNvSpPr>
              <p:nvPr/>
            </p:nvSpPr>
            <p:spPr bwMode="auto">
              <a:xfrm>
                <a:off x="1630" y="2797"/>
                <a:ext cx="260" cy="11"/>
              </a:xfrm>
              <a:prstGeom prst="rect">
                <a:avLst/>
              </a:prstGeom>
              <a:solidFill>
                <a:srgbClr val="536E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5" name="Rectangle 93"/>
              <p:cNvSpPr>
                <a:spLocks noChangeArrowheads="1"/>
              </p:cNvSpPr>
              <p:nvPr/>
            </p:nvSpPr>
            <p:spPr bwMode="auto">
              <a:xfrm>
                <a:off x="1630" y="2808"/>
                <a:ext cx="260" cy="11"/>
              </a:xfrm>
              <a:prstGeom prst="rect">
                <a:avLst/>
              </a:prstGeom>
              <a:solidFill>
                <a:srgbClr val="506B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6" name="Rectangle 94"/>
              <p:cNvSpPr>
                <a:spLocks noChangeArrowheads="1"/>
              </p:cNvSpPr>
              <p:nvPr/>
            </p:nvSpPr>
            <p:spPr bwMode="auto">
              <a:xfrm>
                <a:off x="1630" y="2819"/>
                <a:ext cx="260" cy="11"/>
              </a:xfrm>
              <a:prstGeom prst="rect">
                <a:avLst/>
              </a:prstGeom>
              <a:solidFill>
                <a:srgbClr val="4E69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7" name="Rectangle 95"/>
              <p:cNvSpPr>
                <a:spLocks noChangeArrowheads="1"/>
              </p:cNvSpPr>
              <p:nvPr/>
            </p:nvSpPr>
            <p:spPr bwMode="auto">
              <a:xfrm>
                <a:off x="1630" y="2830"/>
                <a:ext cx="260" cy="11"/>
              </a:xfrm>
              <a:prstGeom prst="rect">
                <a:avLst/>
              </a:prstGeom>
              <a:solidFill>
                <a:srgbClr val="4C66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8" name="Rectangle 96"/>
              <p:cNvSpPr>
                <a:spLocks noChangeArrowheads="1"/>
              </p:cNvSpPr>
              <p:nvPr/>
            </p:nvSpPr>
            <p:spPr bwMode="auto">
              <a:xfrm>
                <a:off x="1630" y="2841"/>
                <a:ext cx="260" cy="10"/>
              </a:xfrm>
              <a:prstGeom prst="rect">
                <a:avLst/>
              </a:prstGeom>
              <a:solidFill>
                <a:srgbClr val="4B64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09" name="Rectangle 97"/>
              <p:cNvSpPr>
                <a:spLocks noChangeArrowheads="1"/>
              </p:cNvSpPr>
              <p:nvPr/>
            </p:nvSpPr>
            <p:spPr bwMode="auto">
              <a:xfrm>
                <a:off x="1630" y="2851"/>
                <a:ext cx="260" cy="11"/>
              </a:xfrm>
              <a:prstGeom prst="rect">
                <a:avLst/>
              </a:prstGeom>
              <a:solidFill>
                <a:srgbClr val="4961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0" name="Rectangle 98"/>
              <p:cNvSpPr>
                <a:spLocks noChangeArrowheads="1"/>
              </p:cNvSpPr>
              <p:nvPr/>
            </p:nvSpPr>
            <p:spPr bwMode="auto">
              <a:xfrm>
                <a:off x="1630" y="2862"/>
                <a:ext cx="260" cy="11"/>
              </a:xfrm>
              <a:prstGeom prst="rect">
                <a:avLst/>
              </a:prstGeom>
              <a:solidFill>
                <a:srgbClr val="486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1" name="Rectangle 99"/>
              <p:cNvSpPr>
                <a:spLocks noChangeArrowheads="1"/>
              </p:cNvSpPr>
              <p:nvPr/>
            </p:nvSpPr>
            <p:spPr bwMode="auto">
              <a:xfrm>
                <a:off x="1630" y="2873"/>
                <a:ext cx="260" cy="11"/>
              </a:xfrm>
              <a:prstGeom prst="rect">
                <a:avLst/>
              </a:prstGeom>
              <a:solidFill>
                <a:srgbClr val="475F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2" name="Rectangle 100"/>
              <p:cNvSpPr>
                <a:spLocks noChangeArrowheads="1"/>
              </p:cNvSpPr>
              <p:nvPr/>
            </p:nvSpPr>
            <p:spPr bwMode="auto">
              <a:xfrm>
                <a:off x="1630" y="2460"/>
                <a:ext cx="260" cy="42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3" name="Rectangle 101"/>
              <p:cNvSpPr>
                <a:spLocks noChangeArrowheads="1"/>
              </p:cNvSpPr>
              <p:nvPr/>
            </p:nvSpPr>
            <p:spPr bwMode="auto">
              <a:xfrm>
                <a:off x="2150" y="1339"/>
                <a:ext cx="260" cy="87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4" name="Rectangle 102"/>
              <p:cNvSpPr>
                <a:spLocks noChangeArrowheads="1"/>
              </p:cNvSpPr>
              <p:nvPr/>
            </p:nvSpPr>
            <p:spPr bwMode="auto">
              <a:xfrm>
                <a:off x="2150" y="1426"/>
                <a:ext cx="260" cy="65"/>
              </a:xfrm>
              <a:prstGeom prst="rect">
                <a:avLst/>
              </a:prstGeom>
              <a:solidFill>
                <a:srgbClr val="98C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5" name="Rectangle 103"/>
              <p:cNvSpPr>
                <a:spLocks noChangeArrowheads="1"/>
              </p:cNvSpPr>
              <p:nvPr/>
            </p:nvSpPr>
            <p:spPr bwMode="auto">
              <a:xfrm>
                <a:off x="2150" y="1491"/>
                <a:ext cx="260" cy="76"/>
              </a:xfrm>
              <a:prstGeom prst="rect">
                <a:avLst/>
              </a:prstGeom>
              <a:solidFill>
                <a:srgbClr val="97C9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6" name="Rectangle 104"/>
              <p:cNvSpPr>
                <a:spLocks noChangeArrowheads="1"/>
              </p:cNvSpPr>
              <p:nvPr/>
            </p:nvSpPr>
            <p:spPr bwMode="auto">
              <a:xfrm>
                <a:off x="2150" y="1567"/>
                <a:ext cx="260" cy="55"/>
              </a:xfrm>
              <a:prstGeom prst="rect">
                <a:avLst/>
              </a:prstGeom>
              <a:solidFill>
                <a:srgbClr val="95C7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7" name="Rectangle 105"/>
              <p:cNvSpPr>
                <a:spLocks noChangeArrowheads="1"/>
              </p:cNvSpPr>
              <p:nvPr/>
            </p:nvSpPr>
            <p:spPr bwMode="auto">
              <a:xfrm>
                <a:off x="2150" y="1622"/>
                <a:ext cx="260" cy="21"/>
              </a:xfrm>
              <a:prstGeom prst="rect">
                <a:avLst/>
              </a:prstGeom>
              <a:solidFill>
                <a:srgbClr val="94C5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8" name="Rectangle 106"/>
              <p:cNvSpPr>
                <a:spLocks noChangeArrowheads="1"/>
              </p:cNvSpPr>
              <p:nvPr/>
            </p:nvSpPr>
            <p:spPr bwMode="auto">
              <a:xfrm>
                <a:off x="2150" y="1643"/>
                <a:ext cx="260" cy="44"/>
              </a:xfrm>
              <a:prstGeom prst="rect">
                <a:avLst/>
              </a:prstGeom>
              <a:solidFill>
                <a:srgbClr val="93C4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19" name="Rectangle 107"/>
              <p:cNvSpPr>
                <a:spLocks noChangeArrowheads="1"/>
              </p:cNvSpPr>
              <p:nvPr/>
            </p:nvSpPr>
            <p:spPr bwMode="auto">
              <a:xfrm>
                <a:off x="2150" y="1687"/>
                <a:ext cx="260" cy="33"/>
              </a:xfrm>
              <a:prstGeom prst="rect">
                <a:avLst/>
              </a:prstGeom>
              <a:solidFill>
                <a:srgbClr val="92C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0" name="Rectangle 108"/>
              <p:cNvSpPr>
                <a:spLocks noChangeArrowheads="1"/>
              </p:cNvSpPr>
              <p:nvPr/>
            </p:nvSpPr>
            <p:spPr bwMode="auto">
              <a:xfrm>
                <a:off x="2150" y="1720"/>
                <a:ext cx="260" cy="21"/>
              </a:xfrm>
              <a:prstGeom prst="rect">
                <a:avLst/>
              </a:prstGeom>
              <a:solidFill>
                <a:srgbClr val="91C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1" name="Rectangle 109"/>
              <p:cNvSpPr>
                <a:spLocks noChangeArrowheads="1"/>
              </p:cNvSpPr>
              <p:nvPr/>
            </p:nvSpPr>
            <p:spPr bwMode="auto">
              <a:xfrm>
                <a:off x="2150" y="1741"/>
                <a:ext cx="260" cy="22"/>
              </a:xfrm>
              <a:prstGeom prst="rect">
                <a:avLst/>
              </a:prstGeom>
              <a:solidFill>
                <a:srgbClr val="90C0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2" name="Rectangle 110"/>
              <p:cNvSpPr>
                <a:spLocks noChangeArrowheads="1"/>
              </p:cNvSpPr>
              <p:nvPr/>
            </p:nvSpPr>
            <p:spPr bwMode="auto">
              <a:xfrm>
                <a:off x="2150" y="1763"/>
                <a:ext cx="260" cy="33"/>
              </a:xfrm>
              <a:prstGeom prst="rect">
                <a:avLst/>
              </a:prstGeom>
              <a:solidFill>
                <a:srgbClr val="8FB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3" name="Rectangle 111"/>
              <p:cNvSpPr>
                <a:spLocks noChangeArrowheads="1"/>
              </p:cNvSpPr>
              <p:nvPr/>
            </p:nvSpPr>
            <p:spPr bwMode="auto">
              <a:xfrm>
                <a:off x="2150" y="1796"/>
                <a:ext cx="260" cy="22"/>
              </a:xfrm>
              <a:prstGeom prst="rect">
                <a:avLst/>
              </a:prstGeom>
              <a:solidFill>
                <a:srgbClr val="8EB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4" name="Rectangle 112"/>
              <p:cNvSpPr>
                <a:spLocks noChangeArrowheads="1"/>
              </p:cNvSpPr>
              <p:nvPr/>
            </p:nvSpPr>
            <p:spPr bwMode="auto">
              <a:xfrm>
                <a:off x="2150" y="1818"/>
                <a:ext cx="260" cy="21"/>
              </a:xfrm>
              <a:prstGeom prst="rect">
                <a:avLst/>
              </a:prstGeom>
              <a:solidFill>
                <a:srgbClr val="8CBB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5" name="Rectangle 113"/>
              <p:cNvSpPr>
                <a:spLocks noChangeArrowheads="1"/>
              </p:cNvSpPr>
              <p:nvPr/>
            </p:nvSpPr>
            <p:spPr bwMode="auto">
              <a:xfrm>
                <a:off x="2150" y="1839"/>
                <a:ext cx="260" cy="22"/>
              </a:xfrm>
              <a:prstGeom prst="rect">
                <a:avLst/>
              </a:prstGeom>
              <a:solidFill>
                <a:srgbClr val="8BB9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6" name="Rectangle 114"/>
              <p:cNvSpPr>
                <a:spLocks noChangeArrowheads="1"/>
              </p:cNvSpPr>
              <p:nvPr/>
            </p:nvSpPr>
            <p:spPr bwMode="auto">
              <a:xfrm>
                <a:off x="2150" y="1861"/>
                <a:ext cx="260" cy="22"/>
              </a:xfrm>
              <a:prstGeom prst="rect">
                <a:avLst/>
              </a:prstGeom>
              <a:solidFill>
                <a:srgbClr val="8AB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7" name="Rectangle 115"/>
              <p:cNvSpPr>
                <a:spLocks noChangeArrowheads="1"/>
              </p:cNvSpPr>
              <p:nvPr/>
            </p:nvSpPr>
            <p:spPr bwMode="auto">
              <a:xfrm>
                <a:off x="2150" y="1883"/>
                <a:ext cx="260" cy="33"/>
              </a:xfrm>
              <a:prstGeom prst="rect">
                <a:avLst/>
              </a:prstGeom>
              <a:solidFill>
                <a:srgbClr val="88B5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8" name="Rectangle 116"/>
              <p:cNvSpPr>
                <a:spLocks noChangeArrowheads="1"/>
              </p:cNvSpPr>
              <p:nvPr/>
            </p:nvSpPr>
            <p:spPr bwMode="auto">
              <a:xfrm>
                <a:off x="2150" y="1916"/>
                <a:ext cx="260" cy="10"/>
              </a:xfrm>
              <a:prstGeom prst="rect">
                <a:avLst/>
              </a:prstGeom>
              <a:solidFill>
                <a:srgbClr val="87B4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29" name="Rectangle 117"/>
              <p:cNvSpPr>
                <a:spLocks noChangeArrowheads="1"/>
              </p:cNvSpPr>
              <p:nvPr/>
            </p:nvSpPr>
            <p:spPr bwMode="auto">
              <a:xfrm>
                <a:off x="2150" y="1926"/>
                <a:ext cx="260" cy="22"/>
              </a:xfrm>
              <a:prstGeom prst="rect">
                <a:avLst/>
              </a:prstGeom>
              <a:solidFill>
                <a:srgbClr val="86B2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0" name="Rectangle 118"/>
              <p:cNvSpPr>
                <a:spLocks noChangeArrowheads="1"/>
              </p:cNvSpPr>
              <p:nvPr/>
            </p:nvSpPr>
            <p:spPr bwMode="auto">
              <a:xfrm>
                <a:off x="2150" y="1948"/>
                <a:ext cx="260" cy="11"/>
              </a:xfrm>
              <a:prstGeom prst="rect">
                <a:avLst/>
              </a:prstGeom>
              <a:solidFill>
                <a:srgbClr val="84B0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1" name="Rectangle 119"/>
              <p:cNvSpPr>
                <a:spLocks noChangeArrowheads="1"/>
              </p:cNvSpPr>
              <p:nvPr/>
            </p:nvSpPr>
            <p:spPr bwMode="auto">
              <a:xfrm>
                <a:off x="2150" y="1959"/>
                <a:ext cx="260" cy="22"/>
              </a:xfrm>
              <a:prstGeom prst="rect">
                <a:avLst/>
              </a:prstGeom>
              <a:solidFill>
                <a:srgbClr val="83AF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2" name="Rectangle 120"/>
              <p:cNvSpPr>
                <a:spLocks noChangeArrowheads="1"/>
              </p:cNvSpPr>
              <p:nvPr/>
            </p:nvSpPr>
            <p:spPr bwMode="auto">
              <a:xfrm>
                <a:off x="2150" y="1981"/>
                <a:ext cx="260" cy="11"/>
              </a:xfrm>
              <a:prstGeom prst="rect">
                <a:avLst/>
              </a:prstGeom>
              <a:solidFill>
                <a:srgbClr val="82AD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3" name="Rectangle 121"/>
              <p:cNvSpPr>
                <a:spLocks noChangeArrowheads="1"/>
              </p:cNvSpPr>
              <p:nvPr/>
            </p:nvSpPr>
            <p:spPr bwMode="auto">
              <a:xfrm>
                <a:off x="2150" y="1992"/>
                <a:ext cx="260" cy="21"/>
              </a:xfrm>
              <a:prstGeom prst="rect">
                <a:avLst/>
              </a:prstGeom>
              <a:solidFill>
                <a:srgbClr val="81AC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4" name="Rectangle 122"/>
              <p:cNvSpPr>
                <a:spLocks noChangeArrowheads="1"/>
              </p:cNvSpPr>
              <p:nvPr/>
            </p:nvSpPr>
            <p:spPr bwMode="auto">
              <a:xfrm>
                <a:off x="2150" y="2013"/>
                <a:ext cx="260" cy="22"/>
              </a:xfrm>
              <a:prstGeom prst="rect">
                <a:avLst/>
              </a:prstGeom>
              <a:solidFill>
                <a:srgbClr val="80AA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5" name="Rectangle 123"/>
              <p:cNvSpPr>
                <a:spLocks noChangeArrowheads="1"/>
              </p:cNvSpPr>
              <p:nvPr/>
            </p:nvSpPr>
            <p:spPr bwMode="auto">
              <a:xfrm>
                <a:off x="2150" y="2035"/>
                <a:ext cx="260" cy="11"/>
              </a:xfrm>
              <a:prstGeom prst="rect">
                <a:avLst/>
              </a:prstGeom>
              <a:solidFill>
                <a:srgbClr val="7EA8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6" name="Rectangle 124"/>
              <p:cNvSpPr>
                <a:spLocks noChangeArrowheads="1"/>
              </p:cNvSpPr>
              <p:nvPr/>
            </p:nvSpPr>
            <p:spPr bwMode="auto">
              <a:xfrm>
                <a:off x="2150" y="2046"/>
                <a:ext cx="260" cy="22"/>
              </a:xfrm>
              <a:prstGeom prst="rect">
                <a:avLst/>
              </a:prstGeom>
              <a:solidFill>
                <a:srgbClr val="7DA7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7" name="Rectangle 125"/>
              <p:cNvSpPr>
                <a:spLocks noChangeArrowheads="1"/>
              </p:cNvSpPr>
              <p:nvPr/>
            </p:nvSpPr>
            <p:spPr bwMode="auto">
              <a:xfrm>
                <a:off x="2150" y="2068"/>
                <a:ext cx="260" cy="11"/>
              </a:xfrm>
              <a:prstGeom prst="rect">
                <a:avLst/>
              </a:prstGeom>
              <a:solidFill>
                <a:srgbClr val="7CA5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8" name="Rectangle 126"/>
              <p:cNvSpPr>
                <a:spLocks noChangeArrowheads="1"/>
              </p:cNvSpPr>
              <p:nvPr/>
            </p:nvSpPr>
            <p:spPr bwMode="auto">
              <a:xfrm>
                <a:off x="2150" y="2079"/>
                <a:ext cx="260" cy="22"/>
              </a:xfrm>
              <a:prstGeom prst="rect">
                <a:avLst/>
              </a:prstGeom>
              <a:solidFill>
                <a:srgbClr val="7BA3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39" name="Rectangle 127"/>
              <p:cNvSpPr>
                <a:spLocks noChangeArrowheads="1"/>
              </p:cNvSpPr>
              <p:nvPr/>
            </p:nvSpPr>
            <p:spPr bwMode="auto">
              <a:xfrm>
                <a:off x="2150" y="2101"/>
                <a:ext cx="260" cy="10"/>
              </a:xfrm>
              <a:prstGeom prst="rect">
                <a:avLst/>
              </a:prstGeom>
              <a:solidFill>
                <a:srgbClr val="79A1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0" name="Rectangle 128"/>
              <p:cNvSpPr>
                <a:spLocks noChangeArrowheads="1"/>
              </p:cNvSpPr>
              <p:nvPr/>
            </p:nvSpPr>
            <p:spPr bwMode="auto">
              <a:xfrm>
                <a:off x="2150" y="2111"/>
                <a:ext cx="260" cy="22"/>
              </a:xfrm>
              <a:prstGeom prst="rect">
                <a:avLst/>
              </a:prstGeom>
              <a:solidFill>
                <a:srgbClr val="79A0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1" name="Rectangle 129"/>
              <p:cNvSpPr>
                <a:spLocks noChangeArrowheads="1"/>
              </p:cNvSpPr>
              <p:nvPr/>
            </p:nvSpPr>
            <p:spPr bwMode="auto">
              <a:xfrm>
                <a:off x="2150" y="2133"/>
                <a:ext cx="260" cy="11"/>
              </a:xfrm>
              <a:prstGeom prst="rect">
                <a:avLst/>
              </a:prstGeom>
              <a:solidFill>
                <a:srgbClr val="779E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2" name="Rectangle 130"/>
              <p:cNvSpPr>
                <a:spLocks noChangeArrowheads="1"/>
              </p:cNvSpPr>
              <p:nvPr/>
            </p:nvSpPr>
            <p:spPr bwMode="auto">
              <a:xfrm>
                <a:off x="2150" y="2144"/>
                <a:ext cx="260" cy="11"/>
              </a:xfrm>
              <a:prstGeom prst="rect">
                <a:avLst/>
              </a:prstGeom>
              <a:solidFill>
                <a:srgbClr val="769C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3" name="Rectangle 131"/>
              <p:cNvSpPr>
                <a:spLocks noChangeArrowheads="1"/>
              </p:cNvSpPr>
              <p:nvPr/>
            </p:nvSpPr>
            <p:spPr bwMode="auto">
              <a:xfrm>
                <a:off x="2150" y="2155"/>
                <a:ext cx="260" cy="22"/>
              </a:xfrm>
              <a:prstGeom prst="rect">
                <a:avLst/>
              </a:prstGeom>
              <a:solidFill>
                <a:srgbClr val="759B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4" name="Rectangle 132"/>
              <p:cNvSpPr>
                <a:spLocks noChangeArrowheads="1"/>
              </p:cNvSpPr>
              <p:nvPr/>
            </p:nvSpPr>
            <p:spPr bwMode="auto">
              <a:xfrm>
                <a:off x="2150" y="2177"/>
                <a:ext cx="260" cy="11"/>
              </a:xfrm>
              <a:prstGeom prst="rect">
                <a:avLst/>
              </a:prstGeom>
              <a:solidFill>
                <a:srgbClr val="7398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5" name="Rectangle 133"/>
              <p:cNvSpPr>
                <a:spLocks noChangeArrowheads="1"/>
              </p:cNvSpPr>
              <p:nvPr/>
            </p:nvSpPr>
            <p:spPr bwMode="auto">
              <a:xfrm>
                <a:off x="2150" y="2188"/>
                <a:ext cx="260" cy="21"/>
              </a:xfrm>
              <a:prstGeom prst="rect">
                <a:avLst/>
              </a:prstGeom>
              <a:solidFill>
                <a:srgbClr val="7297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6" name="Rectangle 134"/>
              <p:cNvSpPr>
                <a:spLocks noChangeArrowheads="1"/>
              </p:cNvSpPr>
              <p:nvPr/>
            </p:nvSpPr>
            <p:spPr bwMode="auto">
              <a:xfrm>
                <a:off x="2150" y="2209"/>
                <a:ext cx="260" cy="22"/>
              </a:xfrm>
              <a:prstGeom prst="rect">
                <a:avLst/>
              </a:prstGeom>
              <a:solidFill>
                <a:srgbClr val="6F95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7" name="Rectangle 135"/>
              <p:cNvSpPr>
                <a:spLocks noChangeArrowheads="1"/>
              </p:cNvSpPr>
              <p:nvPr/>
            </p:nvSpPr>
            <p:spPr bwMode="auto">
              <a:xfrm>
                <a:off x="2150" y="2231"/>
                <a:ext cx="260" cy="11"/>
              </a:xfrm>
              <a:prstGeom prst="rect">
                <a:avLst/>
              </a:prstGeom>
              <a:solidFill>
                <a:srgbClr val="6E92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8" name="Rectangle 136"/>
              <p:cNvSpPr>
                <a:spLocks noChangeArrowheads="1"/>
              </p:cNvSpPr>
              <p:nvPr/>
            </p:nvSpPr>
            <p:spPr bwMode="auto">
              <a:xfrm>
                <a:off x="2150" y="2242"/>
                <a:ext cx="260" cy="22"/>
              </a:xfrm>
              <a:prstGeom prst="rect">
                <a:avLst/>
              </a:prstGeom>
              <a:solidFill>
                <a:srgbClr val="6D91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49" name="Rectangle 137"/>
              <p:cNvSpPr>
                <a:spLocks noChangeArrowheads="1"/>
              </p:cNvSpPr>
              <p:nvPr/>
            </p:nvSpPr>
            <p:spPr bwMode="auto">
              <a:xfrm>
                <a:off x="2150" y="2264"/>
                <a:ext cx="260" cy="22"/>
              </a:xfrm>
              <a:prstGeom prst="rect">
                <a:avLst/>
              </a:prstGeom>
              <a:solidFill>
                <a:srgbClr val="6B8E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0" name="Rectangle 138"/>
              <p:cNvSpPr>
                <a:spLocks noChangeArrowheads="1"/>
              </p:cNvSpPr>
              <p:nvPr/>
            </p:nvSpPr>
            <p:spPr bwMode="auto">
              <a:xfrm>
                <a:off x="2150" y="2286"/>
                <a:ext cx="260" cy="10"/>
              </a:xfrm>
              <a:prstGeom prst="rect">
                <a:avLst/>
              </a:prstGeom>
              <a:solidFill>
                <a:srgbClr val="698C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1" name="Rectangle 139"/>
              <p:cNvSpPr>
                <a:spLocks noChangeArrowheads="1"/>
              </p:cNvSpPr>
              <p:nvPr/>
            </p:nvSpPr>
            <p:spPr bwMode="auto">
              <a:xfrm>
                <a:off x="2150" y="2296"/>
                <a:ext cx="260" cy="22"/>
              </a:xfrm>
              <a:prstGeom prst="rect">
                <a:avLst/>
              </a:prstGeom>
              <a:solidFill>
                <a:srgbClr val="688A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2" name="Rectangle 140"/>
              <p:cNvSpPr>
                <a:spLocks noChangeArrowheads="1"/>
              </p:cNvSpPr>
              <p:nvPr/>
            </p:nvSpPr>
            <p:spPr bwMode="auto">
              <a:xfrm>
                <a:off x="2150" y="2318"/>
                <a:ext cx="260" cy="11"/>
              </a:xfrm>
              <a:prstGeom prst="rect">
                <a:avLst/>
              </a:prstGeom>
              <a:solidFill>
                <a:srgbClr val="6688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3" name="Rectangle 141"/>
              <p:cNvSpPr>
                <a:spLocks noChangeArrowheads="1"/>
              </p:cNvSpPr>
              <p:nvPr/>
            </p:nvSpPr>
            <p:spPr bwMode="auto">
              <a:xfrm>
                <a:off x="2150" y="2329"/>
                <a:ext cx="260" cy="22"/>
              </a:xfrm>
              <a:prstGeom prst="rect">
                <a:avLst/>
              </a:prstGeom>
              <a:solidFill>
                <a:srgbClr val="6687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4" name="Rectangle 142"/>
              <p:cNvSpPr>
                <a:spLocks noChangeArrowheads="1"/>
              </p:cNvSpPr>
              <p:nvPr/>
            </p:nvSpPr>
            <p:spPr bwMode="auto">
              <a:xfrm>
                <a:off x="2150" y="2351"/>
                <a:ext cx="260" cy="11"/>
              </a:xfrm>
              <a:prstGeom prst="rect">
                <a:avLst/>
              </a:prstGeom>
              <a:solidFill>
                <a:srgbClr val="6485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5" name="Rectangle 143"/>
              <p:cNvSpPr>
                <a:spLocks noChangeArrowheads="1"/>
              </p:cNvSpPr>
              <p:nvPr/>
            </p:nvSpPr>
            <p:spPr bwMode="auto">
              <a:xfrm>
                <a:off x="2150" y="2362"/>
                <a:ext cx="260" cy="11"/>
              </a:xfrm>
              <a:prstGeom prst="rect">
                <a:avLst/>
              </a:prstGeom>
              <a:solidFill>
                <a:srgbClr val="638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6" name="Rectangle 144"/>
              <p:cNvSpPr>
                <a:spLocks noChangeArrowheads="1"/>
              </p:cNvSpPr>
              <p:nvPr/>
            </p:nvSpPr>
            <p:spPr bwMode="auto">
              <a:xfrm>
                <a:off x="2150" y="2373"/>
                <a:ext cx="260" cy="21"/>
              </a:xfrm>
              <a:prstGeom prst="rect">
                <a:avLst/>
              </a:prstGeom>
              <a:solidFill>
                <a:srgbClr val="6282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7" name="Rectangle 145"/>
              <p:cNvSpPr>
                <a:spLocks noChangeArrowheads="1"/>
              </p:cNvSpPr>
              <p:nvPr/>
            </p:nvSpPr>
            <p:spPr bwMode="auto">
              <a:xfrm>
                <a:off x="2150" y="2394"/>
                <a:ext cx="260" cy="22"/>
              </a:xfrm>
              <a:prstGeom prst="rect">
                <a:avLst/>
              </a:prstGeom>
              <a:solidFill>
                <a:srgbClr val="608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8" name="Rectangle 146"/>
              <p:cNvSpPr>
                <a:spLocks noChangeArrowheads="1"/>
              </p:cNvSpPr>
              <p:nvPr/>
            </p:nvSpPr>
            <p:spPr bwMode="auto">
              <a:xfrm>
                <a:off x="2150" y="2416"/>
                <a:ext cx="260" cy="22"/>
              </a:xfrm>
              <a:prstGeom prst="rect">
                <a:avLst/>
              </a:prstGeom>
              <a:solidFill>
                <a:srgbClr val="5E7D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59" name="Rectangle 147"/>
              <p:cNvSpPr>
                <a:spLocks noChangeArrowheads="1"/>
              </p:cNvSpPr>
              <p:nvPr/>
            </p:nvSpPr>
            <p:spPr bwMode="auto">
              <a:xfrm>
                <a:off x="2150" y="2438"/>
                <a:ext cx="260" cy="11"/>
              </a:xfrm>
              <a:prstGeom prst="rect">
                <a:avLst/>
              </a:prstGeom>
              <a:solidFill>
                <a:srgbClr val="5D7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0" name="Rectangle 148"/>
              <p:cNvSpPr>
                <a:spLocks noChangeArrowheads="1"/>
              </p:cNvSpPr>
              <p:nvPr/>
            </p:nvSpPr>
            <p:spPr bwMode="auto">
              <a:xfrm>
                <a:off x="2150" y="2449"/>
                <a:ext cx="260" cy="11"/>
              </a:xfrm>
              <a:prstGeom prst="rect">
                <a:avLst/>
              </a:prstGeom>
              <a:solidFill>
                <a:srgbClr val="5C7A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1" name="Rectangle 149"/>
              <p:cNvSpPr>
                <a:spLocks noChangeArrowheads="1"/>
              </p:cNvSpPr>
              <p:nvPr/>
            </p:nvSpPr>
            <p:spPr bwMode="auto">
              <a:xfrm>
                <a:off x="2150" y="2460"/>
                <a:ext cx="260" cy="21"/>
              </a:xfrm>
              <a:prstGeom prst="rect">
                <a:avLst/>
              </a:prstGeom>
              <a:solidFill>
                <a:srgbClr val="5B7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2" name="Rectangle 150"/>
              <p:cNvSpPr>
                <a:spLocks noChangeArrowheads="1"/>
              </p:cNvSpPr>
              <p:nvPr/>
            </p:nvSpPr>
            <p:spPr bwMode="auto">
              <a:xfrm>
                <a:off x="2150" y="2481"/>
                <a:ext cx="260" cy="22"/>
              </a:xfrm>
              <a:prstGeom prst="rect">
                <a:avLst/>
              </a:prstGeom>
              <a:solidFill>
                <a:srgbClr val="5977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3" name="Rectangle 151"/>
              <p:cNvSpPr>
                <a:spLocks noChangeArrowheads="1"/>
              </p:cNvSpPr>
              <p:nvPr/>
            </p:nvSpPr>
            <p:spPr bwMode="auto">
              <a:xfrm>
                <a:off x="2150" y="2503"/>
                <a:ext cx="260" cy="11"/>
              </a:xfrm>
              <a:prstGeom prst="rect">
                <a:avLst/>
              </a:prstGeom>
              <a:solidFill>
                <a:srgbClr val="5875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4" name="Rectangle 152"/>
              <p:cNvSpPr>
                <a:spLocks noChangeArrowheads="1"/>
              </p:cNvSpPr>
              <p:nvPr/>
            </p:nvSpPr>
            <p:spPr bwMode="auto">
              <a:xfrm>
                <a:off x="2150" y="2514"/>
                <a:ext cx="260" cy="22"/>
              </a:xfrm>
              <a:prstGeom prst="rect">
                <a:avLst/>
              </a:prstGeom>
              <a:solidFill>
                <a:srgbClr val="5773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5" name="Rectangle 153"/>
              <p:cNvSpPr>
                <a:spLocks noChangeArrowheads="1"/>
              </p:cNvSpPr>
              <p:nvPr/>
            </p:nvSpPr>
            <p:spPr bwMode="auto">
              <a:xfrm>
                <a:off x="2150" y="2536"/>
                <a:ext cx="260" cy="11"/>
              </a:xfrm>
              <a:prstGeom prst="rect">
                <a:avLst/>
              </a:prstGeom>
              <a:solidFill>
                <a:srgbClr val="5571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6" name="Rectangle 154"/>
              <p:cNvSpPr>
                <a:spLocks noChangeArrowheads="1"/>
              </p:cNvSpPr>
              <p:nvPr/>
            </p:nvSpPr>
            <p:spPr bwMode="auto">
              <a:xfrm>
                <a:off x="2150" y="2547"/>
                <a:ext cx="260" cy="21"/>
              </a:xfrm>
              <a:prstGeom prst="rect">
                <a:avLst/>
              </a:prstGeom>
              <a:solidFill>
                <a:srgbClr val="5571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7" name="Rectangle 155"/>
              <p:cNvSpPr>
                <a:spLocks noChangeArrowheads="1"/>
              </p:cNvSpPr>
              <p:nvPr/>
            </p:nvSpPr>
            <p:spPr bwMode="auto">
              <a:xfrm>
                <a:off x="2150" y="2568"/>
                <a:ext cx="260" cy="22"/>
              </a:xfrm>
              <a:prstGeom prst="rect">
                <a:avLst/>
              </a:prstGeom>
              <a:solidFill>
                <a:srgbClr val="546F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8" name="Rectangle 156"/>
              <p:cNvSpPr>
                <a:spLocks noChangeArrowheads="1"/>
              </p:cNvSpPr>
              <p:nvPr/>
            </p:nvSpPr>
            <p:spPr bwMode="auto">
              <a:xfrm>
                <a:off x="2150" y="2590"/>
                <a:ext cx="260" cy="22"/>
              </a:xfrm>
              <a:prstGeom prst="rect">
                <a:avLst/>
              </a:prstGeom>
              <a:solidFill>
                <a:srgbClr val="526D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69" name="Rectangle 157"/>
              <p:cNvSpPr>
                <a:spLocks noChangeArrowheads="1"/>
              </p:cNvSpPr>
              <p:nvPr/>
            </p:nvSpPr>
            <p:spPr bwMode="auto">
              <a:xfrm>
                <a:off x="2150" y="2612"/>
                <a:ext cx="260" cy="22"/>
              </a:xfrm>
              <a:prstGeom prst="rect">
                <a:avLst/>
              </a:prstGeom>
              <a:solidFill>
                <a:srgbClr val="516B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0" name="Rectangle 158"/>
              <p:cNvSpPr>
                <a:spLocks noChangeArrowheads="1"/>
              </p:cNvSpPr>
              <p:nvPr/>
            </p:nvSpPr>
            <p:spPr bwMode="auto">
              <a:xfrm>
                <a:off x="2150" y="2634"/>
                <a:ext cx="260" cy="22"/>
              </a:xfrm>
              <a:prstGeom prst="rect">
                <a:avLst/>
              </a:prstGeom>
              <a:solidFill>
                <a:srgbClr val="506A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1" name="Rectangle 159"/>
              <p:cNvSpPr>
                <a:spLocks noChangeArrowheads="1"/>
              </p:cNvSpPr>
              <p:nvPr/>
            </p:nvSpPr>
            <p:spPr bwMode="auto">
              <a:xfrm>
                <a:off x="2150" y="2656"/>
                <a:ext cx="260" cy="32"/>
              </a:xfrm>
              <a:prstGeom prst="rect">
                <a:avLst/>
              </a:prstGeom>
              <a:solidFill>
                <a:srgbClr val="4E68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2" name="Rectangle 160"/>
              <p:cNvSpPr>
                <a:spLocks noChangeArrowheads="1"/>
              </p:cNvSpPr>
              <p:nvPr/>
            </p:nvSpPr>
            <p:spPr bwMode="auto">
              <a:xfrm>
                <a:off x="2150" y="2688"/>
                <a:ext cx="260" cy="22"/>
              </a:xfrm>
              <a:prstGeom prst="rect">
                <a:avLst/>
              </a:prstGeom>
              <a:solidFill>
                <a:srgbClr val="4D67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3" name="Rectangle 161"/>
              <p:cNvSpPr>
                <a:spLocks noChangeArrowheads="1"/>
              </p:cNvSpPr>
              <p:nvPr/>
            </p:nvSpPr>
            <p:spPr bwMode="auto">
              <a:xfrm>
                <a:off x="2150" y="2710"/>
                <a:ext cx="260" cy="22"/>
              </a:xfrm>
              <a:prstGeom prst="rect">
                <a:avLst/>
              </a:prstGeom>
              <a:solidFill>
                <a:srgbClr val="4C65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4" name="Rectangle 162"/>
              <p:cNvSpPr>
                <a:spLocks noChangeArrowheads="1"/>
              </p:cNvSpPr>
              <p:nvPr/>
            </p:nvSpPr>
            <p:spPr bwMode="auto">
              <a:xfrm>
                <a:off x="2150" y="2732"/>
                <a:ext cx="260" cy="21"/>
              </a:xfrm>
              <a:prstGeom prst="rect">
                <a:avLst/>
              </a:prstGeom>
              <a:solidFill>
                <a:srgbClr val="4B64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5" name="Rectangle 163"/>
              <p:cNvSpPr>
                <a:spLocks noChangeArrowheads="1"/>
              </p:cNvSpPr>
              <p:nvPr/>
            </p:nvSpPr>
            <p:spPr bwMode="auto">
              <a:xfrm>
                <a:off x="2150" y="2753"/>
                <a:ext cx="260" cy="33"/>
              </a:xfrm>
              <a:prstGeom prst="rect">
                <a:avLst/>
              </a:prstGeom>
              <a:solidFill>
                <a:srgbClr val="4A62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6" name="Rectangle 164"/>
              <p:cNvSpPr>
                <a:spLocks noChangeArrowheads="1"/>
              </p:cNvSpPr>
              <p:nvPr/>
            </p:nvSpPr>
            <p:spPr bwMode="auto">
              <a:xfrm>
                <a:off x="2150" y="2786"/>
                <a:ext cx="260" cy="33"/>
              </a:xfrm>
              <a:prstGeom prst="rect">
                <a:avLst/>
              </a:prstGeom>
              <a:solidFill>
                <a:srgbClr val="4961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7" name="Rectangle 165"/>
              <p:cNvSpPr>
                <a:spLocks noChangeArrowheads="1"/>
              </p:cNvSpPr>
              <p:nvPr/>
            </p:nvSpPr>
            <p:spPr bwMode="auto">
              <a:xfrm>
                <a:off x="2150" y="2819"/>
                <a:ext cx="260" cy="54"/>
              </a:xfrm>
              <a:prstGeom prst="rect">
                <a:avLst/>
              </a:prstGeom>
              <a:solidFill>
                <a:srgbClr val="486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8" name="Rectangle 166"/>
              <p:cNvSpPr>
                <a:spLocks noChangeArrowheads="1"/>
              </p:cNvSpPr>
              <p:nvPr/>
            </p:nvSpPr>
            <p:spPr bwMode="auto">
              <a:xfrm>
                <a:off x="2150" y="2873"/>
                <a:ext cx="260" cy="11"/>
              </a:xfrm>
              <a:prstGeom prst="rect">
                <a:avLst/>
              </a:prstGeom>
              <a:solidFill>
                <a:srgbClr val="475E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79" name="Rectangle 167"/>
              <p:cNvSpPr>
                <a:spLocks noChangeArrowheads="1"/>
              </p:cNvSpPr>
              <p:nvPr/>
            </p:nvSpPr>
            <p:spPr bwMode="auto">
              <a:xfrm>
                <a:off x="2150" y="1339"/>
                <a:ext cx="260" cy="154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0" name="Rectangle 168"/>
              <p:cNvSpPr>
                <a:spLocks noChangeArrowheads="1"/>
              </p:cNvSpPr>
              <p:nvPr/>
            </p:nvSpPr>
            <p:spPr bwMode="auto">
              <a:xfrm>
                <a:off x="2669" y="2721"/>
                <a:ext cx="273" cy="11"/>
              </a:xfrm>
              <a:prstGeom prst="rect">
                <a:avLst/>
              </a:prstGeom>
              <a:solidFill>
                <a:srgbClr val="98CB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1" name="Rectangle 169"/>
              <p:cNvSpPr>
                <a:spLocks noChangeArrowheads="1"/>
              </p:cNvSpPr>
              <p:nvPr/>
            </p:nvSpPr>
            <p:spPr bwMode="auto">
              <a:xfrm>
                <a:off x="2669" y="2732"/>
                <a:ext cx="273" cy="11"/>
              </a:xfrm>
              <a:prstGeom prst="rect">
                <a:avLst/>
              </a:prstGeom>
              <a:solidFill>
                <a:srgbClr val="97C9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2" name="Rectangle 170"/>
              <p:cNvSpPr>
                <a:spLocks noChangeArrowheads="1"/>
              </p:cNvSpPr>
              <p:nvPr/>
            </p:nvSpPr>
            <p:spPr bwMode="auto">
              <a:xfrm>
                <a:off x="2669" y="2743"/>
                <a:ext cx="273" cy="10"/>
              </a:xfrm>
              <a:prstGeom prst="rect">
                <a:avLst/>
              </a:prstGeom>
              <a:solidFill>
                <a:srgbClr val="95C6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3" name="Rectangle 171"/>
              <p:cNvSpPr>
                <a:spLocks noChangeArrowheads="1"/>
              </p:cNvSpPr>
              <p:nvPr/>
            </p:nvSpPr>
            <p:spPr bwMode="auto">
              <a:xfrm>
                <a:off x="2669" y="2753"/>
                <a:ext cx="273" cy="11"/>
              </a:xfrm>
              <a:prstGeom prst="rect">
                <a:avLst/>
              </a:prstGeom>
              <a:solidFill>
                <a:srgbClr val="92C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4" name="Rectangle 172"/>
              <p:cNvSpPr>
                <a:spLocks noChangeArrowheads="1"/>
              </p:cNvSpPr>
              <p:nvPr/>
            </p:nvSpPr>
            <p:spPr bwMode="auto">
              <a:xfrm>
                <a:off x="2669" y="2764"/>
                <a:ext cx="273" cy="11"/>
              </a:xfrm>
              <a:prstGeom prst="rect">
                <a:avLst/>
              </a:prstGeom>
              <a:solidFill>
                <a:srgbClr val="8DBC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5" name="Rectangle 173"/>
              <p:cNvSpPr>
                <a:spLocks noChangeArrowheads="1"/>
              </p:cNvSpPr>
              <p:nvPr/>
            </p:nvSpPr>
            <p:spPr bwMode="auto">
              <a:xfrm>
                <a:off x="2669" y="2775"/>
                <a:ext cx="273" cy="11"/>
              </a:xfrm>
              <a:prstGeom prst="rect">
                <a:avLst/>
              </a:prstGeom>
              <a:solidFill>
                <a:srgbClr val="88B5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6" name="Rectangle 174"/>
              <p:cNvSpPr>
                <a:spLocks noChangeArrowheads="1"/>
              </p:cNvSpPr>
              <p:nvPr/>
            </p:nvSpPr>
            <p:spPr bwMode="auto">
              <a:xfrm>
                <a:off x="2669" y="2786"/>
                <a:ext cx="273" cy="11"/>
              </a:xfrm>
              <a:prstGeom prst="rect">
                <a:avLst/>
              </a:prstGeom>
              <a:solidFill>
                <a:srgbClr val="80AC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7" name="Rectangle 175"/>
              <p:cNvSpPr>
                <a:spLocks noChangeArrowheads="1"/>
              </p:cNvSpPr>
              <p:nvPr/>
            </p:nvSpPr>
            <p:spPr bwMode="auto">
              <a:xfrm>
                <a:off x="2669" y="2797"/>
                <a:ext cx="273" cy="11"/>
              </a:xfrm>
              <a:prstGeom prst="rect">
                <a:avLst/>
              </a:prstGeom>
              <a:solidFill>
                <a:srgbClr val="79A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8" name="Rectangle 176"/>
              <p:cNvSpPr>
                <a:spLocks noChangeArrowheads="1"/>
              </p:cNvSpPr>
              <p:nvPr/>
            </p:nvSpPr>
            <p:spPr bwMode="auto">
              <a:xfrm>
                <a:off x="2669" y="2808"/>
                <a:ext cx="273" cy="11"/>
              </a:xfrm>
              <a:prstGeom prst="rect">
                <a:avLst/>
              </a:prstGeom>
              <a:solidFill>
                <a:srgbClr val="6F95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89" name="Rectangle 177"/>
              <p:cNvSpPr>
                <a:spLocks noChangeArrowheads="1"/>
              </p:cNvSpPr>
              <p:nvPr/>
            </p:nvSpPr>
            <p:spPr bwMode="auto">
              <a:xfrm>
                <a:off x="2669" y="2819"/>
                <a:ext cx="273" cy="11"/>
              </a:xfrm>
              <a:prstGeom prst="rect">
                <a:avLst/>
              </a:prstGeom>
              <a:solidFill>
                <a:srgbClr val="6789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0" name="Rectangle 178"/>
              <p:cNvSpPr>
                <a:spLocks noChangeArrowheads="1"/>
              </p:cNvSpPr>
              <p:nvPr/>
            </p:nvSpPr>
            <p:spPr bwMode="auto">
              <a:xfrm>
                <a:off x="2669" y="2830"/>
                <a:ext cx="273" cy="11"/>
              </a:xfrm>
              <a:prstGeom prst="rect">
                <a:avLst/>
              </a:prstGeom>
              <a:solidFill>
                <a:srgbClr val="5F7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1" name="Rectangle 179"/>
              <p:cNvSpPr>
                <a:spLocks noChangeArrowheads="1"/>
              </p:cNvSpPr>
              <p:nvPr/>
            </p:nvSpPr>
            <p:spPr bwMode="auto">
              <a:xfrm>
                <a:off x="2669" y="2841"/>
                <a:ext cx="273" cy="10"/>
              </a:xfrm>
              <a:prstGeom prst="rect">
                <a:avLst/>
              </a:prstGeom>
              <a:solidFill>
                <a:srgbClr val="5774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2" name="Rectangle 180"/>
              <p:cNvSpPr>
                <a:spLocks noChangeArrowheads="1"/>
              </p:cNvSpPr>
              <p:nvPr/>
            </p:nvSpPr>
            <p:spPr bwMode="auto">
              <a:xfrm>
                <a:off x="2669" y="2851"/>
                <a:ext cx="273" cy="11"/>
              </a:xfrm>
              <a:prstGeom prst="rect">
                <a:avLst/>
              </a:prstGeom>
              <a:solidFill>
                <a:srgbClr val="506B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3" name="Rectangle 181"/>
              <p:cNvSpPr>
                <a:spLocks noChangeArrowheads="1"/>
              </p:cNvSpPr>
              <p:nvPr/>
            </p:nvSpPr>
            <p:spPr bwMode="auto">
              <a:xfrm>
                <a:off x="2669" y="2862"/>
                <a:ext cx="273" cy="11"/>
              </a:xfrm>
              <a:prstGeom prst="rect">
                <a:avLst/>
              </a:prstGeom>
              <a:solidFill>
                <a:srgbClr val="4B65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4" name="Rectangle 182"/>
              <p:cNvSpPr>
                <a:spLocks noChangeArrowheads="1"/>
              </p:cNvSpPr>
              <p:nvPr/>
            </p:nvSpPr>
            <p:spPr bwMode="auto">
              <a:xfrm>
                <a:off x="2669" y="2873"/>
                <a:ext cx="273" cy="11"/>
              </a:xfrm>
              <a:prstGeom prst="rect">
                <a:avLst/>
              </a:prstGeom>
              <a:solidFill>
                <a:srgbClr val="486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5" name="Rectangle 183"/>
              <p:cNvSpPr>
                <a:spLocks noChangeArrowheads="1"/>
              </p:cNvSpPr>
              <p:nvPr/>
            </p:nvSpPr>
            <p:spPr bwMode="auto">
              <a:xfrm>
                <a:off x="2669" y="2721"/>
                <a:ext cx="273" cy="16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6" name="Rectangle 184"/>
              <p:cNvSpPr>
                <a:spLocks noChangeArrowheads="1"/>
              </p:cNvSpPr>
              <p:nvPr/>
            </p:nvSpPr>
            <p:spPr bwMode="auto">
              <a:xfrm>
                <a:off x="3201" y="2830"/>
                <a:ext cx="260" cy="11"/>
              </a:xfrm>
              <a:prstGeom prst="rect">
                <a:avLst/>
              </a:prstGeom>
              <a:solidFill>
                <a:srgbClr val="97C9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7" name="Rectangle 185"/>
              <p:cNvSpPr>
                <a:spLocks noChangeArrowheads="1"/>
              </p:cNvSpPr>
              <p:nvPr/>
            </p:nvSpPr>
            <p:spPr bwMode="auto">
              <a:xfrm>
                <a:off x="3201" y="2841"/>
                <a:ext cx="260" cy="10"/>
              </a:xfrm>
              <a:prstGeom prst="rect">
                <a:avLst/>
              </a:prstGeom>
              <a:solidFill>
                <a:srgbClr val="8DBC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8" name="Rectangle 186"/>
              <p:cNvSpPr>
                <a:spLocks noChangeArrowheads="1"/>
              </p:cNvSpPr>
              <p:nvPr/>
            </p:nvSpPr>
            <p:spPr bwMode="auto">
              <a:xfrm>
                <a:off x="3201" y="2851"/>
                <a:ext cx="260" cy="11"/>
              </a:xfrm>
              <a:prstGeom prst="rect">
                <a:avLst/>
              </a:prstGeom>
              <a:solidFill>
                <a:srgbClr val="79A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099" name="Rectangle 187"/>
              <p:cNvSpPr>
                <a:spLocks noChangeArrowheads="1"/>
              </p:cNvSpPr>
              <p:nvPr/>
            </p:nvSpPr>
            <p:spPr bwMode="auto">
              <a:xfrm>
                <a:off x="3201" y="2862"/>
                <a:ext cx="260" cy="11"/>
              </a:xfrm>
              <a:prstGeom prst="rect">
                <a:avLst/>
              </a:prstGeom>
              <a:solidFill>
                <a:srgbClr val="5F7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0" name="Rectangle 188"/>
              <p:cNvSpPr>
                <a:spLocks noChangeArrowheads="1"/>
              </p:cNvSpPr>
              <p:nvPr/>
            </p:nvSpPr>
            <p:spPr bwMode="auto">
              <a:xfrm>
                <a:off x="3201" y="2873"/>
                <a:ext cx="260" cy="11"/>
              </a:xfrm>
              <a:prstGeom prst="rect">
                <a:avLst/>
              </a:prstGeom>
              <a:solidFill>
                <a:srgbClr val="4B65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1" name="Rectangle 189"/>
              <p:cNvSpPr>
                <a:spLocks noChangeArrowheads="1"/>
              </p:cNvSpPr>
              <p:nvPr/>
            </p:nvSpPr>
            <p:spPr bwMode="auto">
              <a:xfrm>
                <a:off x="3201" y="2830"/>
                <a:ext cx="260" cy="5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2" name="Rectangle 190"/>
              <p:cNvSpPr>
                <a:spLocks noChangeArrowheads="1"/>
              </p:cNvSpPr>
              <p:nvPr/>
            </p:nvSpPr>
            <p:spPr bwMode="auto">
              <a:xfrm>
                <a:off x="4327" y="2777"/>
                <a:ext cx="260" cy="11"/>
              </a:xfrm>
              <a:prstGeom prst="rect">
                <a:avLst/>
              </a:prstGeom>
              <a:solidFill>
                <a:srgbClr val="98C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3" name="Rectangle 191"/>
              <p:cNvSpPr>
                <a:spLocks noChangeArrowheads="1"/>
              </p:cNvSpPr>
              <p:nvPr/>
            </p:nvSpPr>
            <p:spPr bwMode="auto">
              <a:xfrm>
                <a:off x="4327" y="2788"/>
                <a:ext cx="260" cy="11"/>
              </a:xfrm>
              <a:prstGeom prst="rect">
                <a:avLst/>
              </a:prstGeom>
              <a:solidFill>
                <a:srgbClr val="95C7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4" name="Rectangle 192"/>
              <p:cNvSpPr>
                <a:spLocks noChangeArrowheads="1"/>
              </p:cNvSpPr>
              <p:nvPr/>
            </p:nvSpPr>
            <p:spPr bwMode="auto">
              <a:xfrm>
                <a:off x="4327" y="2799"/>
                <a:ext cx="260" cy="11"/>
              </a:xfrm>
              <a:prstGeom prst="rect">
                <a:avLst/>
              </a:prstGeom>
              <a:solidFill>
                <a:srgbClr val="91C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5" name="Rectangle 193"/>
              <p:cNvSpPr>
                <a:spLocks noChangeArrowheads="1"/>
              </p:cNvSpPr>
              <p:nvPr/>
            </p:nvSpPr>
            <p:spPr bwMode="auto">
              <a:xfrm>
                <a:off x="4327" y="2810"/>
                <a:ext cx="260" cy="11"/>
              </a:xfrm>
              <a:prstGeom prst="rect">
                <a:avLst/>
              </a:prstGeom>
              <a:solidFill>
                <a:srgbClr val="89B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6" name="Rectangle 194"/>
              <p:cNvSpPr>
                <a:spLocks noChangeArrowheads="1"/>
              </p:cNvSpPr>
              <p:nvPr/>
            </p:nvSpPr>
            <p:spPr bwMode="auto">
              <a:xfrm>
                <a:off x="4327" y="2821"/>
                <a:ext cx="260" cy="11"/>
              </a:xfrm>
              <a:prstGeom prst="rect">
                <a:avLst/>
              </a:prstGeom>
              <a:solidFill>
                <a:srgbClr val="7FA9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7" name="Rectangle 195"/>
              <p:cNvSpPr>
                <a:spLocks noChangeArrowheads="1"/>
              </p:cNvSpPr>
              <p:nvPr/>
            </p:nvSpPr>
            <p:spPr bwMode="auto">
              <a:xfrm>
                <a:off x="4327" y="2832"/>
                <a:ext cx="260" cy="11"/>
              </a:xfrm>
              <a:prstGeom prst="rect">
                <a:avLst/>
              </a:prstGeom>
              <a:solidFill>
                <a:srgbClr val="7298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8" name="Rectangle 196"/>
              <p:cNvSpPr>
                <a:spLocks noChangeArrowheads="1"/>
              </p:cNvSpPr>
              <p:nvPr/>
            </p:nvSpPr>
            <p:spPr bwMode="auto">
              <a:xfrm>
                <a:off x="4327" y="2843"/>
                <a:ext cx="260" cy="10"/>
              </a:xfrm>
              <a:prstGeom prst="rect">
                <a:avLst/>
              </a:prstGeom>
              <a:solidFill>
                <a:srgbClr val="6586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09" name="Rectangle 197"/>
              <p:cNvSpPr>
                <a:spLocks noChangeArrowheads="1"/>
              </p:cNvSpPr>
              <p:nvPr/>
            </p:nvSpPr>
            <p:spPr bwMode="auto">
              <a:xfrm>
                <a:off x="4327" y="2853"/>
                <a:ext cx="260" cy="11"/>
              </a:xfrm>
              <a:prstGeom prst="rect">
                <a:avLst/>
              </a:prstGeom>
              <a:solidFill>
                <a:srgbClr val="5976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0" name="Rectangle 198"/>
              <p:cNvSpPr>
                <a:spLocks noChangeArrowheads="1"/>
              </p:cNvSpPr>
              <p:nvPr/>
            </p:nvSpPr>
            <p:spPr bwMode="auto">
              <a:xfrm>
                <a:off x="4327" y="2864"/>
                <a:ext cx="260" cy="11"/>
              </a:xfrm>
              <a:prstGeom prst="rect">
                <a:avLst/>
              </a:prstGeom>
              <a:solidFill>
                <a:srgbClr val="4F69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1" name="Rectangle 199"/>
              <p:cNvSpPr>
                <a:spLocks noChangeArrowheads="1"/>
              </p:cNvSpPr>
              <p:nvPr/>
            </p:nvSpPr>
            <p:spPr bwMode="auto">
              <a:xfrm>
                <a:off x="4327" y="2875"/>
                <a:ext cx="260" cy="11"/>
              </a:xfrm>
              <a:prstGeom prst="rect">
                <a:avLst/>
              </a:prstGeom>
              <a:solidFill>
                <a:srgbClr val="4960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2" name="Rectangle 200"/>
              <p:cNvSpPr>
                <a:spLocks noChangeArrowheads="1"/>
              </p:cNvSpPr>
              <p:nvPr/>
            </p:nvSpPr>
            <p:spPr bwMode="auto">
              <a:xfrm>
                <a:off x="4327" y="2777"/>
                <a:ext cx="260" cy="109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3" name="Rectangle 201"/>
              <p:cNvSpPr>
                <a:spLocks noChangeArrowheads="1"/>
              </p:cNvSpPr>
              <p:nvPr/>
            </p:nvSpPr>
            <p:spPr bwMode="auto">
              <a:xfrm>
                <a:off x="4843" y="2190"/>
                <a:ext cx="260" cy="1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4" name="Rectangle 202"/>
              <p:cNvSpPr>
                <a:spLocks noChangeArrowheads="1"/>
              </p:cNvSpPr>
              <p:nvPr/>
            </p:nvSpPr>
            <p:spPr bwMode="auto">
              <a:xfrm>
                <a:off x="4843" y="2200"/>
                <a:ext cx="260" cy="11"/>
              </a:xfrm>
              <a:prstGeom prst="rect">
                <a:avLst/>
              </a:prstGeom>
              <a:solidFill>
                <a:srgbClr val="99CC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5" name="Rectangle 203"/>
              <p:cNvSpPr>
                <a:spLocks noChangeArrowheads="1"/>
              </p:cNvSpPr>
              <p:nvPr/>
            </p:nvSpPr>
            <p:spPr bwMode="auto">
              <a:xfrm>
                <a:off x="4843" y="2211"/>
                <a:ext cx="260" cy="11"/>
              </a:xfrm>
              <a:prstGeom prst="rect">
                <a:avLst/>
              </a:prstGeom>
              <a:solidFill>
                <a:srgbClr val="98CB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6" name="Rectangle 204"/>
              <p:cNvSpPr>
                <a:spLocks noChangeArrowheads="1"/>
              </p:cNvSpPr>
              <p:nvPr/>
            </p:nvSpPr>
            <p:spPr bwMode="auto">
              <a:xfrm>
                <a:off x="4843" y="2222"/>
                <a:ext cx="260" cy="22"/>
              </a:xfrm>
              <a:prstGeom prst="rect">
                <a:avLst/>
              </a:prstGeom>
              <a:solidFill>
                <a:srgbClr val="98C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7" name="Rectangle 205"/>
              <p:cNvSpPr>
                <a:spLocks noChangeArrowheads="1"/>
              </p:cNvSpPr>
              <p:nvPr/>
            </p:nvSpPr>
            <p:spPr bwMode="auto">
              <a:xfrm>
                <a:off x="4843" y="2244"/>
                <a:ext cx="260" cy="11"/>
              </a:xfrm>
              <a:prstGeom prst="rect">
                <a:avLst/>
              </a:prstGeom>
              <a:solidFill>
                <a:srgbClr val="97CA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8" name="Rectangle 206"/>
              <p:cNvSpPr>
                <a:spLocks noChangeArrowheads="1"/>
              </p:cNvSpPr>
              <p:nvPr/>
            </p:nvSpPr>
            <p:spPr bwMode="auto">
              <a:xfrm>
                <a:off x="4827" y="2251"/>
                <a:ext cx="260" cy="11"/>
              </a:xfrm>
              <a:prstGeom prst="rect">
                <a:avLst/>
              </a:prstGeom>
              <a:solidFill>
                <a:srgbClr val="97C9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19" name="Rectangle 207"/>
              <p:cNvSpPr>
                <a:spLocks noChangeArrowheads="1"/>
              </p:cNvSpPr>
              <p:nvPr/>
            </p:nvSpPr>
            <p:spPr bwMode="auto">
              <a:xfrm>
                <a:off x="4831" y="2262"/>
                <a:ext cx="260" cy="22"/>
              </a:xfrm>
              <a:prstGeom prst="rect">
                <a:avLst/>
              </a:prstGeom>
              <a:solidFill>
                <a:srgbClr val="96C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0" name="Rectangle 208"/>
              <p:cNvSpPr>
                <a:spLocks noChangeArrowheads="1"/>
              </p:cNvSpPr>
              <p:nvPr/>
            </p:nvSpPr>
            <p:spPr bwMode="auto">
              <a:xfrm>
                <a:off x="4831" y="2284"/>
                <a:ext cx="260" cy="10"/>
              </a:xfrm>
              <a:prstGeom prst="rect">
                <a:avLst/>
              </a:prstGeom>
              <a:solidFill>
                <a:srgbClr val="95C7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1" name="Rectangle 209"/>
              <p:cNvSpPr>
                <a:spLocks noChangeArrowheads="1"/>
              </p:cNvSpPr>
              <p:nvPr/>
            </p:nvSpPr>
            <p:spPr bwMode="auto">
              <a:xfrm>
                <a:off x="4831" y="2294"/>
                <a:ext cx="260" cy="11"/>
              </a:xfrm>
              <a:prstGeom prst="rect">
                <a:avLst/>
              </a:prstGeom>
              <a:solidFill>
                <a:srgbClr val="95C6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2" name="Rectangle 210"/>
              <p:cNvSpPr>
                <a:spLocks noChangeArrowheads="1"/>
              </p:cNvSpPr>
              <p:nvPr/>
            </p:nvSpPr>
            <p:spPr bwMode="auto">
              <a:xfrm>
                <a:off x="4831" y="2305"/>
                <a:ext cx="260" cy="11"/>
              </a:xfrm>
              <a:prstGeom prst="rect">
                <a:avLst/>
              </a:prstGeom>
              <a:solidFill>
                <a:srgbClr val="94C5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3" name="Rectangle 211"/>
              <p:cNvSpPr>
                <a:spLocks noChangeArrowheads="1"/>
              </p:cNvSpPr>
              <p:nvPr/>
            </p:nvSpPr>
            <p:spPr bwMode="auto">
              <a:xfrm>
                <a:off x="4831" y="2316"/>
                <a:ext cx="260" cy="11"/>
              </a:xfrm>
              <a:prstGeom prst="rect">
                <a:avLst/>
              </a:prstGeom>
              <a:solidFill>
                <a:srgbClr val="94C5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4" name="Rectangle 212"/>
              <p:cNvSpPr>
                <a:spLocks noChangeArrowheads="1"/>
              </p:cNvSpPr>
              <p:nvPr/>
            </p:nvSpPr>
            <p:spPr bwMode="auto">
              <a:xfrm>
                <a:off x="4831" y="2327"/>
                <a:ext cx="260" cy="11"/>
              </a:xfrm>
              <a:prstGeom prst="rect">
                <a:avLst/>
              </a:prstGeom>
              <a:solidFill>
                <a:srgbClr val="93C4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5" name="Rectangle 213"/>
              <p:cNvSpPr>
                <a:spLocks noChangeArrowheads="1"/>
              </p:cNvSpPr>
              <p:nvPr/>
            </p:nvSpPr>
            <p:spPr bwMode="auto">
              <a:xfrm>
                <a:off x="4831" y="2338"/>
                <a:ext cx="260" cy="11"/>
              </a:xfrm>
              <a:prstGeom prst="rect">
                <a:avLst/>
              </a:prstGeom>
              <a:solidFill>
                <a:srgbClr val="92C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6" name="Rectangle 214"/>
              <p:cNvSpPr>
                <a:spLocks noChangeArrowheads="1"/>
              </p:cNvSpPr>
              <p:nvPr/>
            </p:nvSpPr>
            <p:spPr bwMode="auto">
              <a:xfrm>
                <a:off x="4831" y="2349"/>
                <a:ext cx="260" cy="11"/>
              </a:xfrm>
              <a:prstGeom prst="rect">
                <a:avLst/>
              </a:prstGeom>
              <a:solidFill>
                <a:srgbClr val="91C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7" name="Rectangle 215"/>
              <p:cNvSpPr>
                <a:spLocks noChangeArrowheads="1"/>
              </p:cNvSpPr>
              <p:nvPr/>
            </p:nvSpPr>
            <p:spPr bwMode="auto">
              <a:xfrm>
                <a:off x="4831" y="2360"/>
                <a:ext cx="260" cy="11"/>
              </a:xfrm>
              <a:prstGeom prst="rect">
                <a:avLst/>
              </a:prstGeom>
              <a:solidFill>
                <a:srgbClr val="90C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8" name="Rectangle 216"/>
              <p:cNvSpPr>
                <a:spLocks noChangeArrowheads="1"/>
              </p:cNvSpPr>
              <p:nvPr/>
            </p:nvSpPr>
            <p:spPr bwMode="auto">
              <a:xfrm>
                <a:off x="4831" y="2371"/>
                <a:ext cx="260" cy="10"/>
              </a:xfrm>
              <a:prstGeom prst="rect">
                <a:avLst/>
              </a:prstGeom>
              <a:solidFill>
                <a:srgbClr val="8FBF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29" name="Rectangle 217"/>
              <p:cNvSpPr>
                <a:spLocks noChangeArrowheads="1"/>
              </p:cNvSpPr>
              <p:nvPr/>
            </p:nvSpPr>
            <p:spPr bwMode="auto">
              <a:xfrm>
                <a:off x="4831" y="2381"/>
                <a:ext cx="260" cy="11"/>
              </a:xfrm>
              <a:prstGeom prst="rect">
                <a:avLst/>
              </a:prstGeom>
              <a:solidFill>
                <a:srgbClr val="8EB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0" name="Rectangle 218"/>
              <p:cNvSpPr>
                <a:spLocks noChangeArrowheads="1"/>
              </p:cNvSpPr>
              <p:nvPr/>
            </p:nvSpPr>
            <p:spPr bwMode="auto">
              <a:xfrm>
                <a:off x="4831" y="2392"/>
                <a:ext cx="260" cy="11"/>
              </a:xfrm>
              <a:prstGeom prst="rect">
                <a:avLst/>
              </a:prstGeom>
              <a:solidFill>
                <a:srgbClr val="8DBC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1" name="Rectangle 219"/>
              <p:cNvSpPr>
                <a:spLocks noChangeArrowheads="1"/>
              </p:cNvSpPr>
              <p:nvPr/>
            </p:nvSpPr>
            <p:spPr bwMode="auto">
              <a:xfrm>
                <a:off x="4831" y="2403"/>
                <a:ext cx="260" cy="11"/>
              </a:xfrm>
              <a:prstGeom prst="rect">
                <a:avLst/>
              </a:prstGeom>
              <a:solidFill>
                <a:srgbClr val="8BBA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2" name="Rectangle 220"/>
              <p:cNvSpPr>
                <a:spLocks noChangeArrowheads="1"/>
              </p:cNvSpPr>
              <p:nvPr/>
            </p:nvSpPr>
            <p:spPr bwMode="auto">
              <a:xfrm>
                <a:off x="4831" y="2414"/>
                <a:ext cx="260" cy="11"/>
              </a:xfrm>
              <a:prstGeom prst="rect">
                <a:avLst/>
              </a:prstGeom>
              <a:solidFill>
                <a:srgbClr val="8AB8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3" name="Rectangle 221"/>
              <p:cNvSpPr>
                <a:spLocks noChangeArrowheads="1"/>
              </p:cNvSpPr>
              <p:nvPr/>
            </p:nvSpPr>
            <p:spPr bwMode="auto">
              <a:xfrm>
                <a:off x="4831" y="2425"/>
                <a:ext cx="260" cy="11"/>
              </a:xfrm>
              <a:prstGeom prst="rect">
                <a:avLst/>
              </a:prstGeom>
              <a:solidFill>
                <a:srgbClr val="89B7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4" name="Rectangle 222"/>
              <p:cNvSpPr>
                <a:spLocks noChangeArrowheads="1"/>
              </p:cNvSpPr>
              <p:nvPr/>
            </p:nvSpPr>
            <p:spPr bwMode="auto">
              <a:xfrm>
                <a:off x="4831" y="2436"/>
                <a:ext cx="260" cy="11"/>
              </a:xfrm>
              <a:prstGeom prst="rect">
                <a:avLst/>
              </a:prstGeom>
              <a:solidFill>
                <a:srgbClr val="88B5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5" name="Rectangle 223"/>
              <p:cNvSpPr>
                <a:spLocks noChangeArrowheads="1"/>
              </p:cNvSpPr>
              <p:nvPr/>
            </p:nvSpPr>
            <p:spPr bwMode="auto">
              <a:xfrm>
                <a:off x="4831" y="2447"/>
                <a:ext cx="260" cy="11"/>
              </a:xfrm>
              <a:prstGeom prst="rect">
                <a:avLst/>
              </a:prstGeom>
              <a:solidFill>
                <a:srgbClr val="86B3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6" name="Rectangle 224"/>
              <p:cNvSpPr>
                <a:spLocks noChangeArrowheads="1"/>
              </p:cNvSpPr>
              <p:nvPr/>
            </p:nvSpPr>
            <p:spPr bwMode="auto">
              <a:xfrm>
                <a:off x="4831" y="2458"/>
                <a:ext cx="260" cy="11"/>
              </a:xfrm>
              <a:prstGeom prst="rect">
                <a:avLst/>
              </a:prstGeom>
              <a:solidFill>
                <a:srgbClr val="84B1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7" name="Rectangle 225"/>
              <p:cNvSpPr>
                <a:spLocks noChangeArrowheads="1"/>
              </p:cNvSpPr>
              <p:nvPr/>
            </p:nvSpPr>
            <p:spPr bwMode="auto">
              <a:xfrm>
                <a:off x="4831" y="2469"/>
                <a:ext cx="260" cy="10"/>
              </a:xfrm>
              <a:prstGeom prst="rect">
                <a:avLst/>
              </a:prstGeom>
              <a:solidFill>
                <a:srgbClr val="83AE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8" name="Rectangle 226"/>
              <p:cNvSpPr>
                <a:spLocks noChangeArrowheads="1"/>
              </p:cNvSpPr>
              <p:nvPr/>
            </p:nvSpPr>
            <p:spPr bwMode="auto">
              <a:xfrm>
                <a:off x="4831" y="2479"/>
                <a:ext cx="260" cy="11"/>
              </a:xfrm>
              <a:prstGeom prst="rect">
                <a:avLst/>
              </a:prstGeom>
              <a:solidFill>
                <a:srgbClr val="81AC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39" name="Rectangle 227"/>
              <p:cNvSpPr>
                <a:spLocks noChangeArrowheads="1"/>
              </p:cNvSpPr>
              <p:nvPr/>
            </p:nvSpPr>
            <p:spPr bwMode="auto">
              <a:xfrm>
                <a:off x="4831" y="2490"/>
                <a:ext cx="260" cy="11"/>
              </a:xfrm>
              <a:prstGeom prst="rect">
                <a:avLst/>
              </a:prstGeom>
              <a:solidFill>
                <a:srgbClr val="7FAA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0" name="Rectangle 228"/>
              <p:cNvSpPr>
                <a:spLocks noChangeArrowheads="1"/>
              </p:cNvSpPr>
              <p:nvPr/>
            </p:nvSpPr>
            <p:spPr bwMode="auto">
              <a:xfrm>
                <a:off x="4831" y="2501"/>
                <a:ext cx="260" cy="11"/>
              </a:xfrm>
              <a:prstGeom prst="rect">
                <a:avLst/>
              </a:prstGeom>
              <a:solidFill>
                <a:srgbClr val="7DA7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1" name="Rectangle 229"/>
              <p:cNvSpPr>
                <a:spLocks noChangeArrowheads="1"/>
              </p:cNvSpPr>
              <p:nvPr/>
            </p:nvSpPr>
            <p:spPr bwMode="auto">
              <a:xfrm>
                <a:off x="4831" y="2512"/>
                <a:ext cx="260" cy="11"/>
              </a:xfrm>
              <a:prstGeom prst="rect">
                <a:avLst/>
              </a:prstGeom>
              <a:solidFill>
                <a:srgbClr val="7CA5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2" name="Rectangle 230"/>
              <p:cNvSpPr>
                <a:spLocks noChangeArrowheads="1"/>
              </p:cNvSpPr>
              <p:nvPr/>
            </p:nvSpPr>
            <p:spPr bwMode="auto">
              <a:xfrm>
                <a:off x="4831" y="2523"/>
                <a:ext cx="260" cy="11"/>
              </a:xfrm>
              <a:prstGeom prst="rect">
                <a:avLst/>
              </a:prstGeom>
              <a:solidFill>
                <a:srgbClr val="7AA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3" name="Rectangle 231"/>
              <p:cNvSpPr>
                <a:spLocks noChangeArrowheads="1"/>
              </p:cNvSpPr>
              <p:nvPr/>
            </p:nvSpPr>
            <p:spPr bwMode="auto">
              <a:xfrm>
                <a:off x="4831" y="2534"/>
                <a:ext cx="260" cy="11"/>
              </a:xfrm>
              <a:prstGeom prst="rect">
                <a:avLst/>
              </a:prstGeom>
              <a:solidFill>
                <a:srgbClr val="78A0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4" name="Rectangle 232"/>
              <p:cNvSpPr>
                <a:spLocks noChangeArrowheads="1"/>
              </p:cNvSpPr>
              <p:nvPr/>
            </p:nvSpPr>
            <p:spPr bwMode="auto">
              <a:xfrm>
                <a:off x="4831" y="2545"/>
                <a:ext cx="260" cy="11"/>
              </a:xfrm>
              <a:prstGeom prst="rect">
                <a:avLst/>
              </a:prstGeom>
              <a:solidFill>
                <a:srgbClr val="769D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5" name="Rectangle 233"/>
              <p:cNvSpPr>
                <a:spLocks noChangeArrowheads="1"/>
              </p:cNvSpPr>
              <p:nvPr/>
            </p:nvSpPr>
            <p:spPr bwMode="auto">
              <a:xfrm>
                <a:off x="4831" y="2556"/>
                <a:ext cx="260" cy="10"/>
              </a:xfrm>
              <a:prstGeom prst="rect">
                <a:avLst/>
              </a:prstGeom>
              <a:solidFill>
                <a:srgbClr val="739A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6" name="Rectangle 234"/>
              <p:cNvSpPr>
                <a:spLocks noChangeArrowheads="1"/>
              </p:cNvSpPr>
              <p:nvPr/>
            </p:nvSpPr>
            <p:spPr bwMode="auto">
              <a:xfrm>
                <a:off x="4831" y="2566"/>
                <a:ext cx="260" cy="11"/>
              </a:xfrm>
              <a:prstGeom prst="rect">
                <a:avLst/>
              </a:prstGeom>
              <a:solidFill>
                <a:srgbClr val="7197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7" name="Rectangle 235"/>
              <p:cNvSpPr>
                <a:spLocks noChangeArrowheads="1"/>
              </p:cNvSpPr>
              <p:nvPr/>
            </p:nvSpPr>
            <p:spPr bwMode="auto">
              <a:xfrm>
                <a:off x="4831" y="2577"/>
                <a:ext cx="260" cy="11"/>
              </a:xfrm>
              <a:prstGeom prst="rect">
                <a:avLst/>
              </a:prstGeom>
              <a:solidFill>
                <a:srgbClr val="6F95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8" name="Rectangle 236"/>
              <p:cNvSpPr>
                <a:spLocks noChangeArrowheads="1"/>
              </p:cNvSpPr>
              <p:nvPr/>
            </p:nvSpPr>
            <p:spPr bwMode="auto">
              <a:xfrm>
                <a:off x="4831" y="2588"/>
                <a:ext cx="260" cy="11"/>
              </a:xfrm>
              <a:prstGeom prst="rect">
                <a:avLst/>
              </a:prstGeom>
              <a:solidFill>
                <a:srgbClr val="6D92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49" name="Rectangle 237"/>
              <p:cNvSpPr>
                <a:spLocks noChangeArrowheads="1"/>
              </p:cNvSpPr>
              <p:nvPr/>
            </p:nvSpPr>
            <p:spPr bwMode="auto">
              <a:xfrm>
                <a:off x="4831" y="2599"/>
                <a:ext cx="260" cy="11"/>
              </a:xfrm>
              <a:prstGeom prst="rect">
                <a:avLst/>
              </a:prstGeom>
              <a:solidFill>
                <a:srgbClr val="6B8F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0" name="Rectangle 238"/>
              <p:cNvSpPr>
                <a:spLocks noChangeArrowheads="1"/>
              </p:cNvSpPr>
              <p:nvPr/>
            </p:nvSpPr>
            <p:spPr bwMode="auto">
              <a:xfrm>
                <a:off x="4831" y="2610"/>
                <a:ext cx="260" cy="11"/>
              </a:xfrm>
              <a:prstGeom prst="rect">
                <a:avLst/>
              </a:prstGeom>
              <a:solidFill>
                <a:srgbClr val="698C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1" name="Rectangle 239"/>
              <p:cNvSpPr>
                <a:spLocks noChangeArrowheads="1"/>
              </p:cNvSpPr>
              <p:nvPr/>
            </p:nvSpPr>
            <p:spPr bwMode="auto">
              <a:xfrm>
                <a:off x="4831" y="2621"/>
                <a:ext cx="260" cy="11"/>
              </a:xfrm>
              <a:prstGeom prst="rect">
                <a:avLst/>
              </a:prstGeom>
              <a:solidFill>
                <a:srgbClr val="6789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2" name="Rectangle 240"/>
              <p:cNvSpPr>
                <a:spLocks noChangeArrowheads="1"/>
              </p:cNvSpPr>
              <p:nvPr/>
            </p:nvSpPr>
            <p:spPr bwMode="auto">
              <a:xfrm>
                <a:off x="4831" y="2632"/>
                <a:ext cx="260" cy="11"/>
              </a:xfrm>
              <a:prstGeom prst="rect">
                <a:avLst/>
              </a:prstGeom>
              <a:solidFill>
                <a:srgbClr val="6586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3" name="Rectangle 241"/>
              <p:cNvSpPr>
                <a:spLocks noChangeArrowheads="1"/>
              </p:cNvSpPr>
              <p:nvPr/>
            </p:nvSpPr>
            <p:spPr bwMode="auto">
              <a:xfrm>
                <a:off x="4831" y="2643"/>
                <a:ext cx="260" cy="11"/>
              </a:xfrm>
              <a:prstGeom prst="rect">
                <a:avLst/>
              </a:prstGeom>
              <a:solidFill>
                <a:srgbClr val="6384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4" name="Rectangle 242"/>
              <p:cNvSpPr>
                <a:spLocks noChangeArrowheads="1"/>
              </p:cNvSpPr>
              <p:nvPr/>
            </p:nvSpPr>
            <p:spPr bwMode="auto">
              <a:xfrm>
                <a:off x="4831" y="2654"/>
                <a:ext cx="260" cy="10"/>
              </a:xfrm>
              <a:prstGeom prst="rect">
                <a:avLst/>
              </a:prstGeom>
              <a:solidFill>
                <a:srgbClr val="618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5" name="Rectangle 243"/>
              <p:cNvSpPr>
                <a:spLocks noChangeArrowheads="1"/>
              </p:cNvSpPr>
              <p:nvPr/>
            </p:nvSpPr>
            <p:spPr bwMode="auto">
              <a:xfrm>
                <a:off x="4831" y="2664"/>
                <a:ext cx="260" cy="11"/>
              </a:xfrm>
              <a:prstGeom prst="rect">
                <a:avLst/>
              </a:prstGeom>
              <a:solidFill>
                <a:srgbClr val="5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6" name="Rectangle 244"/>
              <p:cNvSpPr>
                <a:spLocks noChangeArrowheads="1"/>
              </p:cNvSpPr>
              <p:nvPr/>
            </p:nvSpPr>
            <p:spPr bwMode="auto">
              <a:xfrm>
                <a:off x="4831" y="2675"/>
                <a:ext cx="260" cy="11"/>
              </a:xfrm>
              <a:prstGeom prst="rect">
                <a:avLst/>
              </a:prstGeom>
              <a:solidFill>
                <a:srgbClr val="5D7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7" name="Rectangle 245"/>
              <p:cNvSpPr>
                <a:spLocks noChangeArrowheads="1"/>
              </p:cNvSpPr>
              <p:nvPr/>
            </p:nvSpPr>
            <p:spPr bwMode="auto">
              <a:xfrm>
                <a:off x="4831" y="2686"/>
                <a:ext cx="260" cy="11"/>
              </a:xfrm>
              <a:prstGeom prst="rect">
                <a:avLst/>
              </a:prstGeom>
              <a:solidFill>
                <a:srgbClr val="5C7A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8" name="Rectangle 246"/>
              <p:cNvSpPr>
                <a:spLocks noChangeArrowheads="1"/>
              </p:cNvSpPr>
              <p:nvPr/>
            </p:nvSpPr>
            <p:spPr bwMode="auto">
              <a:xfrm>
                <a:off x="4831" y="2697"/>
                <a:ext cx="260" cy="11"/>
              </a:xfrm>
              <a:prstGeom prst="rect">
                <a:avLst/>
              </a:prstGeom>
              <a:solidFill>
                <a:srgbClr val="5A77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59" name="Rectangle 247"/>
              <p:cNvSpPr>
                <a:spLocks noChangeArrowheads="1"/>
              </p:cNvSpPr>
              <p:nvPr/>
            </p:nvSpPr>
            <p:spPr bwMode="auto">
              <a:xfrm>
                <a:off x="4831" y="2708"/>
                <a:ext cx="260" cy="11"/>
              </a:xfrm>
              <a:prstGeom prst="rect">
                <a:avLst/>
              </a:prstGeom>
              <a:solidFill>
                <a:srgbClr val="5875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0" name="Rectangle 248"/>
              <p:cNvSpPr>
                <a:spLocks noChangeArrowheads="1"/>
              </p:cNvSpPr>
              <p:nvPr/>
            </p:nvSpPr>
            <p:spPr bwMode="auto">
              <a:xfrm>
                <a:off x="4831" y="2719"/>
                <a:ext cx="260" cy="11"/>
              </a:xfrm>
              <a:prstGeom prst="rect">
                <a:avLst/>
              </a:prstGeom>
              <a:solidFill>
                <a:srgbClr val="5673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1" name="Rectangle 249"/>
              <p:cNvSpPr>
                <a:spLocks noChangeArrowheads="1"/>
              </p:cNvSpPr>
              <p:nvPr/>
            </p:nvSpPr>
            <p:spPr bwMode="auto">
              <a:xfrm>
                <a:off x="4831" y="2730"/>
                <a:ext cx="260" cy="11"/>
              </a:xfrm>
              <a:prstGeom prst="rect">
                <a:avLst/>
              </a:prstGeom>
              <a:solidFill>
                <a:srgbClr val="5570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2" name="Rectangle 250"/>
              <p:cNvSpPr>
                <a:spLocks noChangeArrowheads="1"/>
              </p:cNvSpPr>
              <p:nvPr/>
            </p:nvSpPr>
            <p:spPr bwMode="auto">
              <a:xfrm>
                <a:off x="4831" y="2741"/>
                <a:ext cx="260" cy="10"/>
              </a:xfrm>
              <a:prstGeom prst="rect">
                <a:avLst/>
              </a:prstGeom>
              <a:solidFill>
                <a:srgbClr val="536E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3" name="Rectangle 251"/>
              <p:cNvSpPr>
                <a:spLocks noChangeArrowheads="1"/>
              </p:cNvSpPr>
              <p:nvPr/>
            </p:nvSpPr>
            <p:spPr bwMode="auto">
              <a:xfrm>
                <a:off x="4831" y="2751"/>
                <a:ext cx="260" cy="11"/>
              </a:xfrm>
              <a:prstGeom prst="rect">
                <a:avLst/>
              </a:prstGeom>
              <a:solidFill>
                <a:srgbClr val="516C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4" name="Rectangle 252"/>
              <p:cNvSpPr>
                <a:spLocks noChangeArrowheads="1"/>
              </p:cNvSpPr>
              <p:nvPr/>
            </p:nvSpPr>
            <p:spPr bwMode="auto">
              <a:xfrm>
                <a:off x="4831" y="2762"/>
                <a:ext cx="260" cy="11"/>
              </a:xfrm>
              <a:prstGeom prst="rect">
                <a:avLst/>
              </a:prstGeom>
              <a:solidFill>
                <a:srgbClr val="506B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5" name="Rectangle 253"/>
              <p:cNvSpPr>
                <a:spLocks noChangeArrowheads="1"/>
              </p:cNvSpPr>
              <p:nvPr/>
            </p:nvSpPr>
            <p:spPr bwMode="auto">
              <a:xfrm>
                <a:off x="4831" y="2773"/>
                <a:ext cx="260" cy="11"/>
              </a:xfrm>
              <a:prstGeom prst="rect">
                <a:avLst/>
              </a:prstGeom>
              <a:solidFill>
                <a:srgbClr val="4F69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6" name="Rectangle 254"/>
              <p:cNvSpPr>
                <a:spLocks noChangeArrowheads="1"/>
              </p:cNvSpPr>
              <p:nvPr/>
            </p:nvSpPr>
            <p:spPr bwMode="auto">
              <a:xfrm>
                <a:off x="4831" y="2784"/>
                <a:ext cx="260" cy="11"/>
              </a:xfrm>
              <a:prstGeom prst="rect">
                <a:avLst/>
              </a:prstGeom>
              <a:solidFill>
                <a:srgbClr val="4E68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7" name="Rectangle 255"/>
              <p:cNvSpPr>
                <a:spLocks noChangeArrowheads="1"/>
              </p:cNvSpPr>
              <p:nvPr/>
            </p:nvSpPr>
            <p:spPr bwMode="auto">
              <a:xfrm>
                <a:off x="4831" y="2795"/>
                <a:ext cx="260" cy="11"/>
              </a:xfrm>
              <a:prstGeom prst="rect">
                <a:avLst/>
              </a:prstGeom>
              <a:solidFill>
                <a:srgbClr val="4D66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8" name="Rectangle 256"/>
              <p:cNvSpPr>
                <a:spLocks noChangeArrowheads="1"/>
              </p:cNvSpPr>
              <p:nvPr/>
            </p:nvSpPr>
            <p:spPr bwMode="auto">
              <a:xfrm>
                <a:off x="4831" y="2806"/>
                <a:ext cx="260" cy="11"/>
              </a:xfrm>
              <a:prstGeom prst="rect">
                <a:avLst/>
              </a:prstGeom>
              <a:solidFill>
                <a:srgbClr val="4C65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69" name="Rectangle 257"/>
              <p:cNvSpPr>
                <a:spLocks noChangeArrowheads="1"/>
              </p:cNvSpPr>
              <p:nvPr/>
            </p:nvSpPr>
            <p:spPr bwMode="auto">
              <a:xfrm>
                <a:off x="4831" y="2817"/>
                <a:ext cx="260" cy="11"/>
              </a:xfrm>
              <a:prstGeom prst="rect">
                <a:avLst/>
              </a:prstGeom>
              <a:solidFill>
                <a:srgbClr val="4B63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70" name="Rectangle 258"/>
              <p:cNvSpPr>
                <a:spLocks noChangeArrowheads="1"/>
              </p:cNvSpPr>
              <p:nvPr/>
            </p:nvSpPr>
            <p:spPr bwMode="auto">
              <a:xfrm>
                <a:off x="4831" y="2828"/>
                <a:ext cx="260" cy="11"/>
              </a:xfrm>
              <a:prstGeom prst="rect">
                <a:avLst/>
              </a:prstGeom>
              <a:solidFill>
                <a:srgbClr val="4A62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71" name="Rectangle 259"/>
              <p:cNvSpPr>
                <a:spLocks noChangeArrowheads="1"/>
              </p:cNvSpPr>
              <p:nvPr/>
            </p:nvSpPr>
            <p:spPr bwMode="auto">
              <a:xfrm>
                <a:off x="4831" y="2839"/>
                <a:ext cx="260" cy="10"/>
              </a:xfrm>
              <a:prstGeom prst="rect">
                <a:avLst/>
              </a:prstGeom>
              <a:solidFill>
                <a:srgbClr val="4961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72" name="Rectangle 260"/>
              <p:cNvSpPr>
                <a:spLocks noChangeArrowheads="1"/>
              </p:cNvSpPr>
              <p:nvPr/>
            </p:nvSpPr>
            <p:spPr bwMode="auto">
              <a:xfrm>
                <a:off x="4831" y="2849"/>
                <a:ext cx="260" cy="11"/>
              </a:xfrm>
              <a:prstGeom prst="rect">
                <a:avLst/>
              </a:prstGeom>
              <a:solidFill>
                <a:srgbClr val="4860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73" name="Rectangle 261"/>
              <p:cNvSpPr>
                <a:spLocks noChangeArrowheads="1"/>
              </p:cNvSpPr>
              <p:nvPr/>
            </p:nvSpPr>
            <p:spPr bwMode="auto">
              <a:xfrm>
                <a:off x="4831" y="2860"/>
                <a:ext cx="260" cy="11"/>
              </a:xfrm>
              <a:prstGeom prst="rect">
                <a:avLst/>
              </a:prstGeom>
              <a:solidFill>
                <a:srgbClr val="485F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74" name="Rectangle 262"/>
              <p:cNvSpPr>
                <a:spLocks noChangeArrowheads="1"/>
              </p:cNvSpPr>
              <p:nvPr/>
            </p:nvSpPr>
            <p:spPr bwMode="auto">
              <a:xfrm>
                <a:off x="4831" y="2871"/>
                <a:ext cx="260" cy="11"/>
              </a:xfrm>
              <a:prstGeom prst="rect">
                <a:avLst/>
              </a:prstGeom>
              <a:solidFill>
                <a:srgbClr val="475E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75" name="Rectangle 263"/>
              <p:cNvSpPr>
                <a:spLocks noChangeArrowheads="1"/>
              </p:cNvSpPr>
              <p:nvPr/>
            </p:nvSpPr>
            <p:spPr bwMode="auto">
              <a:xfrm>
                <a:off x="4831" y="2186"/>
                <a:ext cx="260" cy="69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198" name="Rectangle 286"/>
              <p:cNvSpPr>
                <a:spLocks noChangeArrowheads="1"/>
              </p:cNvSpPr>
              <p:nvPr/>
            </p:nvSpPr>
            <p:spPr bwMode="auto">
              <a:xfrm>
                <a:off x="1174" y="2184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14%</a:t>
                </a:r>
              </a:p>
            </p:txBody>
          </p:sp>
          <p:sp>
            <p:nvSpPr>
              <p:cNvPr id="167199" name="Rectangle 287"/>
              <p:cNvSpPr>
                <a:spLocks noChangeArrowheads="1"/>
              </p:cNvSpPr>
              <p:nvPr/>
            </p:nvSpPr>
            <p:spPr bwMode="auto">
              <a:xfrm>
                <a:off x="1693" y="2238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12%</a:t>
                </a:r>
              </a:p>
            </p:txBody>
          </p:sp>
          <p:sp>
            <p:nvSpPr>
              <p:cNvPr id="167200" name="Rectangle 288"/>
              <p:cNvSpPr>
                <a:spLocks noChangeArrowheads="1"/>
              </p:cNvSpPr>
              <p:nvPr/>
            </p:nvSpPr>
            <p:spPr bwMode="auto">
              <a:xfrm>
                <a:off x="2222" y="1117"/>
                <a:ext cx="148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45%</a:t>
                </a:r>
              </a:p>
            </p:txBody>
          </p:sp>
          <p:sp>
            <p:nvSpPr>
              <p:cNvPr id="167201" name="Rectangle 289"/>
              <p:cNvSpPr>
                <a:spLocks noChangeArrowheads="1"/>
              </p:cNvSpPr>
              <p:nvPr/>
            </p:nvSpPr>
            <p:spPr bwMode="auto">
              <a:xfrm>
                <a:off x="2771" y="2499"/>
                <a:ext cx="100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5%</a:t>
                </a:r>
              </a:p>
            </p:txBody>
          </p:sp>
          <p:sp>
            <p:nvSpPr>
              <p:cNvPr id="167202" name="Rectangle 290"/>
              <p:cNvSpPr>
                <a:spLocks noChangeArrowheads="1"/>
              </p:cNvSpPr>
              <p:nvPr/>
            </p:nvSpPr>
            <p:spPr bwMode="auto">
              <a:xfrm>
                <a:off x="3290" y="2608"/>
                <a:ext cx="100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2%</a:t>
                </a:r>
              </a:p>
            </p:txBody>
          </p:sp>
          <p:sp>
            <p:nvSpPr>
              <p:cNvPr id="167203" name="Rectangle 291"/>
              <p:cNvSpPr>
                <a:spLocks noChangeArrowheads="1"/>
              </p:cNvSpPr>
              <p:nvPr/>
            </p:nvSpPr>
            <p:spPr bwMode="auto">
              <a:xfrm>
                <a:off x="3832" y="2676"/>
                <a:ext cx="14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500" b="0">
                    <a:latin typeface="Arial" charset="0"/>
                  </a:rPr>
                  <a:t>0%</a:t>
                </a:r>
                <a:endParaRPr lang="es-ES" sz="1800" b="0"/>
              </a:p>
            </p:txBody>
          </p:sp>
          <p:sp>
            <p:nvSpPr>
              <p:cNvPr id="167204" name="Rectangle 292"/>
              <p:cNvSpPr>
                <a:spLocks noChangeArrowheads="1"/>
              </p:cNvSpPr>
              <p:nvPr/>
            </p:nvSpPr>
            <p:spPr bwMode="auto">
              <a:xfrm>
                <a:off x="4415" y="2556"/>
                <a:ext cx="100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3%</a:t>
                </a:r>
              </a:p>
            </p:txBody>
          </p:sp>
          <p:sp>
            <p:nvSpPr>
              <p:cNvPr id="167205" name="Rectangle 293"/>
              <p:cNvSpPr>
                <a:spLocks noChangeArrowheads="1"/>
              </p:cNvSpPr>
              <p:nvPr/>
            </p:nvSpPr>
            <p:spPr bwMode="auto">
              <a:xfrm>
                <a:off x="4909" y="1968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20%</a:t>
                </a:r>
              </a:p>
            </p:txBody>
          </p:sp>
          <p:sp>
            <p:nvSpPr>
              <p:cNvPr id="167235" name="Line 323"/>
              <p:cNvSpPr>
                <a:spLocks noChangeShapeType="1"/>
              </p:cNvSpPr>
              <p:nvPr/>
            </p:nvSpPr>
            <p:spPr bwMode="auto">
              <a:xfrm>
                <a:off x="3742" y="2886"/>
                <a:ext cx="272" cy="0"/>
              </a:xfrm>
              <a:prstGeom prst="line">
                <a:avLst/>
              </a:prstGeom>
              <a:noFill/>
              <a:ln w="14351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67240" name="Text Box 328"/>
          <p:cNvSpPr txBox="1">
            <a:spLocks noChangeArrowheads="1"/>
          </p:cNvSpPr>
          <p:nvPr/>
        </p:nvSpPr>
        <p:spPr bwMode="auto">
          <a:xfrm>
            <a:off x="293688" y="6165850"/>
            <a:ext cx="269240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=65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0423-C9F5-4B98-B30F-83709EA8D2F8}" type="slidenum">
              <a:rPr lang="en-US"/>
              <a:pPr/>
              <a:t>17</a:t>
            </a:fld>
            <a:endParaRPr lang="en-US"/>
          </a:p>
        </p:txBody>
      </p:sp>
      <p:sp>
        <p:nvSpPr>
          <p:cNvPr id="311306" name="AutoShape 10"/>
          <p:cNvSpPr>
            <a:spLocks noChangeAspect="1" noChangeArrowheads="1" noTextEdit="1"/>
          </p:cNvSpPr>
          <p:nvPr/>
        </p:nvSpPr>
        <p:spPr bwMode="auto">
          <a:xfrm>
            <a:off x="250825" y="1989138"/>
            <a:ext cx="4038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08" name="Rectangle 12"/>
          <p:cNvSpPr>
            <a:spLocks noChangeArrowheads="1"/>
          </p:cNvSpPr>
          <p:nvPr/>
        </p:nvSpPr>
        <p:spPr bwMode="auto">
          <a:xfrm>
            <a:off x="1322388" y="5635625"/>
            <a:ext cx="504825" cy="193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09" name="Rectangle 13"/>
          <p:cNvSpPr>
            <a:spLocks noChangeArrowheads="1"/>
          </p:cNvSpPr>
          <p:nvPr/>
        </p:nvSpPr>
        <p:spPr bwMode="auto">
          <a:xfrm>
            <a:off x="1322388" y="5156200"/>
            <a:ext cx="381000" cy="193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10" name="Rectangle 14"/>
          <p:cNvSpPr>
            <a:spLocks noChangeArrowheads="1"/>
          </p:cNvSpPr>
          <p:nvPr/>
        </p:nvSpPr>
        <p:spPr bwMode="auto">
          <a:xfrm>
            <a:off x="1322388" y="4675188"/>
            <a:ext cx="2586037" cy="1952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11" name="Rectangle 15"/>
          <p:cNvSpPr>
            <a:spLocks noChangeArrowheads="1"/>
          </p:cNvSpPr>
          <p:nvPr/>
        </p:nvSpPr>
        <p:spPr bwMode="auto">
          <a:xfrm>
            <a:off x="1322388" y="4195763"/>
            <a:ext cx="566737" cy="193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12" name="Rectangle 16"/>
          <p:cNvSpPr>
            <a:spLocks noChangeArrowheads="1"/>
          </p:cNvSpPr>
          <p:nvPr/>
        </p:nvSpPr>
        <p:spPr bwMode="auto">
          <a:xfrm>
            <a:off x="1322388" y="3725863"/>
            <a:ext cx="187325" cy="1841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13" name="Rectangle 17"/>
          <p:cNvSpPr>
            <a:spLocks noChangeArrowheads="1"/>
          </p:cNvSpPr>
          <p:nvPr/>
        </p:nvSpPr>
        <p:spPr bwMode="auto">
          <a:xfrm>
            <a:off x="1322388" y="3244850"/>
            <a:ext cx="187325" cy="1952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14" name="Rectangle 18"/>
          <p:cNvSpPr>
            <a:spLocks noChangeArrowheads="1"/>
          </p:cNvSpPr>
          <p:nvPr/>
        </p:nvSpPr>
        <p:spPr bwMode="auto">
          <a:xfrm>
            <a:off x="1322388" y="2765425"/>
            <a:ext cx="504825" cy="193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15" name="Rectangle 19"/>
          <p:cNvSpPr>
            <a:spLocks noChangeArrowheads="1"/>
          </p:cNvSpPr>
          <p:nvPr/>
        </p:nvSpPr>
        <p:spPr bwMode="auto">
          <a:xfrm>
            <a:off x="1322388" y="2286000"/>
            <a:ext cx="762000" cy="1936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26" name="Rectangle 30"/>
          <p:cNvSpPr>
            <a:spLocks noChangeArrowheads="1"/>
          </p:cNvSpPr>
          <p:nvPr/>
        </p:nvSpPr>
        <p:spPr bwMode="auto">
          <a:xfrm>
            <a:off x="1863725" y="5646738"/>
            <a:ext cx="182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9%</a:t>
            </a:r>
            <a:endParaRPr lang="es-EC"/>
          </a:p>
        </p:txBody>
      </p:sp>
      <p:sp>
        <p:nvSpPr>
          <p:cNvPr id="311327" name="Rectangle 31"/>
          <p:cNvSpPr>
            <a:spLocks noChangeArrowheads="1"/>
          </p:cNvSpPr>
          <p:nvPr/>
        </p:nvSpPr>
        <p:spPr bwMode="auto">
          <a:xfrm>
            <a:off x="1738313" y="5165725"/>
            <a:ext cx="1825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7%</a:t>
            </a:r>
            <a:endParaRPr lang="es-EC"/>
          </a:p>
        </p:txBody>
      </p:sp>
      <p:sp>
        <p:nvSpPr>
          <p:cNvPr id="311328" name="Rectangle 32"/>
          <p:cNvSpPr>
            <a:spLocks noChangeArrowheads="1"/>
          </p:cNvSpPr>
          <p:nvPr/>
        </p:nvSpPr>
        <p:spPr bwMode="auto">
          <a:xfrm>
            <a:off x="3937000" y="4686300"/>
            <a:ext cx="271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46%</a:t>
            </a:r>
            <a:endParaRPr lang="es-EC"/>
          </a:p>
        </p:txBody>
      </p:sp>
      <p:sp>
        <p:nvSpPr>
          <p:cNvPr id="311329" name="Rectangle 33"/>
          <p:cNvSpPr>
            <a:spLocks noChangeArrowheads="1"/>
          </p:cNvSpPr>
          <p:nvPr/>
        </p:nvSpPr>
        <p:spPr bwMode="auto">
          <a:xfrm>
            <a:off x="1917700" y="4205288"/>
            <a:ext cx="271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10%</a:t>
            </a:r>
            <a:endParaRPr lang="es-EC"/>
          </a:p>
        </p:txBody>
      </p:sp>
      <p:sp>
        <p:nvSpPr>
          <p:cNvPr id="311330" name="Rectangle 34"/>
          <p:cNvSpPr>
            <a:spLocks noChangeArrowheads="1"/>
          </p:cNvSpPr>
          <p:nvPr/>
        </p:nvSpPr>
        <p:spPr bwMode="auto">
          <a:xfrm>
            <a:off x="1544638" y="3735388"/>
            <a:ext cx="1825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3%</a:t>
            </a:r>
            <a:endParaRPr lang="es-EC"/>
          </a:p>
        </p:txBody>
      </p:sp>
      <p:sp>
        <p:nvSpPr>
          <p:cNvPr id="311331" name="Rectangle 35"/>
          <p:cNvSpPr>
            <a:spLocks noChangeArrowheads="1"/>
          </p:cNvSpPr>
          <p:nvPr/>
        </p:nvSpPr>
        <p:spPr bwMode="auto">
          <a:xfrm>
            <a:off x="1544638" y="3255963"/>
            <a:ext cx="1825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3%</a:t>
            </a:r>
            <a:endParaRPr lang="es-EC"/>
          </a:p>
        </p:txBody>
      </p:sp>
      <p:sp>
        <p:nvSpPr>
          <p:cNvPr id="311332" name="Rectangle 36"/>
          <p:cNvSpPr>
            <a:spLocks noChangeArrowheads="1"/>
          </p:cNvSpPr>
          <p:nvPr/>
        </p:nvSpPr>
        <p:spPr bwMode="auto">
          <a:xfrm>
            <a:off x="1863725" y="2774950"/>
            <a:ext cx="1825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9%</a:t>
            </a:r>
            <a:endParaRPr lang="es-EC"/>
          </a:p>
        </p:txBody>
      </p:sp>
      <p:sp>
        <p:nvSpPr>
          <p:cNvPr id="311333" name="Rectangle 37"/>
          <p:cNvSpPr>
            <a:spLocks noChangeArrowheads="1"/>
          </p:cNvSpPr>
          <p:nvPr/>
        </p:nvSpPr>
        <p:spPr bwMode="auto">
          <a:xfrm>
            <a:off x="2111375" y="2295525"/>
            <a:ext cx="2714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13%</a:t>
            </a:r>
            <a:endParaRPr lang="es-EC"/>
          </a:p>
        </p:txBody>
      </p:sp>
      <p:sp>
        <p:nvSpPr>
          <p:cNvPr id="311334" name="Rectangle 38"/>
          <p:cNvSpPr>
            <a:spLocks noChangeArrowheads="1"/>
          </p:cNvSpPr>
          <p:nvPr/>
        </p:nvSpPr>
        <p:spPr bwMode="auto">
          <a:xfrm>
            <a:off x="792163" y="5708650"/>
            <a:ext cx="371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Moda</a:t>
            </a:r>
            <a:endParaRPr lang="es-EC"/>
          </a:p>
        </p:txBody>
      </p:sp>
      <p:sp>
        <p:nvSpPr>
          <p:cNvPr id="311335" name="Rectangle 39"/>
          <p:cNvSpPr>
            <a:spLocks noChangeArrowheads="1"/>
          </p:cNvSpPr>
          <p:nvPr/>
        </p:nvSpPr>
        <p:spPr bwMode="auto">
          <a:xfrm>
            <a:off x="585788" y="5227638"/>
            <a:ext cx="614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Deportes</a:t>
            </a:r>
            <a:endParaRPr lang="es-EC"/>
          </a:p>
        </p:txBody>
      </p:sp>
      <p:sp>
        <p:nvSpPr>
          <p:cNvPr id="311336" name="Rectangle 40"/>
          <p:cNvSpPr>
            <a:spLocks noChangeArrowheads="1"/>
          </p:cNvSpPr>
          <p:nvPr/>
        </p:nvSpPr>
        <p:spPr bwMode="auto">
          <a:xfrm>
            <a:off x="177800" y="4656138"/>
            <a:ext cx="10810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Entretenimiento</a:t>
            </a:r>
            <a:endParaRPr lang="es-EC"/>
          </a:p>
        </p:txBody>
      </p:sp>
      <p:sp>
        <p:nvSpPr>
          <p:cNvPr id="311337" name="Rectangle 41"/>
          <p:cNvSpPr>
            <a:spLocks noChangeArrowheads="1"/>
          </p:cNvSpPr>
          <p:nvPr/>
        </p:nvSpPr>
        <p:spPr bwMode="auto">
          <a:xfrm>
            <a:off x="630238" y="4778375"/>
            <a:ext cx="447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juvenil</a:t>
            </a:r>
            <a:endParaRPr lang="es-EC"/>
          </a:p>
        </p:txBody>
      </p:sp>
      <p:sp>
        <p:nvSpPr>
          <p:cNvPr id="311338" name="Rectangle 42"/>
          <p:cNvSpPr>
            <a:spLocks noChangeArrowheads="1"/>
          </p:cNvSpPr>
          <p:nvPr/>
        </p:nvSpPr>
        <p:spPr bwMode="auto">
          <a:xfrm>
            <a:off x="449263" y="4267200"/>
            <a:ext cx="771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Informativa</a:t>
            </a:r>
            <a:endParaRPr lang="es-EC"/>
          </a:p>
        </p:txBody>
      </p:sp>
      <p:sp>
        <p:nvSpPr>
          <p:cNvPr id="311339" name="Rectangle 43"/>
          <p:cNvSpPr>
            <a:spLocks noChangeArrowheads="1"/>
          </p:cNvSpPr>
          <p:nvPr/>
        </p:nvSpPr>
        <p:spPr bwMode="auto">
          <a:xfrm>
            <a:off x="568325" y="3787775"/>
            <a:ext cx="633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Científica</a:t>
            </a:r>
            <a:endParaRPr lang="es-EC"/>
          </a:p>
        </p:txBody>
      </p:sp>
      <p:sp>
        <p:nvSpPr>
          <p:cNvPr id="311340" name="Rectangle 44"/>
          <p:cNvSpPr>
            <a:spLocks noChangeArrowheads="1"/>
          </p:cNvSpPr>
          <p:nvPr/>
        </p:nvSpPr>
        <p:spPr bwMode="auto">
          <a:xfrm>
            <a:off x="539750" y="3260725"/>
            <a:ext cx="657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Turísticas</a:t>
            </a:r>
            <a:endParaRPr lang="es-EC"/>
          </a:p>
        </p:txBody>
      </p:sp>
      <p:sp>
        <p:nvSpPr>
          <p:cNvPr id="311341" name="Rectangle 45"/>
          <p:cNvSpPr>
            <a:spLocks noChangeArrowheads="1"/>
          </p:cNvSpPr>
          <p:nvPr/>
        </p:nvSpPr>
        <p:spPr bwMode="auto">
          <a:xfrm>
            <a:off x="682625" y="2827338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Musical</a:t>
            </a:r>
            <a:endParaRPr lang="es-EC"/>
          </a:p>
        </p:txBody>
      </p:sp>
      <p:sp>
        <p:nvSpPr>
          <p:cNvPr id="311342" name="Rectangle 46"/>
          <p:cNvSpPr>
            <a:spLocks noChangeArrowheads="1"/>
          </p:cNvSpPr>
          <p:nvPr/>
        </p:nvSpPr>
        <p:spPr bwMode="auto">
          <a:xfrm>
            <a:off x="803275" y="2347913"/>
            <a:ext cx="3667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Otras</a:t>
            </a:r>
            <a:endParaRPr lang="es-EC"/>
          </a:p>
        </p:txBody>
      </p:sp>
      <p:sp>
        <p:nvSpPr>
          <p:cNvPr id="311343" name="Rectangle 47"/>
          <p:cNvSpPr>
            <a:spLocks noChangeArrowheads="1"/>
          </p:cNvSpPr>
          <p:nvPr/>
        </p:nvSpPr>
        <p:spPr bwMode="auto">
          <a:xfrm>
            <a:off x="2401888" y="6167438"/>
            <a:ext cx="53975" cy="71437"/>
          </a:xfrm>
          <a:prstGeom prst="rect">
            <a:avLst/>
          </a:prstGeom>
          <a:solidFill>
            <a:srgbClr val="9999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44" name="Rectangle 48"/>
          <p:cNvSpPr>
            <a:spLocks noChangeArrowheads="1"/>
          </p:cNvSpPr>
          <p:nvPr/>
        </p:nvSpPr>
        <p:spPr bwMode="auto">
          <a:xfrm>
            <a:off x="2627313" y="6116638"/>
            <a:ext cx="804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15 a 17 años</a:t>
            </a:r>
            <a:endParaRPr lang="es-EC"/>
          </a:p>
        </p:txBody>
      </p:sp>
      <p:sp>
        <p:nvSpPr>
          <p:cNvPr id="311346" name="AutoShape 50"/>
          <p:cNvSpPr>
            <a:spLocks noChangeAspect="1" noChangeArrowheads="1" noTextEdit="1"/>
          </p:cNvSpPr>
          <p:nvPr/>
        </p:nvSpPr>
        <p:spPr bwMode="auto">
          <a:xfrm>
            <a:off x="4565650" y="1989138"/>
            <a:ext cx="4038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48" name="Rectangle 52"/>
          <p:cNvSpPr>
            <a:spLocks noChangeArrowheads="1"/>
          </p:cNvSpPr>
          <p:nvPr/>
        </p:nvSpPr>
        <p:spPr bwMode="auto">
          <a:xfrm>
            <a:off x="5853113" y="5575300"/>
            <a:ext cx="1420812" cy="190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49" name="Rectangle 53"/>
          <p:cNvSpPr>
            <a:spLocks noChangeArrowheads="1"/>
          </p:cNvSpPr>
          <p:nvPr/>
        </p:nvSpPr>
        <p:spPr bwMode="auto">
          <a:xfrm>
            <a:off x="5853113" y="5103813"/>
            <a:ext cx="762000" cy="190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50" name="Rectangle 54"/>
          <p:cNvSpPr>
            <a:spLocks noChangeArrowheads="1"/>
          </p:cNvSpPr>
          <p:nvPr/>
        </p:nvSpPr>
        <p:spPr bwMode="auto">
          <a:xfrm>
            <a:off x="5853113" y="4630738"/>
            <a:ext cx="2655887" cy="190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51" name="Rectangle 55"/>
          <p:cNvSpPr>
            <a:spLocks noChangeArrowheads="1"/>
          </p:cNvSpPr>
          <p:nvPr/>
        </p:nvSpPr>
        <p:spPr bwMode="auto">
          <a:xfrm>
            <a:off x="5853113" y="4159250"/>
            <a:ext cx="947737" cy="190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52" name="Rectangle 56"/>
          <p:cNvSpPr>
            <a:spLocks noChangeArrowheads="1"/>
          </p:cNvSpPr>
          <p:nvPr/>
        </p:nvSpPr>
        <p:spPr bwMode="auto">
          <a:xfrm>
            <a:off x="5853113" y="3697288"/>
            <a:ext cx="187325" cy="1809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53" name="Rectangle 57"/>
          <p:cNvSpPr>
            <a:spLocks noChangeArrowheads="1"/>
          </p:cNvSpPr>
          <p:nvPr/>
        </p:nvSpPr>
        <p:spPr bwMode="auto">
          <a:xfrm>
            <a:off x="5853113" y="3224213"/>
            <a:ext cx="474662" cy="19208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54" name="Rectangle 58"/>
          <p:cNvSpPr>
            <a:spLocks noChangeArrowheads="1"/>
          </p:cNvSpPr>
          <p:nvPr/>
        </p:nvSpPr>
        <p:spPr bwMode="auto">
          <a:xfrm>
            <a:off x="5853113" y="2752725"/>
            <a:ext cx="287337" cy="190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55" name="Rectangle 59"/>
          <p:cNvSpPr>
            <a:spLocks noChangeArrowheads="1"/>
          </p:cNvSpPr>
          <p:nvPr/>
        </p:nvSpPr>
        <p:spPr bwMode="auto">
          <a:xfrm>
            <a:off x="5853113" y="2281238"/>
            <a:ext cx="381000" cy="190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66" name="Rectangle 70"/>
          <p:cNvSpPr>
            <a:spLocks noChangeArrowheads="1"/>
          </p:cNvSpPr>
          <p:nvPr/>
        </p:nvSpPr>
        <p:spPr bwMode="auto">
          <a:xfrm>
            <a:off x="7313613" y="5584825"/>
            <a:ext cx="246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20%</a:t>
            </a:r>
            <a:endParaRPr lang="es-EC"/>
          </a:p>
        </p:txBody>
      </p:sp>
      <p:sp>
        <p:nvSpPr>
          <p:cNvPr id="311367" name="Rectangle 71"/>
          <p:cNvSpPr>
            <a:spLocks noChangeArrowheads="1"/>
          </p:cNvSpPr>
          <p:nvPr/>
        </p:nvSpPr>
        <p:spPr bwMode="auto">
          <a:xfrm>
            <a:off x="6653213" y="5113338"/>
            <a:ext cx="246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11%</a:t>
            </a:r>
            <a:endParaRPr lang="es-EC"/>
          </a:p>
        </p:txBody>
      </p:sp>
      <p:sp>
        <p:nvSpPr>
          <p:cNvPr id="311368" name="Rectangle 72"/>
          <p:cNvSpPr>
            <a:spLocks noChangeArrowheads="1"/>
          </p:cNvSpPr>
          <p:nvPr/>
        </p:nvSpPr>
        <p:spPr bwMode="auto">
          <a:xfrm>
            <a:off x="8548688" y="4641850"/>
            <a:ext cx="246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37%</a:t>
            </a:r>
            <a:endParaRPr lang="es-EC"/>
          </a:p>
        </p:txBody>
      </p:sp>
      <p:sp>
        <p:nvSpPr>
          <p:cNvPr id="311369" name="Rectangle 73"/>
          <p:cNvSpPr>
            <a:spLocks noChangeArrowheads="1"/>
          </p:cNvSpPr>
          <p:nvPr/>
        </p:nvSpPr>
        <p:spPr bwMode="auto">
          <a:xfrm>
            <a:off x="6840538" y="4168775"/>
            <a:ext cx="246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13%</a:t>
            </a:r>
            <a:endParaRPr lang="es-EC"/>
          </a:p>
        </p:txBody>
      </p:sp>
      <p:sp>
        <p:nvSpPr>
          <p:cNvPr id="311370" name="Rectangle 74"/>
          <p:cNvSpPr>
            <a:spLocks noChangeArrowheads="1"/>
          </p:cNvSpPr>
          <p:nvPr/>
        </p:nvSpPr>
        <p:spPr bwMode="auto">
          <a:xfrm>
            <a:off x="6084888" y="3706813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3%</a:t>
            </a:r>
            <a:endParaRPr lang="es-EC"/>
          </a:p>
        </p:txBody>
      </p:sp>
      <p:sp>
        <p:nvSpPr>
          <p:cNvPr id="311371" name="Rectangle 75"/>
          <p:cNvSpPr>
            <a:spLocks noChangeArrowheads="1"/>
          </p:cNvSpPr>
          <p:nvPr/>
        </p:nvSpPr>
        <p:spPr bwMode="auto">
          <a:xfrm>
            <a:off x="6372225" y="3235325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7%</a:t>
            </a:r>
            <a:endParaRPr lang="es-EC"/>
          </a:p>
        </p:txBody>
      </p:sp>
      <p:sp>
        <p:nvSpPr>
          <p:cNvPr id="311372" name="Rectangle 76"/>
          <p:cNvSpPr>
            <a:spLocks noChangeArrowheads="1"/>
          </p:cNvSpPr>
          <p:nvPr/>
        </p:nvSpPr>
        <p:spPr bwMode="auto">
          <a:xfrm>
            <a:off x="6186488" y="2762250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4%</a:t>
            </a:r>
            <a:endParaRPr lang="es-EC"/>
          </a:p>
        </p:txBody>
      </p:sp>
      <p:sp>
        <p:nvSpPr>
          <p:cNvPr id="311373" name="Rectangle 77"/>
          <p:cNvSpPr>
            <a:spLocks noChangeArrowheads="1"/>
          </p:cNvSpPr>
          <p:nvPr/>
        </p:nvSpPr>
        <p:spPr bwMode="auto">
          <a:xfrm>
            <a:off x="6278563" y="2290763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5%</a:t>
            </a:r>
            <a:endParaRPr lang="es-EC"/>
          </a:p>
        </p:txBody>
      </p:sp>
      <p:sp>
        <p:nvSpPr>
          <p:cNvPr id="311374" name="Rectangle 78"/>
          <p:cNvSpPr>
            <a:spLocks noChangeArrowheads="1"/>
          </p:cNvSpPr>
          <p:nvPr/>
        </p:nvSpPr>
        <p:spPr bwMode="auto">
          <a:xfrm>
            <a:off x="5253038" y="5584825"/>
            <a:ext cx="3714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Moda</a:t>
            </a:r>
            <a:endParaRPr lang="es-EC"/>
          </a:p>
        </p:txBody>
      </p:sp>
      <p:sp>
        <p:nvSpPr>
          <p:cNvPr id="311375" name="Rectangle 79"/>
          <p:cNvSpPr>
            <a:spLocks noChangeArrowheads="1"/>
          </p:cNvSpPr>
          <p:nvPr/>
        </p:nvSpPr>
        <p:spPr bwMode="auto">
          <a:xfrm>
            <a:off x="5046663" y="5113338"/>
            <a:ext cx="6143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Deportes</a:t>
            </a:r>
            <a:endParaRPr lang="es-EC"/>
          </a:p>
        </p:txBody>
      </p:sp>
      <p:sp>
        <p:nvSpPr>
          <p:cNvPr id="311376" name="Rectangle 80"/>
          <p:cNvSpPr>
            <a:spLocks noChangeArrowheads="1"/>
          </p:cNvSpPr>
          <p:nvPr/>
        </p:nvSpPr>
        <p:spPr bwMode="auto">
          <a:xfrm>
            <a:off x="4635500" y="4551363"/>
            <a:ext cx="10810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Entretenimiento</a:t>
            </a:r>
            <a:endParaRPr lang="es-EC"/>
          </a:p>
        </p:txBody>
      </p:sp>
      <p:sp>
        <p:nvSpPr>
          <p:cNvPr id="311377" name="Rectangle 81"/>
          <p:cNvSpPr>
            <a:spLocks noChangeArrowheads="1"/>
          </p:cNvSpPr>
          <p:nvPr/>
        </p:nvSpPr>
        <p:spPr bwMode="auto">
          <a:xfrm>
            <a:off x="5160963" y="4730750"/>
            <a:ext cx="447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juvenil</a:t>
            </a:r>
            <a:endParaRPr lang="es-EC"/>
          </a:p>
        </p:txBody>
      </p:sp>
      <p:sp>
        <p:nvSpPr>
          <p:cNvPr id="311378" name="Rectangle 82"/>
          <p:cNvSpPr>
            <a:spLocks noChangeArrowheads="1"/>
          </p:cNvSpPr>
          <p:nvPr/>
        </p:nvSpPr>
        <p:spPr bwMode="auto">
          <a:xfrm>
            <a:off x="4910138" y="4168775"/>
            <a:ext cx="771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Informativa</a:t>
            </a:r>
            <a:endParaRPr lang="es-EC"/>
          </a:p>
        </p:txBody>
      </p:sp>
      <p:sp>
        <p:nvSpPr>
          <p:cNvPr id="311379" name="Rectangle 83"/>
          <p:cNvSpPr>
            <a:spLocks noChangeArrowheads="1"/>
          </p:cNvSpPr>
          <p:nvPr/>
        </p:nvSpPr>
        <p:spPr bwMode="auto">
          <a:xfrm>
            <a:off x="5029200" y="3697288"/>
            <a:ext cx="633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Científica</a:t>
            </a:r>
            <a:endParaRPr lang="es-EC"/>
          </a:p>
        </p:txBody>
      </p:sp>
      <p:sp>
        <p:nvSpPr>
          <p:cNvPr id="311380" name="Rectangle 84"/>
          <p:cNvSpPr>
            <a:spLocks noChangeArrowheads="1"/>
          </p:cNvSpPr>
          <p:nvPr/>
        </p:nvSpPr>
        <p:spPr bwMode="auto">
          <a:xfrm>
            <a:off x="5010150" y="3224213"/>
            <a:ext cx="657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Turísticas</a:t>
            </a:r>
            <a:endParaRPr lang="es-EC"/>
          </a:p>
        </p:txBody>
      </p:sp>
      <p:sp>
        <p:nvSpPr>
          <p:cNvPr id="311381" name="Rectangle 85"/>
          <p:cNvSpPr>
            <a:spLocks noChangeArrowheads="1"/>
          </p:cNvSpPr>
          <p:nvPr/>
        </p:nvSpPr>
        <p:spPr bwMode="auto">
          <a:xfrm>
            <a:off x="5143500" y="2752725"/>
            <a:ext cx="508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Musical</a:t>
            </a:r>
            <a:endParaRPr lang="es-EC"/>
          </a:p>
        </p:txBody>
      </p:sp>
      <p:sp>
        <p:nvSpPr>
          <p:cNvPr id="311382" name="Rectangle 86"/>
          <p:cNvSpPr>
            <a:spLocks noChangeArrowheads="1"/>
          </p:cNvSpPr>
          <p:nvPr/>
        </p:nvSpPr>
        <p:spPr bwMode="auto">
          <a:xfrm>
            <a:off x="5259388" y="2281238"/>
            <a:ext cx="3667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/>
              <a:t>Otras</a:t>
            </a:r>
            <a:endParaRPr lang="es-EC"/>
          </a:p>
        </p:txBody>
      </p:sp>
      <p:sp>
        <p:nvSpPr>
          <p:cNvPr id="311383" name="Rectangle 87"/>
          <p:cNvSpPr>
            <a:spLocks noChangeArrowheads="1"/>
          </p:cNvSpPr>
          <p:nvPr/>
        </p:nvSpPr>
        <p:spPr bwMode="auto">
          <a:xfrm>
            <a:off x="6823075" y="6096000"/>
            <a:ext cx="53975" cy="69850"/>
          </a:xfrm>
          <a:prstGeom prst="rect">
            <a:avLst/>
          </a:prstGeom>
          <a:solidFill>
            <a:srgbClr val="9999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1384" name="Rectangle 88"/>
          <p:cNvSpPr>
            <a:spLocks noChangeArrowheads="1"/>
          </p:cNvSpPr>
          <p:nvPr/>
        </p:nvSpPr>
        <p:spPr bwMode="auto">
          <a:xfrm>
            <a:off x="6958013" y="6046788"/>
            <a:ext cx="804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000" b="0"/>
              <a:t>18 a 20 años</a:t>
            </a:r>
            <a:endParaRPr lang="es-EC"/>
          </a:p>
        </p:txBody>
      </p:sp>
      <p:sp>
        <p:nvSpPr>
          <p:cNvPr id="311385" name="Rectangle 89"/>
          <p:cNvSpPr>
            <a:spLocks noChangeArrowheads="1"/>
          </p:cNvSpPr>
          <p:nvPr/>
        </p:nvSpPr>
        <p:spPr bwMode="auto">
          <a:xfrm>
            <a:off x="900113" y="549275"/>
            <a:ext cx="5970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Lectura en Tiempos Libres</a:t>
            </a:r>
          </a:p>
        </p:txBody>
      </p:sp>
      <p:sp>
        <p:nvSpPr>
          <p:cNvPr id="311386" name="Text Box 90"/>
          <p:cNvSpPr txBox="1">
            <a:spLocks noChangeArrowheads="1"/>
          </p:cNvSpPr>
          <p:nvPr/>
        </p:nvSpPr>
        <p:spPr bwMode="auto">
          <a:xfrm>
            <a:off x="836613" y="981075"/>
            <a:ext cx="782637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Edad</a:t>
            </a:r>
          </a:p>
        </p:txBody>
      </p:sp>
      <p:sp>
        <p:nvSpPr>
          <p:cNvPr id="311387" name="Text Box 91"/>
          <p:cNvSpPr txBox="1">
            <a:spLocks noChangeArrowheads="1"/>
          </p:cNvSpPr>
          <p:nvPr/>
        </p:nvSpPr>
        <p:spPr bwMode="auto">
          <a:xfrm>
            <a:off x="328613" y="6372225"/>
            <a:ext cx="2135187" cy="3048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=90 personas</a:t>
            </a:r>
          </a:p>
        </p:txBody>
      </p:sp>
      <p:sp>
        <p:nvSpPr>
          <p:cNvPr id="311388" name="Text Box 92"/>
          <p:cNvSpPr txBox="1">
            <a:spLocks noChangeArrowheads="1"/>
          </p:cNvSpPr>
          <p:nvPr/>
        </p:nvSpPr>
        <p:spPr bwMode="auto">
          <a:xfrm>
            <a:off x="4489450" y="6381750"/>
            <a:ext cx="2135188" cy="3048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=75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8260-4BB7-43CB-8586-0192609C06F0}" type="slidenum">
              <a:rPr lang="en-US"/>
              <a:pPr/>
              <a:t>18</a:t>
            </a:fld>
            <a:endParaRPr lang="en-US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900113" y="549275"/>
            <a:ext cx="59705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Lectura en Tiempos Libres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969963" y="1052513"/>
            <a:ext cx="782637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Edad</a:t>
            </a:r>
          </a:p>
        </p:txBody>
      </p:sp>
      <p:grpSp>
        <p:nvGrpSpPr>
          <p:cNvPr id="190847" name="Group 383"/>
          <p:cNvGrpSpPr>
            <a:grpSpLocks/>
          </p:cNvGrpSpPr>
          <p:nvPr/>
        </p:nvGrpSpPr>
        <p:grpSpPr bwMode="auto">
          <a:xfrm>
            <a:off x="611188" y="1989138"/>
            <a:ext cx="8199437" cy="3448050"/>
            <a:chOff x="385" y="1253"/>
            <a:chExt cx="5165" cy="2172"/>
          </a:xfrm>
        </p:grpSpPr>
        <p:sp>
          <p:nvSpPr>
            <p:cNvPr id="190479" name="Rectangle 15"/>
            <p:cNvSpPr>
              <a:spLocks noChangeArrowheads="1"/>
            </p:cNvSpPr>
            <p:nvPr/>
          </p:nvSpPr>
          <p:spPr bwMode="auto">
            <a:xfrm>
              <a:off x="385" y="2240"/>
              <a:ext cx="344" cy="2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0" name="Rectangle 16"/>
            <p:cNvSpPr>
              <a:spLocks noChangeArrowheads="1"/>
            </p:cNvSpPr>
            <p:nvPr/>
          </p:nvSpPr>
          <p:spPr bwMode="auto">
            <a:xfrm>
              <a:off x="385" y="2262"/>
              <a:ext cx="344" cy="22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1" name="Rectangle 17"/>
            <p:cNvSpPr>
              <a:spLocks noChangeArrowheads="1"/>
            </p:cNvSpPr>
            <p:nvPr/>
          </p:nvSpPr>
          <p:spPr bwMode="auto">
            <a:xfrm>
              <a:off x="385" y="2284"/>
              <a:ext cx="344" cy="22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2" name="Rectangle 18"/>
            <p:cNvSpPr>
              <a:spLocks noChangeArrowheads="1"/>
            </p:cNvSpPr>
            <p:nvPr/>
          </p:nvSpPr>
          <p:spPr bwMode="auto">
            <a:xfrm>
              <a:off x="385" y="2306"/>
              <a:ext cx="344" cy="11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3" name="Rectangle 19"/>
            <p:cNvSpPr>
              <a:spLocks noChangeArrowheads="1"/>
            </p:cNvSpPr>
            <p:nvPr/>
          </p:nvSpPr>
          <p:spPr bwMode="auto">
            <a:xfrm>
              <a:off x="385" y="2317"/>
              <a:ext cx="344" cy="11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4" name="Rectangle 20"/>
            <p:cNvSpPr>
              <a:spLocks noChangeArrowheads="1"/>
            </p:cNvSpPr>
            <p:nvPr/>
          </p:nvSpPr>
          <p:spPr bwMode="auto">
            <a:xfrm>
              <a:off x="385" y="2328"/>
              <a:ext cx="344" cy="12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5" name="Rectangle 21"/>
            <p:cNvSpPr>
              <a:spLocks noChangeArrowheads="1"/>
            </p:cNvSpPr>
            <p:nvPr/>
          </p:nvSpPr>
          <p:spPr bwMode="auto">
            <a:xfrm>
              <a:off x="385" y="2340"/>
              <a:ext cx="344" cy="10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6" name="Rectangle 22"/>
            <p:cNvSpPr>
              <a:spLocks noChangeArrowheads="1"/>
            </p:cNvSpPr>
            <p:nvPr/>
          </p:nvSpPr>
          <p:spPr bwMode="auto">
            <a:xfrm>
              <a:off x="385" y="2350"/>
              <a:ext cx="344" cy="22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7" name="Rectangle 23"/>
            <p:cNvSpPr>
              <a:spLocks noChangeArrowheads="1"/>
            </p:cNvSpPr>
            <p:nvPr/>
          </p:nvSpPr>
          <p:spPr bwMode="auto">
            <a:xfrm>
              <a:off x="385" y="2372"/>
              <a:ext cx="344" cy="12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8" name="Rectangle 24"/>
            <p:cNvSpPr>
              <a:spLocks noChangeArrowheads="1"/>
            </p:cNvSpPr>
            <p:nvPr/>
          </p:nvSpPr>
          <p:spPr bwMode="auto">
            <a:xfrm>
              <a:off x="385" y="2384"/>
              <a:ext cx="344" cy="10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89" name="Rectangle 25"/>
            <p:cNvSpPr>
              <a:spLocks noChangeArrowheads="1"/>
            </p:cNvSpPr>
            <p:nvPr/>
          </p:nvSpPr>
          <p:spPr bwMode="auto">
            <a:xfrm>
              <a:off x="385" y="2394"/>
              <a:ext cx="344" cy="12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0" name="Rectangle 26"/>
            <p:cNvSpPr>
              <a:spLocks noChangeArrowheads="1"/>
            </p:cNvSpPr>
            <p:nvPr/>
          </p:nvSpPr>
          <p:spPr bwMode="auto">
            <a:xfrm>
              <a:off x="385" y="2406"/>
              <a:ext cx="344" cy="10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1" name="Rectangle 27"/>
            <p:cNvSpPr>
              <a:spLocks noChangeArrowheads="1"/>
            </p:cNvSpPr>
            <p:nvPr/>
          </p:nvSpPr>
          <p:spPr bwMode="auto">
            <a:xfrm>
              <a:off x="385" y="2416"/>
              <a:ext cx="344" cy="12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2" name="Rectangle 28"/>
            <p:cNvSpPr>
              <a:spLocks noChangeArrowheads="1"/>
            </p:cNvSpPr>
            <p:nvPr/>
          </p:nvSpPr>
          <p:spPr bwMode="auto">
            <a:xfrm>
              <a:off x="385" y="2428"/>
              <a:ext cx="344" cy="10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3" name="Rectangle 29"/>
            <p:cNvSpPr>
              <a:spLocks noChangeArrowheads="1"/>
            </p:cNvSpPr>
            <p:nvPr/>
          </p:nvSpPr>
          <p:spPr bwMode="auto">
            <a:xfrm>
              <a:off x="385" y="2438"/>
              <a:ext cx="344" cy="12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4" name="Rectangle 30"/>
            <p:cNvSpPr>
              <a:spLocks noChangeArrowheads="1"/>
            </p:cNvSpPr>
            <p:nvPr/>
          </p:nvSpPr>
          <p:spPr bwMode="auto">
            <a:xfrm>
              <a:off x="385" y="2450"/>
              <a:ext cx="344" cy="11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5" name="Rectangle 31"/>
            <p:cNvSpPr>
              <a:spLocks noChangeArrowheads="1"/>
            </p:cNvSpPr>
            <p:nvPr/>
          </p:nvSpPr>
          <p:spPr bwMode="auto">
            <a:xfrm>
              <a:off x="385" y="2461"/>
              <a:ext cx="344" cy="11"/>
            </a:xfrm>
            <a:prstGeom prst="rect">
              <a:avLst/>
            </a:prstGeom>
            <a:solidFill>
              <a:srgbClr val="90C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6" name="Rectangle 32"/>
            <p:cNvSpPr>
              <a:spLocks noChangeArrowheads="1"/>
            </p:cNvSpPr>
            <p:nvPr/>
          </p:nvSpPr>
          <p:spPr bwMode="auto">
            <a:xfrm>
              <a:off x="385" y="2472"/>
              <a:ext cx="344" cy="12"/>
            </a:xfrm>
            <a:prstGeom prst="rect">
              <a:avLst/>
            </a:prstGeom>
            <a:solidFill>
              <a:srgbClr val="90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7" name="Rectangle 33"/>
            <p:cNvSpPr>
              <a:spLocks noChangeArrowheads="1"/>
            </p:cNvSpPr>
            <p:nvPr/>
          </p:nvSpPr>
          <p:spPr bwMode="auto">
            <a:xfrm>
              <a:off x="385" y="2484"/>
              <a:ext cx="344" cy="10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8" name="Rectangle 34"/>
            <p:cNvSpPr>
              <a:spLocks noChangeArrowheads="1"/>
            </p:cNvSpPr>
            <p:nvPr/>
          </p:nvSpPr>
          <p:spPr bwMode="auto">
            <a:xfrm>
              <a:off x="385" y="2494"/>
              <a:ext cx="344" cy="12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499" name="Rectangle 35"/>
            <p:cNvSpPr>
              <a:spLocks noChangeArrowheads="1"/>
            </p:cNvSpPr>
            <p:nvPr/>
          </p:nvSpPr>
          <p:spPr bwMode="auto">
            <a:xfrm>
              <a:off x="385" y="2506"/>
              <a:ext cx="344" cy="10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0" name="Rectangle 36"/>
            <p:cNvSpPr>
              <a:spLocks noChangeArrowheads="1"/>
            </p:cNvSpPr>
            <p:nvPr/>
          </p:nvSpPr>
          <p:spPr bwMode="auto">
            <a:xfrm>
              <a:off x="385" y="2516"/>
              <a:ext cx="344" cy="12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1" name="Rectangle 37"/>
            <p:cNvSpPr>
              <a:spLocks noChangeArrowheads="1"/>
            </p:cNvSpPr>
            <p:nvPr/>
          </p:nvSpPr>
          <p:spPr bwMode="auto">
            <a:xfrm>
              <a:off x="385" y="2528"/>
              <a:ext cx="344" cy="11"/>
            </a:xfrm>
            <a:prstGeom prst="rect">
              <a:avLst/>
            </a:prstGeom>
            <a:solidFill>
              <a:srgbClr val="8B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2" name="Rectangle 38"/>
            <p:cNvSpPr>
              <a:spLocks noChangeArrowheads="1"/>
            </p:cNvSpPr>
            <p:nvPr/>
          </p:nvSpPr>
          <p:spPr bwMode="auto">
            <a:xfrm>
              <a:off x="385" y="2539"/>
              <a:ext cx="344" cy="11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3" name="Rectangle 39"/>
            <p:cNvSpPr>
              <a:spLocks noChangeArrowheads="1"/>
            </p:cNvSpPr>
            <p:nvPr/>
          </p:nvSpPr>
          <p:spPr bwMode="auto">
            <a:xfrm>
              <a:off x="385" y="2550"/>
              <a:ext cx="344" cy="11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4" name="Rectangle 40"/>
            <p:cNvSpPr>
              <a:spLocks noChangeArrowheads="1"/>
            </p:cNvSpPr>
            <p:nvPr/>
          </p:nvSpPr>
          <p:spPr bwMode="auto">
            <a:xfrm>
              <a:off x="385" y="2561"/>
              <a:ext cx="344" cy="11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5" name="Rectangle 41"/>
            <p:cNvSpPr>
              <a:spLocks noChangeArrowheads="1"/>
            </p:cNvSpPr>
            <p:nvPr/>
          </p:nvSpPr>
          <p:spPr bwMode="auto">
            <a:xfrm>
              <a:off x="385" y="2572"/>
              <a:ext cx="344" cy="11"/>
            </a:xfrm>
            <a:prstGeom prst="rect">
              <a:avLst/>
            </a:prstGeom>
            <a:solidFill>
              <a:srgbClr val="86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6" name="Rectangle 42"/>
            <p:cNvSpPr>
              <a:spLocks noChangeArrowheads="1"/>
            </p:cNvSpPr>
            <p:nvPr/>
          </p:nvSpPr>
          <p:spPr bwMode="auto">
            <a:xfrm>
              <a:off x="385" y="2583"/>
              <a:ext cx="344" cy="11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7" name="Rectangle 43"/>
            <p:cNvSpPr>
              <a:spLocks noChangeArrowheads="1"/>
            </p:cNvSpPr>
            <p:nvPr/>
          </p:nvSpPr>
          <p:spPr bwMode="auto">
            <a:xfrm>
              <a:off x="385" y="2594"/>
              <a:ext cx="344" cy="11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8" name="Rectangle 44"/>
            <p:cNvSpPr>
              <a:spLocks noChangeArrowheads="1"/>
            </p:cNvSpPr>
            <p:nvPr/>
          </p:nvSpPr>
          <p:spPr bwMode="auto">
            <a:xfrm>
              <a:off x="385" y="2605"/>
              <a:ext cx="344" cy="11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09" name="Rectangle 45"/>
            <p:cNvSpPr>
              <a:spLocks noChangeArrowheads="1"/>
            </p:cNvSpPr>
            <p:nvPr/>
          </p:nvSpPr>
          <p:spPr bwMode="auto">
            <a:xfrm>
              <a:off x="385" y="2616"/>
              <a:ext cx="344" cy="11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0" name="Rectangle 46"/>
            <p:cNvSpPr>
              <a:spLocks noChangeArrowheads="1"/>
            </p:cNvSpPr>
            <p:nvPr/>
          </p:nvSpPr>
          <p:spPr bwMode="auto">
            <a:xfrm>
              <a:off x="385" y="2627"/>
              <a:ext cx="344" cy="12"/>
            </a:xfrm>
            <a:prstGeom prst="rect">
              <a:avLst/>
            </a:prstGeom>
            <a:solidFill>
              <a:srgbClr val="7E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1" name="Rectangle 47"/>
            <p:cNvSpPr>
              <a:spLocks noChangeArrowheads="1"/>
            </p:cNvSpPr>
            <p:nvPr/>
          </p:nvSpPr>
          <p:spPr bwMode="auto">
            <a:xfrm>
              <a:off x="385" y="2639"/>
              <a:ext cx="344" cy="10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2" name="Rectangle 48"/>
            <p:cNvSpPr>
              <a:spLocks noChangeArrowheads="1"/>
            </p:cNvSpPr>
            <p:nvPr/>
          </p:nvSpPr>
          <p:spPr bwMode="auto">
            <a:xfrm>
              <a:off x="385" y="2649"/>
              <a:ext cx="344" cy="12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3" name="Rectangle 49"/>
            <p:cNvSpPr>
              <a:spLocks noChangeArrowheads="1"/>
            </p:cNvSpPr>
            <p:nvPr/>
          </p:nvSpPr>
          <p:spPr bwMode="auto">
            <a:xfrm>
              <a:off x="385" y="2661"/>
              <a:ext cx="344" cy="10"/>
            </a:xfrm>
            <a:prstGeom prst="rect">
              <a:avLst/>
            </a:prstGeom>
            <a:solidFill>
              <a:srgbClr val="7BA3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4" name="Rectangle 50"/>
            <p:cNvSpPr>
              <a:spLocks noChangeArrowheads="1"/>
            </p:cNvSpPr>
            <p:nvPr/>
          </p:nvSpPr>
          <p:spPr bwMode="auto">
            <a:xfrm>
              <a:off x="385" y="2671"/>
              <a:ext cx="344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5" name="Rectangle 51"/>
            <p:cNvSpPr>
              <a:spLocks noChangeArrowheads="1"/>
            </p:cNvSpPr>
            <p:nvPr/>
          </p:nvSpPr>
          <p:spPr bwMode="auto">
            <a:xfrm>
              <a:off x="385" y="2683"/>
              <a:ext cx="344" cy="11"/>
            </a:xfrm>
            <a:prstGeom prst="rect">
              <a:avLst/>
            </a:prstGeom>
            <a:solidFill>
              <a:srgbClr val="77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6" name="Rectangle 52"/>
            <p:cNvSpPr>
              <a:spLocks noChangeArrowheads="1"/>
            </p:cNvSpPr>
            <p:nvPr/>
          </p:nvSpPr>
          <p:spPr bwMode="auto">
            <a:xfrm>
              <a:off x="385" y="2694"/>
              <a:ext cx="344" cy="11"/>
            </a:xfrm>
            <a:prstGeom prst="rect">
              <a:avLst/>
            </a:prstGeom>
            <a:solidFill>
              <a:srgbClr val="769C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7" name="Rectangle 53"/>
            <p:cNvSpPr>
              <a:spLocks noChangeArrowheads="1"/>
            </p:cNvSpPr>
            <p:nvPr/>
          </p:nvSpPr>
          <p:spPr bwMode="auto">
            <a:xfrm>
              <a:off x="385" y="2705"/>
              <a:ext cx="344" cy="12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8" name="Rectangle 54"/>
            <p:cNvSpPr>
              <a:spLocks noChangeArrowheads="1"/>
            </p:cNvSpPr>
            <p:nvPr/>
          </p:nvSpPr>
          <p:spPr bwMode="auto">
            <a:xfrm>
              <a:off x="385" y="2717"/>
              <a:ext cx="344" cy="10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19" name="Rectangle 55"/>
            <p:cNvSpPr>
              <a:spLocks noChangeArrowheads="1"/>
            </p:cNvSpPr>
            <p:nvPr/>
          </p:nvSpPr>
          <p:spPr bwMode="auto">
            <a:xfrm>
              <a:off x="385" y="2727"/>
              <a:ext cx="344" cy="12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0" name="Rectangle 56"/>
            <p:cNvSpPr>
              <a:spLocks noChangeArrowheads="1"/>
            </p:cNvSpPr>
            <p:nvPr/>
          </p:nvSpPr>
          <p:spPr bwMode="auto">
            <a:xfrm>
              <a:off x="385" y="2739"/>
              <a:ext cx="344" cy="10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1" name="Rectangle 57"/>
            <p:cNvSpPr>
              <a:spLocks noChangeArrowheads="1"/>
            </p:cNvSpPr>
            <p:nvPr/>
          </p:nvSpPr>
          <p:spPr bwMode="auto">
            <a:xfrm>
              <a:off x="385" y="2749"/>
              <a:ext cx="344" cy="12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2" name="Rectangle 58"/>
            <p:cNvSpPr>
              <a:spLocks noChangeArrowheads="1"/>
            </p:cNvSpPr>
            <p:nvPr/>
          </p:nvSpPr>
          <p:spPr bwMode="auto">
            <a:xfrm>
              <a:off x="385" y="2761"/>
              <a:ext cx="344" cy="10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3" name="Rectangle 59"/>
            <p:cNvSpPr>
              <a:spLocks noChangeArrowheads="1"/>
            </p:cNvSpPr>
            <p:nvPr/>
          </p:nvSpPr>
          <p:spPr bwMode="auto">
            <a:xfrm>
              <a:off x="385" y="2771"/>
              <a:ext cx="344" cy="12"/>
            </a:xfrm>
            <a:prstGeom prst="rect">
              <a:avLst/>
            </a:prstGeom>
            <a:solidFill>
              <a:srgbClr val="69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4" name="Rectangle 60"/>
            <p:cNvSpPr>
              <a:spLocks noChangeArrowheads="1"/>
            </p:cNvSpPr>
            <p:nvPr/>
          </p:nvSpPr>
          <p:spPr bwMode="auto">
            <a:xfrm>
              <a:off x="385" y="2783"/>
              <a:ext cx="344" cy="10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5" name="Rectangle 61"/>
            <p:cNvSpPr>
              <a:spLocks noChangeArrowheads="1"/>
            </p:cNvSpPr>
            <p:nvPr/>
          </p:nvSpPr>
          <p:spPr bwMode="auto">
            <a:xfrm>
              <a:off x="385" y="2793"/>
              <a:ext cx="344" cy="12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6" name="Rectangle 62"/>
            <p:cNvSpPr>
              <a:spLocks noChangeArrowheads="1"/>
            </p:cNvSpPr>
            <p:nvPr/>
          </p:nvSpPr>
          <p:spPr bwMode="auto">
            <a:xfrm>
              <a:off x="385" y="2805"/>
              <a:ext cx="344" cy="10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7" name="Rectangle 63"/>
            <p:cNvSpPr>
              <a:spLocks noChangeArrowheads="1"/>
            </p:cNvSpPr>
            <p:nvPr/>
          </p:nvSpPr>
          <p:spPr bwMode="auto">
            <a:xfrm>
              <a:off x="385" y="2815"/>
              <a:ext cx="344" cy="12"/>
            </a:xfrm>
            <a:prstGeom prst="rect">
              <a:avLst/>
            </a:prstGeom>
            <a:solidFill>
              <a:srgbClr val="63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8" name="Rectangle 64"/>
            <p:cNvSpPr>
              <a:spLocks noChangeArrowheads="1"/>
            </p:cNvSpPr>
            <p:nvPr/>
          </p:nvSpPr>
          <p:spPr bwMode="auto">
            <a:xfrm>
              <a:off x="385" y="2827"/>
              <a:ext cx="344" cy="11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29" name="Rectangle 65"/>
            <p:cNvSpPr>
              <a:spLocks noChangeArrowheads="1"/>
            </p:cNvSpPr>
            <p:nvPr/>
          </p:nvSpPr>
          <p:spPr bwMode="auto">
            <a:xfrm>
              <a:off x="385" y="2838"/>
              <a:ext cx="344" cy="11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0" name="Rectangle 66"/>
            <p:cNvSpPr>
              <a:spLocks noChangeArrowheads="1"/>
            </p:cNvSpPr>
            <p:nvPr/>
          </p:nvSpPr>
          <p:spPr bwMode="auto">
            <a:xfrm>
              <a:off x="385" y="2849"/>
              <a:ext cx="344" cy="11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1" name="Rectangle 67"/>
            <p:cNvSpPr>
              <a:spLocks noChangeArrowheads="1"/>
            </p:cNvSpPr>
            <p:nvPr/>
          </p:nvSpPr>
          <p:spPr bwMode="auto">
            <a:xfrm>
              <a:off x="385" y="2860"/>
              <a:ext cx="344" cy="11"/>
            </a:xfrm>
            <a:prstGeom prst="rect">
              <a:avLst/>
            </a:prstGeom>
            <a:solidFill>
              <a:srgbClr val="5C7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2" name="Rectangle 68"/>
            <p:cNvSpPr>
              <a:spLocks noChangeArrowheads="1"/>
            </p:cNvSpPr>
            <p:nvPr/>
          </p:nvSpPr>
          <p:spPr bwMode="auto">
            <a:xfrm>
              <a:off x="385" y="2871"/>
              <a:ext cx="344" cy="11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3" name="Rectangle 69"/>
            <p:cNvSpPr>
              <a:spLocks noChangeArrowheads="1"/>
            </p:cNvSpPr>
            <p:nvPr/>
          </p:nvSpPr>
          <p:spPr bwMode="auto">
            <a:xfrm>
              <a:off x="385" y="2882"/>
              <a:ext cx="344" cy="11"/>
            </a:xfrm>
            <a:prstGeom prst="rect">
              <a:avLst/>
            </a:prstGeom>
            <a:solidFill>
              <a:srgbClr val="5A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4" name="Rectangle 70"/>
            <p:cNvSpPr>
              <a:spLocks noChangeArrowheads="1"/>
            </p:cNvSpPr>
            <p:nvPr/>
          </p:nvSpPr>
          <p:spPr bwMode="auto">
            <a:xfrm>
              <a:off x="385" y="2893"/>
              <a:ext cx="344" cy="12"/>
            </a:xfrm>
            <a:prstGeom prst="rect">
              <a:avLst/>
            </a:prstGeom>
            <a:solidFill>
              <a:srgbClr val="59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5" name="Rectangle 71"/>
            <p:cNvSpPr>
              <a:spLocks noChangeArrowheads="1"/>
            </p:cNvSpPr>
            <p:nvPr/>
          </p:nvSpPr>
          <p:spPr bwMode="auto">
            <a:xfrm>
              <a:off x="385" y="2905"/>
              <a:ext cx="344" cy="10"/>
            </a:xfrm>
            <a:prstGeom prst="rect">
              <a:avLst/>
            </a:prstGeom>
            <a:solidFill>
              <a:srgbClr val="57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6" name="Rectangle 72"/>
            <p:cNvSpPr>
              <a:spLocks noChangeArrowheads="1"/>
            </p:cNvSpPr>
            <p:nvPr/>
          </p:nvSpPr>
          <p:spPr bwMode="auto">
            <a:xfrm>
              <a:off x="385" y="2915"/>
              <a:ext cx="344" cy="12"/>
            </a:xfrm>
            <a:prstGeom prst="rect">
              <a:avLst/>
            </a:prstGeom>
            <a:solidFill>
              <a:srgbClr val="5571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7" name="Rectangle 73"/>
            <p:cNvSpPr>
              <a:spLocks noChangeArrowheads="1"/>
            </p:cNvSpPr>
            <p:nvPr/>
          </p:nvSpPr>
          <p:spPr bwMode="auto">
            <a:xfrm>
              <a:off x="385" y="2927"/>
              <a:ext cx="344" cy="11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8" name="Rectangle 74"/>
            <p:cNvSpPr>
              <a:spLocks noChangeArrowheads="1"/>
            </p:cNvSpPr>
            <p:nvPr/>
          </p:nvSpPr>
          <p:spPr bwMode="auto">
            <a:xfrm>
              <a:off x="385" y="2938"/>
              <a:ext cx="344" cy="11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39" name="Rectangle 75"/>
            <p:cNvSpPr>
              <a:spLocks noChangeArrowheads="1"/>
            </p:cNvSpPr>
            <p:nvPr/>
          </p:nvSpPr>
          <p:spPr bwMode="auto">
            <a:xfrm>
              <a:off x="385" y="2949"/>
              <a:ext cx="344" cy="11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0" name="Rectangle 76"/>
            <p:cNvSpPr>
              <a:spLocks noChangeArrowheads="1"/>
            </p:cNvSpPr>
            <p:nvPr/>
          </p:nvSpPr>
          <p:spPr bwMode="auto">
            <a:xfrm>
              <a:off x="385" y="2960"/>
              <a:ext cx="344" cy="11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1" name="Rectangle 77"/>
            <p:cNvSpPr>
              <a:spLocks noChangeArrowheads="1"/>
            </p:cNvSpPr>
            <p:nvPr/>
          </p:nvSpPr>
          <p:spPr bwMode="auto">
            <a:xfrm>
              <a:off x="385" y="2971"/>
              <a:ext cx="344" cy="11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2" name="Rectangle 78"/>
            <p:cNvSpPr>
              <a:spLocks noChangeArrowheads="1"/>
            </p:cNvSpPr>
            <p:nvPr/>
          </p:nvSpPr>
          <p:spPr bwMode="auto">
            <a:xfrm>
              <a:off x="385" y="2982"/>
              <a:ext cx="344" cy="11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3" name="Rectangle 79"/>
            <p:cNvSpPr>
              <a:spLocks noChangeArrowheads="1"/>
            </p:cNvSpPr>
            <p:nvPr/>
          </p:nvSpPr>
          <p:spPr bwMode="auto">
            <a:xfrm>
              <a:off x="385" y="2993"/>
              <a:ext cx="344" cy="11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4" name="Rectangle 80"/>
            <p:cNvSpPr>
              <a:spLocks noChangeArrowheads="1"/>
            </p:cNvSpPr>
            <p:nvPr/>
          </p:nvSpPr>
          <p:spPr bwMode="auto">
            <a:xfrm>
              <a:off x="385" y="3004"/>
              <a:ext cx="344" cy="11"/>
            </a:xfrm>
            <a:prstGeom prst="rect">
              <a:avLst/>
            </a:prstGeom>
            <a:solidFill>
              <a:srgbClr val="4D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5" name="Rectangle 81"/>
            <p:cNvSpPr>
              <a:spLocks noChangeArrowheads="1"/>
            </p:cNvSpPr>
            <p:nvPr/>
          </p:nvSpPr>
          <p:spPr bwMode="auto">
            <a:xfrm>
              <a:off x="385" y="3015"/>
              <a:ext cx="344" cy="11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6" name="Rectangle 82"/>
            <p:cNvSpPr>
              <a:spLocks noChangeArrowheads="1"/>
            </p:cNvSpPr>
            <p:nvPr/>
          </p:nvSpPr>
          <p:spPr bwMode="auto">
            <a:xfrm>
              <a:off x="385" y="3026"/>
              <a:ext cx="344" cy="12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7" name="Rectangle 83"/>
            <p:cNvSpPr>
              <a:spLocks noChangeArrowheads="1"/>
            </p:cNvSpPr>
            <p:nvPr/>
          </p:nvSpPr>
          <p:spPr bwMode="auto">
            <a:xfrm>
              <a:off x="385" y="3038"/>
              <a:ext cx="344" cy="10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8" name="Rectangle 84"/>
            <p:cNvSpPr>
              <a:spLocks noChangeArrowheads="1"/>
            </p:cNvSpPr>
            <p:nvPr/>
          </p:nvSpPr>
          <p:spPr bwMode="auto">
            <a:xfrm>
              <a:off x="385" y="3048"/>
              <a:ext cx="344" cy="12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49" name="Rectangle 85"/>
            <p:cNvSpPr>
              <a:spLocks noChangeArrowheads="1"/>
            </p:cNvSpPr>
            <p:nvPr/>
          </p:nvSpPr>
          <p:spPr bwMode="auto">
            <a:xfrm>
              <a:off x="385" y="3060"/>
              <a:ext cx="344" cy="10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0" name="Rectangle 86"/>
            <p:cNvSpPr>
              <a:spLocks noChangeArrowheads="1"/>
            </p:cNvSpPr>
            <p:nvPr/>
          </p:nvSpPr>
          <p:spPr bwMode="auto">
            <a:xfrm>
              <a:off x="385" y="3070"/>
              <a:ext cx="344" cy="12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1" name="Rectangle 87"/>
            <p:cNvSpPr>
              <a:spLocks noChangeArrowheads="1"/>
            </p:cNvSpPr>
            <p:nvPr/>
          </p:nvSpPr>
          <p:spPr bwMode="auto">
            <a:xfrm>
              <a:off x="385" y="3082"/>
              <a:ext cx="344" cy="11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2" name="Rectangle 88"/>
            <p:cNvSpPr>
              <a:spLocks noChangeArrowheads="1"/>
            </p:cNvSpPr>
            <p:nvPr/>
          </p:nvSpPr>
          <p:spPr bwMode="auto">
            <a:xfrm>
              <a:off x="385" y="3093"/>
              <a:ext cx="344" cy="11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3" name="Rectangle 89"/>
            <p:cNvSpPr>
              <a:spLocks noChangeArrowheads="1"/>
            </p:cNvSpPr>
            <p:nvPr/>
          </p:nvSpPr>
          <p:spPr bwMode="auto">
            <a:xfrm>
              <a:off x="385" y="3104"/>
              <a:ext cx="344" cy="12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4" name="Rectangle 90"/>
            <p:cNvSpPr>
              <a:spLocks noChangeArrowheads="1"/>
            </p:cNvSpPr>
            <p:nvPr/>
          </p:nvSpPr>
          <p:spPr bwMode="auto">
            <a:xfrm>
              <a:off x="385" y="2240"/>
              <a:ext cx="344" cy="876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5" name="Rectangle 91"/>
            <p:cNvSpPr>
              <a:spLocks noChangeArrowheads="1"/>
            </p:cNvSpPr>
            <p:nvPr/>
          </p:nvSpPr>
          <p:spPr bwMode="auto">
            <a:xfrm>
              <a:off x="1072" y="2649"/>
              <a:ext cx="342" cy="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6" name="Rectangle 92"/>
            <p:cNvSpPr>
              <a:spLocks noChangeArrowheads="1"/>
            </p:cNvSpPr>
            <p:nvPr/>
          </p:nvSpPr>
          <p:spPr bwMode="auto">
            <a:xfrm>
              <a:off x="1072" y="2661"/>
              <a:ext cx="342" cy="10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7" name="Rectangle 93"/>
            <p:cNvSpPr>
              <a:spLocks noChangeArrowheads="1"/>
            </p:cNvSpPr>
            <p:nvPr/>
          </p:nvSpPr>
          <p:spPr bwMode="auto">
            <a:xfrm>
              <a:off x="1072" y="2671"/>
              <a:ext cx="342" cy="12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8" name="Rectangle 94"/>
            <p:cNvSpPr>
              <a:spLocks noChangeArrowheads="1"/>
            </p:cNvSpPr>
            <p:nvPr/>
          </p:nvSpPr>
          <p:spPr bwMode="auto">
            <a:xfrm>
              <a:off x="1072" y="2683"/>
              <a:ext cx="342" cy="11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59" name="Rectangle 95"/>
            <p:cNvSpPr>
              <a:spLocks noChangeArrowheads="1"/>
            </p:cNvSpPr>
            <p:nvPr/>
          </p:nvSpPr>
          <p:spPr bwMode="auto">
            <a:xfrm>
              <a:off x="1072" y="2694"/>
              <a:ext cx="342" cy="11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0" name="Rectangle 96"/>
            <p:cNvSpPr>
              <a:spLocks noChangeArrowheads="1"/>
            </p:cNvSpPr>
            <p:nvPr/>
          </p:nvSpPr>
          <p:spPr bwMode="auto">
            <a:xfrm>
              <a:off x="1072" y="2705"/>
              <a:ext cx="342" cy="12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1" name="Rectangle 97"/>
            <p:cNvSpPr>
              <a:spLocks noChangeArrowheads="1"/>
            </p:cNvSpPr>
            <p:nvPr/>
          </p:nvSpPr>
          <p:spPr bwMode="auto">
            <a:xfrm>
              <a:off x="1072" y="2717"/>
              <a:ext cx="342" cy="10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2" name="Rectangle 98"/>
            <p:cNvSpPr>
              <a:spLocks noChangeArrowheads="1"/>
            </p:cNvSpPr>
            <p:nvPr/>
          </p:nvSpPr>
          <p:spPr bwMode="auto">
            <a:xfrm>
              <a:off x="1072" y="2727"/>
              <a:ext cx="342" cy="12"/>
            </a:xfrm>
            <a:prstGeom prst="rect">
              <a:avLst/>
            </a:prstGeom>
            <a:solidFill>
              <a:srgbClr val="94C5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3" name="Rectangle 99"/>
            <p:cNvSpPr>
              <a:spLocks noChangeArrowheads="1"/>
            </p:cNvSpPr>
            <p:nvPr/>
          </p:nvSpPr>
          <p:spPr bwMode="auto">
            <a:xfrm>
              <a:off x="1072" y="2739"/>
              <a:ext cx="342" cy="10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4" name="Rectangle 100"/>
            <p:cNvSpPr>
              <a:spLocks noChangeArrowheads="1"/>
            </p:cNvSpPr>
            <p:nvPr/>
          </p:nvSpPr>
          <p:spPr bwMode="auto">
            <a:xfrm>
              <a:off x="1072" y="2749"/>
              <a:ext cx="342" cy="12"/>
            </a:xfrm>
            <a:prstGeom prst="rect">
              <a:avLst/>
            </a:prstGeom>
            <a:solidFill>
              <a:srgbClr val="92C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5" name="Rectangle 101"/>
            <p:cNvSpPr>
              <a:spLocks noChangeArrowheads="1"/>
            </p:cNvSpPr>
            <p:nvPr/>
          </p:nvSpPr>
          <p:spPr bwMode="auto">
            <a:xfrm>
              <a:off x="1072" y="2761"/>
              <a:ext cx="342" cy="10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6" name="Rectangle 102"/>
            <p:cNvSpPr>
              <a:spLocks noChangeArrowheads="1"/>
            </p:cNvSpPr>
            <p:nvPr/>
          </p:nvSpPr>
          <p:spPr bwMode="auto">
            <a:xfrm>
              <a:off x="1072" y="2771"/>
              <a:ext cx="342" cy="12"/>
            </a:xfrm>
            <a:prstGeom prst="rect">
              <a:avLst/>
            </a:prstGeom>
            <a:solidFill>
              <a:srgbClr val="8FB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7" name="Rectangle 103"/>
            <p:cNvSpPr>
              <a:spLocks noChangeArrowheads="1"/>
            </p:cNvSpPr>
            <p:nvPr/>
          </p:nvSpPr>
          <p:spPr bwMode="auto">
            <a:xfrm>
              <a:off x="1072" y="2783"/>
              <a:ext cx="342" cy="10"/>
            </a:xfrm>
            <a:prstGeom prst="rect">
              <a:avLst/>
            </a:prstGeom>
            <a:solidFill>
              <a:srgbClr val="8DB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8" name="Rectangle 104"/>
            <p:cNvSpPr>
              <a:spLocks noChangeArrowheads="1"/>
            </p:cNvSpPr>
            <p:nvPr/>
          </p:nvSpPr>
          <p:spPr bwMode="auto">
            <a:xfrm>
              <a:off x="1072" y="2793"/>
              <a:ext cx="342" cy="12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69" name="Rectangle 105"/>
            <p:cNvSpPr>
              <a:spLocks noChangeArrowheads="1"/>
            </p:cNvSpPr>
            <p:nvPr/>
          </p:nvSpPr>
          <p:spPr bwMode="auto">
            <a:xfrm>
              <a:off x="1072" y="2805"/>
              <a:ext cx="342" cy="10"/>
            </a:xfrm>
            <a:prstGeom prst="rect">
              <a:avLst/>
            </a:prstGeom>
            <a:solidFill>
              <a:srgbClr val="89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0" name="Rectangle 106"/>
            <p:cNvSpPr>
              <a:spLocks noChangeArrowheads="1"/>
            </p:cNvSpPr>
            <p:nvPr/>
          </p:nvSpPr>
          <p:spPr bwMode="auto">
            <a:xfrm>
              <a:off x="1072" y="2815"/>
              <a:ext cx="342" cy="12"/>
            </a:xfrm>
            <a:prstGeom prst="rect">
              <a:avLst/>
            </a:prstGeom>
            <a:solidFill>
              <a:srgbClr val="87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1" name="Rectangle 107"/>
            <p:cNvSpPr>
              <a:spLocks noChangeArrowheads="1"/>
            </p:cNvSpPr>
            <p:nvPr/>
          </p:nvSpPr>
          <p:spPr bwMode="auto">
            <a:xfrm>
              <a:off x="1072" y="2827"/>
              <a:ext cx="342" cy="11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2" name="Rectangle 108"/>
            <p:cNvSpPr>
              <a:spLocks noChangeArrowheads="1"/>
            </p:cNvSpPr>
            <p:nvPr/>
          </p:nvSpPr>
          <p:spPr bwMode="auto">
            <a:xfrm>
              <a:off x="1072" y="2838"/>
              <a:ext cx="342" cy="11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3" name="Rectangle 109"/>
            <p:cNvSpPr>
              <a:spLocks noChangeArrowheads="1"/>
            </p:cNvSpPr>
            <p:nvPr/>
          </p:nvSpPr>
          <p:spPr bwMode="auto">
            <a:xfrm>
              <a:off x="1072" y="2849"/>
              <a:ext cx="342" cy="11"/>
            </a:xfrm>
            <a:prstGeom prst="rect">
              <a:avLst/>
            </a:prstGeom>
            <a:solidFill>
              <a:srgbClr val="80AB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4" name="Rectangle 110"/>
            <p:cNvSpPr>
              <a:spLocks noChangeArrowheads="1"/>
            </p:cNvSpPr>
            <p:nvPr/>
          </p:nvSpPr>
          <p:spPr bwMode="auto">
            <a:xfrm>
              <a:off x="1072" y="2860"/>
              <a:ext cx="342" cy="11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5" name="Rectangle 111"/>
            <p:cNvSpPr>
              <a:spLocks noChangeArrowheads="1"/>
            </p:cNvSpPr>
            <p:nvPr/>
          </p:nvSpPr>
          <p:spPr bwMode="auto">
            <a:xfrm>
              <a:off x="1072" y="2871"/>
              <a:ext cx="342" cy="11"/>
            </a:xfrm>
            <a:prstGeom prst="rect">
              <a:avLst/>
            </a:prstGeom>
            <a:solidFill>
              <a:srgbClr val="7AA3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6" name="Rectangle 112"/>
            <p:cNvSpPr>
              <a:spLocks noChangeArrowheads="1"/>
            </p:cNvSpPr>
            <p:nvPr/>
          </p:nvSpPr>
          <p:spPr bwMode="auto">
            <a:xfrm>
              <a:off x="1072" y="2882"/>
              <a:ext cx="342" cy="11"/>
            </a:xfrm>
            <a:prstGeom prst="rect">
              <a:avLst/>
            </a:prstGeom>
            <a:solidFill>
              <a:srgbClr val="779F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7" name="Rectangle 113"/>
            <p:cNvSpPr>
              <a:spLocks noChangeArrowheads="1"/>
            </p:cNvSpPr>
            <p:nvPr/>
          </p:nvSpPr>
          <p:spPr bwMode="auto">
            <a:xfrm>
              <a:off x="1072" y="2893"/>
              <a:ext cx="342" cy="12"/>
            </a:xfrm>
            <a:prstGeom prst="rect">
              <a:avLst/>
            </a:prstGeom>
            <a:solidFill>
              <a:srgbClr val="749B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8" name="Rectangle 114"/>
            <p:cNvSpPr>
              <a:spLocks noChangeArrowheads="1"/>
            </p:cNvSpPr>
            <p:nvPr/>
          </p:nvSpPr>
          <p:spPr bwMode="auto">
            <a:xfrm>
              <a:off x="1072" y="2905"/>
              <a:ext cx="342" cy="10"/>
            </a:xfrm>
            <a:prstGeom prst="rect">
              <a:avLst/>
            </a:prstGeom>
            <a:solidFill>
              <a:srgbClr val="70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79" name="Rectangle 115"/>
            <p:cNvSpPr>
              <a:spLocks noChangeArrowheads="1"/>
            </p:cNvSpPr>
            <p:nvPr/>
          </p:nvSpPr>
          <p:spPr bwMode="auto">
            <a:xfrm>
              <a:off x="1072" y="2915"/>
              <a:ext cx="342" cy="12"/>
            </a:xfrm>
            <a:prstGeom prst="rect">
              <a:avLst/>
            </a:prstGeom>
            <a:solidFill>
              <a:srgbClr val="6D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0" name="Rectangle 116"/>
            <p:cNvSpPr>
              <a:spLocks noChangeArrowheads="1"/>
            </p:cNvSpPr>
            <p:nvPr/>
          </p:nvSpPr>
          <p:spPr bwMode="auto">
            <a:xfrm>
              <a:off x="1072" y="2927"/>
              <a:ext cx="342" cy="11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1" name="Rectangle 117"/>
            <p:cNvSpPr>
              <a:spLocks noChangeArrowheads="1"/>
            </p:cNvSpPr>
            <p:nvPr/>
          </p:nvSpPr>
          <p:spPr bwMode="auto">
            <a:xfrm>
              <a:off x="1072" y="2938"/>
              <a:ext cx="342" cy="11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2" name="Rectangle 118"/>
            <p:cNvSpPr>
              <a:spLocks noChangeArrowheads="1"/>
            </p:cNvSpPr>
            <p:nvPr/>
          </p:nvSpPr>
          <p:spPr bwMode="auto">
            <a:xfrm>
              <a:off x="1072" y="2949"/>
              <a:ext cx="342" cy="11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3" name="Rectangle 119"/>
            <p:cNvSpPr>
              <a:spLocks noChangeArrowheads="1"/>
            </p:cNvSpPr>
            <p:nvPr/>
          </p:nvSpPr>
          <p:spPr bwMode="auto">
            <a:xfrm>
              <a:off x="1072" y="2960"/>
              <a:ext cx="342" cy="11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4" name="Rectangle 120"/>
            <p:cNvSpPr>
              <a:spLocks noChangeArrowheads="1"/>
            </p:cNvSpPr>
            <p:nvPr/>
          </p:nvSpPr>
          <p:spPr bwMode="auto">
            <a:xfrm>
              <a:off x="1072" y="2971"/>
              <a:ext cx="342" cy="11"/>
            </a:xfrm>
            <a:prstGeom prst="rect">
              <a:avLst/>
            </a:prstGeom>
            <a:solidFill>
              <a:srgbClr val="5E7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5" name="Rectangle 121"/>
            <p:cNvSpPr>
              <a:spLocks noChangeArrowheads="1"/>
            </p:cNvSpPr>
            <p:nvPr/>
          </p:nvSpPr>
          <p:spPr bwMode="auto">
            <a:xfrm>
              <a:off x="1072" y="2982"/>
              <a:ext cx="342" cy="11"/>
            </a:xfrm>
            <a:prstGeom prst="rect">
              <a:avLst/>
            </a:prstGeom>
            <a:solidFill>
              <a:srgbClr val="5C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6" name="Rectangle 122"/>
            <p:cNvSpPr>
              <a:spLocks noChangeArrowheads="1"/>
            </p:cNvSpPr>
            <p:nvPr/>
          </p:nvSpPr>
          <p:spPr bwMode="auto">
            <a:xfrm>
              <a:off x="1072" y="2993"/>
              <a:ext cx="342" cy="11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7" name="Rectangle 123"/>
            <p:cNvSpPr>
              <a:spLocks noChangeArrowheads="1"/>
            </p:cNvSpPr>
            <p:nvPr/>
          </p:nvSpPr>
          <p:spPr bwMode="auto">
            <a:xfrm>
              <a:off x="1072" y="3004"/>
              <a:ext cx="342" cy="11"/>
            </a:xfrm>
            <a:prstGeom prst="rect">
              <a:avLst/>
            </a:prstGeom>
            <a:solidFill>
              <a:srgbClr val="56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8" name="Rectangle 124"/>
            <p:cNvSpPr>
              <a:spLocks noChangeArrowheads="1"/>
            </p:cNvSpPr>
            <p:nvPr/>
          </p:nvSpPr>
          <p:spPr bwMode="auto">
            <a:xfrm>
              <a:off x="1072" y="3015"/>
              <a:ext cx="342" cy="11"/>
            </a:xfrm>
            <a:prstGeom prst="rect">
              <a:avLst/>
            </a:prstGeom>
            <a:solidFill>
              <a:srgbClr val="546F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89" name="Rectangle 125"/>
            <p:cNvSpPr>
              <a:spLocks noChangeArrowheads="1"/>
            </p:cNvSpPr>
            <p:nvPr/>
          </p:nvSpPr>
          <p:spPr bwMode="auto">
            <a:xfrm>
              <a:off x="1072" y="3026"/>
              <a:ext cx="342" cy="12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0" name="Rectangle 126"/>
            <p:cNvSpPr>
              <a:spLocks noChangeArrowheads="1"/>
            </p:cNvSpPr>
            <p:nvPr/>
          </p:nvSpPr>
          <p:spPr bwMode="auto">
            <a:xfrm>
              <a:off x="1072" y="3038"/>
              <a:ext cx="342" cy="10"/>
            </a:xfrm>
            <a:prstGeom prst="rect">
              <a:avLst/>
            </a:prstGeom>
            <a:solidFill>
              <a:srgbClr val="4F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1" name="Rectangle 127"/>
            <p:cNvSpPr>
              <a:spLocks noChangeArrowheads="1"/>
            </p:cNvSpPr>
            <p:nvPr/>
          </p:nvSpPr>
          <p:spPr bwMode="auto">
            <a:xfrm>
              <a:off x="1072" y="3048"/>
              <a:ext cx="342" cy="12"/>
            </a:xfrm>
            <a:prstGeom prst="rect">
              <a:avLst/>
            </a:prstGeom>
            <a:solidFill>
              <a:srgbClr val="4D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2" name="Rectangle 128"/>
            <p:cNvSpPr>
              <a:spLocks noChangeArrowheads="1"/>
            </p:cNvSpPr>
            <p:nvPr/>
          </p:nvSpPr>
          <p:spPr bwMode="auto">
            <a:xfrm>
              <a:off x="1072" y="3060"/>
              <a:ext cx="342" cy="10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3" name="Rectangle 129"/>
            <p:cNvSpPr>
              <a:spLocks noChangeArrowheads="1"/>
            </p:cNvSpPr>
            <p:nvPr/>
          </p:nvSpPr>
          <p:spPr bwMode="auto">
            <a:xfrm>
              <a:off x="1072" y="3070"/>
              <a:ext cx="342" cy="12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4" name="Rectangle 130"/>
            <p:cNvSpPr>
              <a:spLocks noChangeArrowheads="1"/>
            </p:cNvSpPr>
            <p:nvPr/>
          </p:nvSpPr>
          <p:spPr bwMode="auto">
            <a:xfrm>
              <a:off x="1072" y="3082"/>
              <a:ext cx="342" cy="11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5" name="Rectangle 131"/>
            <p:cNvSpPr>
              <a:spLocks noChangeArrowheads="1"/>
            </p:cNvSpPr>
            <p:nvPr/>
          </p:nvSpPr>
          <p:spPr bwMode="auto">
            <a:xfrm>
              <a:off x="1072" y="3093"/>
              <a:ext cx="342" cy="11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6" name="Rectangle 132"/>
            <p:cNvSpPr>
              <a:spLocks noChangeArrowheads="1"/>
            </p:cNvSpPr>
            <p:nvPr/>
          </p:nvSpPr>
          <p:spPr bwMode="auto">
            <a:xfrm>
              <a:off x="1072" y="3104"/>
              <a:ext cx="342" cy="12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7" name="Rectangle 133"/>
            <p:cNvSpPr>
              <a:spLocks noChangeArrowheads="1"/>
            </p:cNvSpPr>
            <p:nvPr/>
          </p:nvSpPr>
          <p:spPr bwMode="auto">
            <a:xfrm>
              <a:off x="1072" y="2649"/>
              <a:ext cx="342" cy="46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8" name="Rectangle 134"/>
            <p:cNvSpPr>
              <a:spLocks noChangeArrowheads="1"/>
            </p:cNvSpPr>
            <p:nvPr/>
          </p:nvSpPr>
          <p:spPr bwMode="auto">
            <a:xfrm>
              <a:off x="1758" y="1475"/>
              <a:ext cx="343" cy="8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599" name="Rectangle 135"/>
            <p:cNvSpPr>
              <a:spLocks noChangeArrowheads="1"/>
            </p:cNvSpPr>
            <p:nvPr/>
          </p:nvSpPr>
          <p:spPr bwMode="auto">
            <a:xfrm>
              <a:off x="1758" y="1564"/>
              <a:ext cx="343" cy="76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0" name="Rectangle 136"/>
            <p:cNvSpPr>
              <a:spLocks noChangeArrowheads="1"/>
            </p:cNvSpPr>
            <p:nvPr/>
          </p:nvSpPr>
          <p:spPr bwMode="auto">
            <a:xfrm>
              <a:off x="1758" y="1640"/>
              <a:ext cx="343" cy="78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1" name="Rectangle 137"/>
            <p:cNvSpPr>
              <a:spLocks noChangeArrowheads="1"/>
            </p:cNvSpPr>
            <p:nvPr/>
          </p:nvSpPr>
          <p:spPr bwMode="auto">
            <a:xfrm>
              <a:off x="1758" y="1718"/>
              <a:ext cx="343" cy="56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2" name="Rectangle 138"/>
            <p:cNvSpPr>
              <a:spLocks noChangeArrowheads="1"/>
            </p:cNvSpPr>
            <p:nvPr/>
          </p:nvSpPr>
          <p:spPr bwMode="auto">
            <a:xfrm>
              <a:off x="1758" y="1774"/>
              <a:ext cx="343" cy="22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3" name="Rectangle 139"/>
            <p:cNvSpPr>
              <a:spLocks noChangeArrowheads="1"/>
            </p:cNvSpPr>
            <p:nvPr/>
          </p:nvSpPr>
          <p:spPr bwMode="auto">
            <a:xfrm>
              <a:off x="1758" y="1796"/>
              <a:ext cx="343" cy="55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4" name="Rectangle 140"/>
            <p:cNvSpPr>
              <a:spLocks noChangeArrowheads="1"/>
            </p:cNvSpPr>
            <p:nvPr/>
          </p:nvSpPr>
          <p:spPr bwMode="auto">
            <a:xfrm>
              <a:off x="1758" y="1851"/>
              <a:ext cx="343" cy="22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5" name="Rectangle 141"/>
            <p:cNvSpPr>
              <a:spLocks noChangeArrowheads="1"/>
            </p:cNvSpPr>
            <p:nvPr/>
          </p:nvSpPr>
          <p:spPr bwMode="auto">
            <a:xfrm>
              <a:off x="1758" y="1873"/>
              <a:ext cx="343" cy="34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6" name="Rectangle 142"/>
            <p:cNvSpPr>
              <a:spLocks noChangeArrowheads="1"/>
            </p:cNvSpPr>
            <p:nvPr/>
          </p:nvSpPr>
          <p:spPr bwMode="auto">
            <a:xfrm>
              <a:off x="1758" y="1907"/>
              <a:ext cx="343" cy="22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7" name="Rectangle 143"/>
            <p:cNvSpPr>
              <a:spLocks noChangeArrowheads="1"/>
            </p:cNvSpPr>
            <p:nvPr/>
          </p:nvSpPr>
          <p:spPr bwMode="auto">
            <a:xfrm>
              <a:off x="1758" y="1929"/>
              <a:ext cx="343" cy="22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8" name="Rectangle 144"/>
            <p:cNvSpPr>
              <a:spLocks noChangeArrowheads="1"/>
            </p:cNvSpPr>
            <p:nvPr/>
          </p:nvSpPr>
          <p:spPr bwMode="auto">
            <a:xfrm>
              <a:off x="1758" y="1951"/>
              <a:ext cx="343" cy="34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09" name="Rectangle 145"/>
            <p:cNvSpPr>
              <a:spLocks noChangeArrowheads="1"/>
            </p:cNvSpPr>
            <p:nvPr/>
          </p:nvSpPr>
          <p:spPr bwMode="auto">
            <a:xfrm>
              <a:off x="1758" y="1985"/>
              <a:ext cx="343" cy="22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0" name="Rectangle 146"/>
            <p:cNvSpPr>
              <a:spLocks noChangeArrowheads="1"/>
            </p:cNvSpPr>
            <p:nvPr/>
          </p:nvSpPr>
          <p:spPr bwMode="auto">
            <a:xfrm>
              <a:off x="1758" y="2007"/>
              <a:ext cx="343" cy="22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1" name="Rectangle 147"/>
            <p:cNvSpPr>
              <a:spLocks noChangeArrowheads="1"/>
            </p:cNvSpPr>
            <p:nvPr/>
          </p:nvSpPr>
          <p:spPr bwMode="auto">
            <a:xfrm>
              <a:off x="1758" y="2029"/>
              <a:ext cx="343" cy="33"/>
            </a:xfrm>
            <a:prstGeom prst="rect">
              <a:avLst/>
            </a:prstGeom>
            <a:solidFill>
              <a:srgbClr val="8A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2" name="Rectangle 148"/>
            <p:cNvSpPr>
              <a:spLocks noChangeArrowheads="1"/>
            </p:cNvSpPr>
            <p:nvPr/>
          </p:nvSpPr>
          <p:spPr bwMode="auto">
            <a:xfrm>
              <a:off x="1758" y="2062"/>
              <a:ext cx="343" cy="23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3" name="Rectangle 149"/>
            <p:cNvSpPr>
              <a:spLocks noChangeArrowheads="1"/>
            </p:cNvSpPr>
            <p:nvPr/>
          </p:nvSpPr>
          <p:spPr bwMode="auto">
            <a:xfrm>
              <a:off x="1758" y="2085"/>
              <a:ext cx="343" cy="22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4" name="Rectangle 150"/>
            <p:cNvSpPr>
              <a:spLocks noChangeArrowheads="1"/>
            </p:cNvSpPr>
            <p:nvPr/>
          </p:nvSpPr>
          <p:spPr bwMode="auto">
            <a:xfrm>
              <a:off x="1758" y="2107"/>
              <a:ext cx="343" cy="22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5" name="Rectangle 151"/>
            <p:cNvSpPr>
              <a:spLocks noChangeArrowheads="1"/>
            </p:cNvSpPr>
            <p:nvPr/>
          </p:nvSpPr>
          <p:spPr bwMode="auto">
            <a:xfrm>
              <a:off x="1758" y="2129"/>
              <a:ext cx="343" cy="22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6" name="Rectangle 152"/>
            <p:cNvSpPr>
              <a:spLocks noChangeArrowheads="1"/>
            </p:cNvSpPr>
            <p:nvPr/>
          </p:nvSpPr>
          <p:spPr bwMode="auto">
            <a:xfrm>
              <a:off x="1758" y="2151"/>
              <a:ext cx="343" cy="22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7" name="Rectangle 153"/>
            <p:cNvSpPr>
              <a:spLocks noChangeArrowheads="1"/>
            </p:cNvSpPr>
            <p:nvPr/>
          </p:nvSpPr>
          <p:spPr bwMode="auto">
            <a:xfrm>
              <a:off x="1758" y="2173"/>
              <a:ext cx="343" cy="11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8" name="Rectangle 154"/>
            <p:cNvSpPr>
              <a:spLocks noChangeArrowheads="1"/>
            </p:cNvSpPr>
            <p:nvPr/>
          </p:nvSpPr>
          <p:spPr bwMode="auto">
            <a:xfrm>
              <a:off x="1758" y="2184"/>
              <a:ext cx="343" cy="22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19" name="Rectangle 155"/>
            <p:cNvSpPr>
              <a:spLocks noChangeArrowheads="1"/>
            </p:cNvSpPr>
            <p:nvPr/>
          </p:nvSpPr>
          <p:spPr bwMode="auto">
            <a:xfrm>
              <a:off x="1758" y="2206"/>
              <a:ext cx="343" cy="11"/>
            </a:xfrm>
            <a:prstGeom prst="rect">
              <a:avLst/>
            </a:prstGeom>
            <a:solidFill>
              <a:srgbClr val="7E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0" name="Rectangle 156"/>
            <p:cNvSpPr>
              <a:spLocks noChangeArrowheads="1"/>
            </p:cNvSpPr>
            <p:nvPr/>
          </p:nvSpPr>
          <p:spPr bwMode="auto">
            <a:xfrm>
              <a:off x="1758" y="2217"/>
              <a:ext cx="343" cy="23"/>
            </a:xfrm>
            <a:prstGeom prst="rect">
              <a:avLst/>
            </a:prstGeom>
            <a:solidFill>
              <a:srgbClr val="7E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1" name="Rectangle 157"/>
            <p:cNvSpPr>
              <a:spLocks noChangeArrowheads="1"/>
            </p:cNvSpPr>
            <p:nvPr/>
          </p:nvSpPr>
          <p:spPr bwMode="auto">
            <a:xfrm>
              <a:off x="1758" y="2240"/>
              <a:ext cx="343" cy="22"/>
            </a:xfrm>
            <a:prstGeom prst="rect">
              <a:avLst/>
            </a:prstGeom>
            <a:solidFill>
              <a:srgbClr val="7C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2" name="Rectangle 158"/>
            <p:cNvSpPr>
              <a:spLocks noChangeArrowheads="1"/>
            </p:cNvSpPr>
            <p:nvPr/>
          </p:nvSpPr>
          <p:spPr bwMode="auto">
            <a:xfrm>
              <a:off x="1758" y="2262"/>
              <a:ext cx="343" cy="22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3" name="Rectangle 159"/>
            <p:cNvSpPr>
              <a:spLocks noChangeArrowheads="1"/>
            </p:cNvSpPr>
            <p:nvPr/>
          </p:nvSpPr>
          <p:spPr bwMode="auto">
            <a:xfrm>
              <a:off x="1758" y="2284"/>
              <a:ext cx="343" cy="11"/>
            </a:xfrm>
            <a:prstGeom prst="rect">
              <a:avLst/>
            </a:prstGeom>
            <a:solidFill>
              <a:srgbClr val="79A1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4" name="Rectangle 160"/>
            <p:cNvSpPr>
              <a:spLocks noChangeArrowheads="1"/>
            </p:cNvSpPr>
            <p:nvPr/>
          </p:nvSpPr>
          <p:spPr bwMode="auto">
            <a:xfrm>
              <a:off x="1758" y="2295"/>
              <a:ext cx="343" cy="22"/>
            </a:xfrm>
            <a:prstGeom prst="rect">
              <a:avLst/>
            </a:prstGeom>
            <a:solidFill>
              <a:srgbClr val="79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5" name="Rectangle 161"/>
            <p:cNvSpPr>
              <a:spLocks noChangeArrowheads="1"/>
            </p:cNvSpPr>
            <p:nvPr/>
          </p:nvSpPr>
          <p:spPr bwMode="auto">
            <a:xfrm>
              <a:off x="1758" y="2317"/>
              <a:ext cx="343" cy="11"/>
            </a:xfrm>
            <a:prstGeom prst="rect">
              <a:avLst/>
            </a:prstGeom>
            <a:solidFill>
              <a:srgbClr val="77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6" name="Rectangle 162"/>
            <p:cNvSpPr>
              <a:spLocks noChangeArrowheads="1"/>
            </p:cNvSpPr>
            <p:nvPr/>
          </p:nvSpPr>
          <p:spPr bwMode="auto">
            <a:xfrm>
              <a:off x="1758" y="2328"/>
              <a:ext cx="343" cy="12"/>
            </a:xfrm>
            <a:prstGeom prst="rect">
              <a:avLst/>
            </a:prstGeom>
            <a:solidFill>
              <a:srgbClr val="769C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7" name="Rectangle 163"/>
            <p:cNvSpPr>
              <a:spLocks noChangeArrowheads="1"/>
            </p:cNvSpPr>
            <p:nvPr/>
          </p:nvSpPr>
          <p:spPr bwMode="auto">
            <a:xfrm>
              <a:off x="1758" y="2340"/>
              <a:ext cx="343" cy="22"/>
            </a:xfrm>
            <a:prstGeom prst="rect">
              <a:avLst/>
            </a:prstGeom>
            <a:solidFill>
              <a:srgbClr val="75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8" name="Rectangle 164"/>
            <p:cNvSpPr>
              <a:spLocks noChangeArrowheads="1"/>
            </p:cNvSpPr>
            <p:nvPr/>
          </p:nvSpPr>
          <p:spPr bwMode="auto">
            <a:xfrm>
              <a:off x="1758" y="2362"/>
              <a:ext cx="343" cy="10"/>
            </a:xfrm>
            <a:prstGeom prst="rect">
              <a:avLst/>
            </a:prstGeom>
            <a:solidFill>
              <a:srgbClr val="73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29" name="Rectangle 165"/>
            <p:cNvSpPr>
              <a:spLocks noChangeArrowheads="1"/>
            </p:cNvSpPr>
            <p:nvPr/>
          </p:nvSpPr>
          <p:spPr bwMode="auto">
            <a:xfrm>
              <a:off x="1758" y="2372"/>
              <a:ext cx="343" cy="12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0" name="Rectangle 166"/>
            <p:cNvSpPr>
              <a:spLocks noChangeArrowheads="1"/>
            </p:cNvSpPr>
            <p:nvPr/>
          </p:nvSpPr>
          <p:spPr bwMode="auto">
            <a:xfrm>
              <a:off x="1758" y="2384"/>
              <a:ext cx="343" cy="22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1" name="Rectangle 167"/>
            <p:cNvSpPr>
              <a:spLocks noChangeArrowheads="1"/>
            </p:cNvSpPr>
            <p:nvPr/>
          </p:nvSpPr>
          <p:spPr bwMode="auto">
            <a:xfrm>
              <a:off x="1758" y="2406"/>
              <a:ext cx="343" cy="22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2" name="Rectangle 168"/>
            <p:cNvSpPr>
              <a:spLocks noChangeArrowheads="1"/>
            </p:cNvSpPr>
            <p:nvPr/>
          </p:nvSpPr>
          <p:spPr bwMode="auto">
            <a:xfrm>
              <a:off x="1758" y="2428"/>
              <a:ext cx="343" cy="10"/>
            </a:xfrm>
            <a:prstGeom prst="rect">
              <a:avLst/>
            </a:prstGeom>
            <a:solidFill>
              <a:srgbClr val="6D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3" name="Rectangle 169"/>
            <p:cNvSpPr>
              <a:spLocks noChangeArrowheads="1"/>
            </p:cNvSpPr>
            <p:nvPr/>
          </p:nvSpPr>
          <p:spPr bwMode="auto">
            <a:xfrm>
              <a:off x="1758" y="2438"/>
              <a:ext cx="343" cy="12"/>
            </a:xfrm>
            <a:prstGeom prst="rect">
              <a:avLst/>
            </a:prstGeom>
            <a:solidFill>
              <a:srgbClr val="6C90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4" name="Rectangle 170"/>
            <p:cNvSpPr>
              <a:spLocks noChangeArrowheads="1"/>
            </p:cNvSpPr>
            <p:nvPr/>
          </p:nvSpPr>
          <p:spPr bwMode="auto">
            <a:xfrm>
              <a:off x="1758" y="2450"/>
              <a:ext cx="343" cy="22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5" name="Rectangle 171"/>
            <p:cNvSpPr>
              <a:spLocks noChangeArrowheads="1"/>
            </p:cNvSpPr>
            <p:nvPr/>
          </p:nvSpPr>
          <p:spPr bwMode="auto">
            <a:xfrm>
              <a:off x="1758" y="2472"/>
              <a:ext cx="343" cy="12"/>
            </a:xfrm>
            <a:prstGeom prst="rect">
              <a:avLst/>
            </a:prstGeom>
            <a:solidFill>
              <a:srgbClr val="6A8D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6" name="Rectangle 172"/>
            <p:cNvSpPr>
              <a:spLocks noChangeArrowheads="1"/>
            </p:cNvSpPr>
            <p:nvPr/>
          </p:nvSpPr>
          <p:spPr bwMode="auto">
            <a:xfrm>
              <a:off x="1758" y="2484"/>
              <a:ext cx="343" cy="10"/>
            </a:xfrm>
            <a:prstGeom prst="rect">
              <a:avLst/>
            </a:prstGeom>
            <a:solidFill>
              <a:srgbClr val="698B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7" name="Rectangle 173"/>
            <p:cNvSpPr>
              <a:spLocks noChangeArrowheads="1"/>
            </p:cNvSpPr>
            <p:nvPr/>
          </p:nvSpPr>
          <p:spPr bwMode="auto">
            <a:xfrm>
              <a:off x="1758" y="2494"/>
              <a:ext cx="343" cy="22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8" name="Rectangle 174"/>
            <p:cNvSpPr>
              <a:spLocks noChangeArrowheads="1"/>
            </p:cNvSpPr>
            <p:nvPr/>
          </p:nvSpPr>
          <p:spPr bwMode="auto">
            <a:xfrm>
              <a:off x="1758" y="2516"/>
              <a:ext cx="343" cy="23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39" name="Rectangle 175"/>
            <p:cNvSpPr>
              <a:spLocks noChangeArrowheads="1"/>
            </p:cNvSpPr>
            <p:nvPr/>
          </p:nvSpPr>
          <p:spPr bwMode="auto">
            <a:xfrm>
              <a:off x="1758" y="2539"/>
              <a:ext cx="343" cy="11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0" name="Rectangle 176"/>
            <p:cNvSpPr>
              <a:spLocks noChangeArrowheads="1"/>
            </p:cNvSpPr>
            <p:nvPr/>
          </p:nvSpPr>
          <p:spPr bwMode="auto">
            <a:xfrm>
              <a:off x="1758" y="2550"/>
              <a:ext cx="343" cy="11"/>
            </a:xfrm>
            <a:prstGeom prst="rect">
              <a:avLst/>
            </a:prstGeom>
            <a:solidFill>
              <a:srgbClr val="648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1" name="Rectangle 177"/>
            <p:cNvSpPr>
              <a:spLocks noChangeArrowheads="1"/>
            </p:cNvSpPr>
            <p:nvPr/>
          </p:nvSpPr>
          <p:spPr bwMode="auto">
            <a:xfrm>
              <a:off x="1758" y="2561"/>
              <a:ext cx="343" cy="11"/>
            </a:xfrm>
            <a:prstGeom prst="rect">
              <a:avLst/>
            </a:prstGeom>
            <a:solidFill>
              <a:srgbClr val="63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2" name="Rectangle 178"/>
            <p:cNvSpPr>
              <a:spLocks noChangeArrowheads="1"/>
            </p:cNvSpPr>
            <p:nvPr/>
          </p:nvSpPr>
          <p:spPr bwMode="auto">
            <a:xfrm>
              <a:off x="1758" y="2572"/>
              <a:ext cx="343" cy="22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3" name="Rectangle 179"/>
            <p:cNvSpPr>
              <a:spLocks noChangeArrowheads="1"/>
            </p:cNvSpPr>
            <p:nvPr/>
          </p:nvSpPr>
          <p:spPr bwMode="auto">
            <a:xfrm>
              <a:off x="1758" y="2594"/>
              <a:ext cx="343" cy="22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4" name="Rectangle 180"/>
            <p:cNvSpPr>
              <a:spLocks noChangeArrowheads="1"/>
            </p:cNvSpPr>
            <p:nvPr/>
          </p:nvSpPr>
          <p:spPr bwMode="auto">
            <a:xfrm>
              <a:off x="1758" y="2616"/>
              <a:ext cx="343" cy="11"/>
            </a:xfrm>
            <a:prstGeom prst="rect">
              <a:avLst/>
            </a:prstGeom>
            <a:solidFill>
              <a:srgbClr val="5E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5" name="Rectangle 181"/>
            <p:cNvSpPr>
              <a:spLocks noChangeArrowheads="1"/>
            </p:cNvSpPr>
            <p:nvPr/>
          </p:nvSpPr>
          <p:spPr bwMode="auto">
            <a:xfrm>
              <a:off x="1758" y="2627"/>
              <a:ext cx="343" cy="22"/>
            </a:xfrm>
            <a:prstGeom prst="rect">
              <a:avLst/>
            </a:prstGeom>
            <a:solidFill>
              <a:srgbClr val="5E7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6" name="Rectangle 182"/>
            <p:cNvSpPr>
              <a:spLocks noChangeArrowheads="1"/>
            </p:cNvSpPr>
            <p:nvPr/>
          </p:nvSpPr>
          <p:spPr bwMode="auto">
            <a:xfrm>
              <a:off x="1758" y="2649"/>
              <a:ext cx="343" cy="12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7" name="Rectangle 183"/>
            <p:cNvSpPr>
              <a:spLocks noChangeArrowheads="1"/>
            </p:cNvSpPr>
            <p:nvPr/>
          </p:nvSpPr>
          <p:spPr bwMode="auto">
            <a:xfrm>
              <a:off x="1758" y="2661"/>
              <a:ext cx="343" cy="10"/>
            </a:xfrm>
            <a:prstGeom prst="rect">
              <a:avLst/>
            </a:prstGeom>
            <a:solidFill>
              <a:srgbClr val="5B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8" name="Rectangle 184"/>
            <p:cNvSpPr>
              <a:spLocks noChangeArrowheads="1"/>
            </p:cNvSpPr>
            <p:nvPr/>
          </p:nvSpPr>
          <p:spPr bwMode="auto">
            <a:xfrm>
              <a:off x="1758" y="2671"/>
              <a:ext cx="343" cy="23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49" name="Rectangle 185"/>
            <p:cNvSpPr>
              <a:spLocks noChangeArrowheads="1"/>
            </p:cNvSpPr>
            <p:nvPr/>
          </p:nvSpPr>
          <p:spPr bwMode="auto">
            <a:xfrm>
              <a:off x="1758" y="2694"/>
              <a:ext cx="343" cy="23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0" name="Rectangle 186"/>
            <p:cNvSpPr>
              <a:spLocks noChangeArrowheads="1"/>
            </p:cNvSpPr>
            <p:nvPr/>
          </p:nvSpPr>
          <p:spPr bwMode="auto">
            <a:xfrm>
              <a:off x="1758" y="2717"/>
              <a:ext cx="343" cy="22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1" name="Rectangle 187"/>
            <p:cNvSpPr>
              <a:spLocks noChangeArrowheads="1"/>
            </p:cNvSpPr>
            <p:nvPr/>
          </p:nvSpPr>
          <p:spPr bwMode="auto">
            <a:xfrm>
              <a:off x="1758" y="2739"/>
              <a:ext cx="343" cy="22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2" name="Rectangle 188"/>
            <p:cNvSpPr>
              <a:spLocks noChangeArrowheads="1"/>
            </p:cNvSpPr>
            <p:nvPr/>
          </p:nvSpPr>
          <p:spPr bwMode="auto">
            <a:xfrm>
              <a:off x="1758" y="2761"/>
              <a:ext cx="343" cy="22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3" name="Rectangle 189"/>
            <p:cNvSpPr>
              <a:spLocks noChangeArrowheads="1"/>
            </p:cNvSpPr>
            <p:nvPr/>
          </p:nvSpPr>
          <p:spPr bwMode="auto">
            <a:xfrm>
              <a:off x="1758" y="2783"/>
              <a:ext cx="343" cy="22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4" name="Rectangle 190"/>
            <p:cNvSpPr>
              <a:spLocks noChangeArrowheads="1"/>
            </p:cNvSpPr>
            <p:nvPr/>
          </p:nvSpPr>
          <p:spPr bwMode="auto">
            <a:xfrm>
              <a:off x="1758" y="2805"/>
              <a:ext cx="343" cy="22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5" name="Rectangle 191"/>
            <p:cNvSpPr>
              <a:spLocks noChangeArrowheads="1"/>
            </p:cNvSpPr>
            <p:nvPr/>
          </p:nvSpPr>
          <p:spPr bwMode="auto">
            <a:xfrm>
              <a:off x="1758" y="2827"/>
              <a:ext cx="343" cy="22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6" name="Rectangle 192"/>
            <p:cNvSpPr>
              <a:spLocks noChangeArrowheads="1"/>
            </p:cNvSpPr>
            <p:nvPr/>
          </p:nvSpPr>
          <p:spPr bwMode="auto">
            <a:xfrm>
              <a:off x="1758" y="2849"/>
              <a:ext cx="343" cy="33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7" name="Rectangle 193"/>
            <p:cNvSpPr>
              <a:spLocks noChangeArrowheads="1"/>
            </p:cNvSpPr>
            <p:nvPr/>
          </p:nvSpPr>
          <p:spPr bwMode="auto">
            <a:xfrm>
              <a:off x="1758" y="2882"/>
              <a:ext cx="343" cy="23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8" name="Rectangle 194"/>
            <p:cNvSpPr>
              <a:spLocks noChangeArrowheads="1"/>
            </p:cNvSpPr>
            <p:nvPr/>
          </p:nvSpPr>
          <p:spPr bwMode="auto">
            <a:xfrm>
              <a:off x="1758" y="2905"/>
              <a:ext cx="343" cy="22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59" name="Rectangle 195"/>
            <p:cNvSpPr>
              <a:spLocks noChangeArrowheads="1"/>
            </p:cNvSpPr>
            <p:nvPr/>
          </p:nvSpPr>
          <p:spPr bwMode="auto">
            <a:xfrm>
              <a:off x="1758" y="2927"/>
              <a:ext cx="343" cy="33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0" name="Rectangle 196"/>
            <p:cNvSpPr>
              <a:spLocks noChangeArrowheads="1"/>
            </p:cNvSpPr>
            <p:nvPr/>
          </p:nvSpPr>
          <p:spPr bwMode="auto">
            <a:xfrm>
              <a:off x="1758" y="2960"/>
              <a:ext cx="343" cy="22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1" name="Rectangle 197"/>
            <p:cNvSpPr>
              <a:spLocks noChangeArrowheads="1"/>
            </p:cNvSpPr>
            <p:nvPr/>
          </p:nvSpPr>
          <p:spPr bwMode="auto">
            <a:xfrm>
              <a:off x="1758" y="2982"/>
              <a:ext cx="343" cy="22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2" name="Rectangle 198"/>
            <p:cNvSpPr>
              <a:spLocks noChangeArrowheads="1"/>
            </p:cNvSpPr>
            <p:nvPr/>
          </p:nvSpPr>
          <p:spPr bwMode="auto">
            <a:xfrm>
              <a:off x="1758" y="3004"/>
              <a:ext cx="343" cy="44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3" name="Rectangle 199"/>
            <p:cNvSpPr>
              <a:spLocks noChangeArrowheads="1"/>
            </p:cNvSpPr>
            <p:nvPr/>
          </p:nvSpPr>
          <p:spPr bwMode="auto">
            <a:xfrm>
              <a:off x="1758" y="3048"/>
              <a:ext cx="343" cy="56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4" name="Rectangle 200"/>
            <p:cNvSpPr>
              <a:spLocks noChangeArrowheads="1"/>
            </p:cNvSpPr>
            <p:nvPr/>
          </p:nvSpPr>
          <p:spPr bwMode="auto">
            <a:xfrm>
              <a:off x="1758" y="3104"/>
              <a:ext cx="343" cy="12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5" name="Rectangle 201"/>
            <p:cNvSpPr>
              <a:spLocks noChangeArrowheads="1"/>
            </p:cNvSpPr>
            <p:nvPr/>
          </p:nvSpPr>
          <p:spPr bwMode="auto">
            <a:xfrm>
              <a:off x="1758" y="1475"/>
              <a:ext cx="343" cy="1641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6" name="Rectangle 202"/>
            <p:cNvSpPr>
              <a:spLocks noChangeArrowheads="1"/>
            </p:cNvSpPr>
            <p:nvPr/>
          </p:nvSpPr>
          <p:spPr bwMode="auto">
            <a:xfrm>
              <a:off x="2445" y="2528"/>
              <a:ext cx="359" cy="1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7" name="Rectangle 203"/>
            <p:cNvSpPr>
              <a:spLocks noChangeArrowheads="1"/>
            </p:cNvSpPr>
            <p:nvPr/>
          </p:nvSpPr>
          <p:spPr bwMode="auto">
            <a:xfrm>
              <a:off x="2445" y="2539"/>
              <a:ext cx="359" cy="11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8" name="Rectangle 204"/>
            <p:cNvSpPr>
              <a:spLocks noChangeArrowheads="1"/>
            </p:cNvSpPr>
            <p:nvPr/>
          </p:nvSpPr>
          <p:spPr bwMode="auto">
            <a:xfrm>
              <a:off x="2445" y="2550"/>
              <a:ext cx="359" cy="22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69" name="Rectangle 205"/>
            <p:cNvSpPr>
              <a:spLocks noChangeArrowheads="1"/>
            </p:cNvSpPr>
            <p:nvPr/>
          </p:nvSpPr>
          <p:spPr bwMode="auto">
            <a:xfrm>
              <a:off x="2445" y="2572"/>
              <a:ext cx="359" cy="11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0" name="Rectangle 206"/>
            <p:cNvSpPr>
              <a:spLocks noChangeArrowheads="1"/>
            </p:cNvSpPr>
            <p:nvPr/>
          </p:nvSpPr>
          <p:spPr bwMode="auto">
            <a:xfrm>
              <a:off x="2445" y="2583"/>
              <a:ext cx="359" cy="11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1" name="Rectangle 207"/>
            <p:cNvSpPr>
              <a:spLocks noChangeArrowheads="1"/>
            </p:cNvSpPr>
            <p:nvPr/>
          </p:nvSpPr>
          <p:spPr bwMode="auto">
            <a:xfrm>
              <a:off x="2445" y="2594"/>
              <a:ext cx="359" cy="11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2" name="Rectangle 208"/>
            <p:cNvSpPr>
              <a:spLocks noChangeArrowheads="1"/>
            </p:cNvSpPr>
            <p:nvPr/>
          </p:nvSpPr>
          <p:spPr bwMode="auto">
            <a:xfrm>
              <a:off x="2445" y="2605"/>
              <a:ext cx="359" cy="11"/>
            </a:xfrm>
            <a:prstGeom prst="rect">
              <a:avLst/>
            </a:prstGeom>
            <a:solidFill>
              <a:srgbClr val="95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3" name="Rectangle 209"/>
            <p:cNvSpPr>
              <a:spLocks noChangeArrowheads="1"/>
            </p:cNvSpPr>
            <p:nvPr/>
          </p:nvSpPr>
          <p:spPr bwMode="auto">
            <a:xfrm>
              <a:off x="2445" y="2616"/>
              <a:ext cx="359" cy="11"/>
            </a:xfrm>
            <a:prstGeom prst="rect">
              <a:avLst/>
            </a:prstGeom>
            <a:solidFill>
              <a:srgbClr val="95C6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4" name="Rectangle 210"/>
            <p:cNvSpPr>
              <a:spLocks noChangeArrowheads="1"/>
            </p:cNvSpPr>
            <p:nvPr/>
          </p:nvSpPr>
          <p:spPr bwMode="auto">
            <a:xfrm>
              <a:off x="2445" y="2627"/>
              <a:ext cx="359" cy="12"/>
            </a:xfrm>
            <a:prstGeom prst="rect">
              <a:avLst/>
            </a:prstGeom>
            <a:solidFill>
              <a:srgbClr val="94C5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5" name="Rectangle 211"/>
            <p:cNvSpPr>
              <a:spLocks noChangeArrowheads="1"/>
            </p:cNvSpPr>
            <p:nvPr/>
          </p:nvSpPr>
          <p:spPr bwMode="auto">
            <a:xfrm>
              <a:off x="2445" y="2639"/>
              <a:ext cx="359" cy="10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6" name="Rectangle 212"/>
            <p:cNvSpPr>
              <a:spLocks noChangeArrowheads="1"/>
            </p:cNvSpPr>
            <p:nvPr/>
          </p:nvSpPr>
          <p:spPr bwMode="auto">
            <a:xfrm>
              <a:off x="2445" y="2649"/>
              <a:ext cx="359" cy="12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7" name="Rectangle 213"/>
            <p:cNvSpPr>
              <a:spLocks noChangeArrowheads="1"/>
            </p:cNvSpPr>
            <p:nvPr/>
          </p:nvSpPr>
          <p:spPr bwMode="auto">
            <a:xfrm>
              <a:off x="2445" y="2661"/>
              <a:ext cx="359" cy="10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8" name="Rectangle 214"/>
            <p:cNvSpPr>
              <a:spLocks noChangeArrowheads="1"/>
            </p:cNvSpPr>
            <p:nvPr/>
          </p:nvSpPr>
          <p:spPr bwMode="auto">
            <a:xfrm>
              <a:off x="2445" y="2671"/>
              <a:ext cx="359" cy="12"/>
            </a:xfrm>
            <a:prstGeom prst="rect">
              <a:avLst/>
            </a:prstGeom>
            <a:solidFill>
              <a:srgbClr val="91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79" name="Rectangle 215"/>
            <p:cNvSpPr>
              <a:spLocks noChangeArrowheads="1"/>
            </p:cNvSpPr>
            <p:nvPr/>
          </p:nvSpPr>
          <p:spPr bwMode="auto">
            <a:xfrm>
              <a:off x="2445" y="2683"/>
              <a:ext cx="359" cy="11"/>
            </a:xfrm>
            <a:prstGeom prst="rect">
              <a:avLst/>
            </a:prstGeom>
            <a:solidFill>
              <a:srgbClr val="8FB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0" name="Rectangle 216"/>
            <p:cNvSpPr>
              <a:spLocks noChangeArrowheads="1"/>
            </p:cNvSpPr>
            <p:nvPr/>
          </p:nvSpPr>
          <p:spPr bwMode="auto">
            <a:xfrm>
              <a:off x="2445" y="2694"/>
              <a:ext cx="359" cy="11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1" name="Rectangle 217"/>
            <p:cNvSpPr>
              <a:spLocks noChangeArrowheads="1"/>
            </p:cNvSpPr>
            <p:nvPr/>
          </p:nvSpPr>
          <p:spPr bwMode="auto">
            <a:xfrm>
              <a:off x="2445" y="2705"/>
              <a:ext cx="359" cy="12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2" name="Rectangle 218"/>
            <p:cNvSpPr>
              <a:spLocks noChangeArrowheads="1"/>
            </p:cNvSpPr>
            <p:nvPr/>
          </p:nvSpPr>
          <p:spPr bwMode="auto">
            <a:xfrm>
              <a:off x="2445" y="2717"/>
              <a:ext cx="359" cy="10"/>
            </a:xfrm>
            <a:prstGeom prst="rect">
              <a:avLst/>
            </a:prstGeom>
            <a:solidFill>
              <a:srgbClr val="8BB9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3" name="Rectangle 219"/>
            <p:cNvSpPr>
              <a:spLocks noChangeArrowheads="1"/>
            </p:cNvSpPr>
            <p:nvPr/>
          </p:nvSpPr>
          <p:spPr bwMode="auto">
            <a:xfrm>
              <a:off x="2445" y="2727"/>
              <a:ext cx="359" cy="12"/>
            </a:xfrm>
            <a:prstGeom prst="rect">
              <a:avLst/>
            </a:prstGeom>
            <a:solidFill>
              <a:srgbClr val="89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4" name="Rectangle 220"/>
            <p:cNvSpPr>
              <a:spLocks noChangeArrowheads="1"/>
            </p:cNvSpPr>
            <p:nvPr/>
          </p:nvSpPr>
          <p:spPr bwMode="auto">
            <a:xfrm>
              <a:off x="2445" y="2739"/>
              <a:ext cx="359" cy="10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5" name="Rectangle 221"/>
            <p:cNvSpPr>
              <a:spLocks noChangeArrowheads="1"/>
            </p:cNvSpPr>
            <p:nvPr/>
          </p:nvSpPr>
          <p:spPr bwMode="auto">
            <a:xfrm>
              <a:off x="2445" y="2749"/>
              <a:ext cx="359" cy="12"/>
            </a:xfrm>
            <a:prstGeom prst="rect">
              <a:avLst/>
            </a:prstGeom>
            <a:solidFill>
              <a:srgbClr val="86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6" name="Rectangle 222"/>
            <p:cNvSpPr>
              <a:spLocks noChangeArrowheads="1"/>
            </p:cNvSpPr>
            <p:nvPr/>
          </p:nvSpPr>
          <p:spPr bwMode="auto">
            <a:xfrm>
              <a:off x="2445" y="2761"/>
              <a:ext cx="359" cy="10"/>
            </a:xfrm>
            <a:prstGeom prst="rect">
              <a:avLst/>
            </a:prstGeom>
            <a:solidFill>
              <a:srgbClr val="84B0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7" name="Rectangle 223"/>
            <p:cNvSpPr>
              <a:spLocks noChangeArrowheads="1"/>
            </p:cNvSpPr>
            <p:nvPr/>
          </p:nvSpPr>
          <p:spPr bwMode="auto">
            <a:xfrm>
              <a:off x="2445" y="2771"/>
              <a:ext cx="359" cy="12"/>
            </a:xfrm>
            <a:prstGeom prst="rect">
              <a:avLst/>
            </a:prstGeom>
            <a:solidFill>
              <a:srgbClr val="81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8" name="Rectangle 224"/>
            <p:cNvSpPr>
              <a:spLocks noChangeArrowheads="1"/>
            </p:cNvSpPr>
            <p:nvPr/>
          </p:nvSpPr>
          <p:spPr bwMode="auto">
            <a:xfrm>
              <a:off x="2445" y="2783"/>
              <a:ext cx="359" cy="10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89" name="Rectangle 225"/>
            <p:cNvSpPr>
              <a:spLocks noChangeArrowheads="1"/>
            </p:cNvSpPr>
            <p:nvPr/>
          </p:nvSpPr>
          <p:spPr bwMode="auto">
            <a:xfrm>
              <a:off x="2445" y="2793"/>
              <a:ext cx="359" cy="12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0" name="Rectangle 226"/>
            <p:cNvSpPr>
              <a:spLocks noChangeArrowheads="1"/>
            </p:cNvSpPr>
            <p:nvPr/>
          </p:nvSpPr>
          <p:spPr bwMode="auto">
            <a:xfrm>
              <a:off x="2445" y="2805"/>
              <a:ext cx="359" cy="10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1" name="Rectangle 227"/>
            <p:cNvSpPr>
              <a:spLocks noChangeArrowheads="1"/>
            </p:cNvSpPr>
            <p:nvPr/>
          </p:nvSpPr>
          <p:spPr bwMode="auto">
            <a:xfrm>
              <a:off x="2445" y="2815"/>
              <a:ext cx="359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2" name="Rectangle 228"/>
            <p:cNvSpPr>
              <a:spLocks noChangeArrowheads="1"/>
            </p:cNvSpPr>
            <p:nvPr/>
          </p:nvSpPr>
          <p:spPr bwMode="auto">
            <a:xfrm>
              <a:off x="2445" y="2827"/>
              <a:ext cx="359" cy="11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3" name="Rectangle 229"/>
            <p:cNvSpPr>
              <a:spLocks noChangeArrowheads="1"/>
            </p:cNvSpPr>
            <p:nvPr/>
          </p:nvSpPr>
          <p:spPr bwMode="auto">
            <a:xfrm>
              <a:off x="2445" y="2838"/>
              <a:ext cx="359" cy="11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4" name="Rectangle 230"/>
            <p:cNvSpPr>
              <a:spLocks noChangeArrowheads="1"/>
            </p:cNvSpPr>
            <p:nvPr/>
          </p:nvSpPr>
          <p:spPr bwMode="auto">
            <a:xfrm>
              <a:off x="2445" y="2849"/>
              <a:ext cx="359" cy="11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5" name="Rectangle 231"/>
            <p:cNvSpPr>
              <a:spLocks noChangeArrowheads="1"/>
            </p:cNvSpPr>
            <p:nvPr/>
          </p:nvSpPr>
          <p:spPr bwMode="auto">
            <a:xfrm>
              <a:off x="2445" y="2860"/>
              <a:ext cx="359" cy="11"/>
            </a:xfrm>
            <a:prstGeom prst="rect">
              <a:avLst/>
            </a:prstGeom>
            <a:solidFill>
              <a:srgbClr val="6E94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6" name="Rectangle 232"/>
            <p:cNvSpPr>
              <a:spLocks noChangeArrowheads="1"/>
            </p:cNvSpPr>
            <p:nvPr/>
          </p:nvSpPr>
          <p:spPr bwMode="auto">
            <a:xfrm>
              <a:off x="2445" y="2871"/>
              <a:ext cx="359" cy="11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7" name="Rectangle 233"/>
            <p:cNvSpPr>
              <a:spLocks noChangeArrowheads="1"/>
            </p:cNvSpPr>
            <p:nvPr/>
          </p:nvSpPr>
          <p:spPr bwMode="auto">
            <a:xfrm>
              <a:off x="2445" y="2882"/>
              <a:ext cx="359" cy="11"/>
            </a:xfrm>
            <a:prstGeom prst="rect">
              <a:avLst/>
            </a:prstGeom>
            <a:solidFill>
              <a:srgbClr val="6A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8" name="Rectangle 234"/>
            <p:cNvSpPr>
              <a:spLocks noChangeArrowheads="1"/>
            </p:cNvSpPr>
            <p:nvPr/>
          </p:nvSpPr>
          <p:spPr bwMode="auto">
            <a:xfrm>
              <a:off x="2445" y="2893"/>
              <a:ext cx="359" cy="12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699" name="Rectangle 235"/>
            <p:cNvSpPr>
              <a:spLocks noChangeArrowheads="1"/>
            </p:cNvSpPr>
            <p:nvPr/>
          </p:nvSpPr>
          <p:spPr bwMode="auto">
            <a:xfrm>
              <a:off x="2445" y="2905"/>
              <a:ext cx="359" cy="10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0" name="Rectangle 236"/>
            <p:cNvSpPr>
              <a:spLocks noChangeArrowheads="1"/>
            </p:cNvSpPr>
            <p:nvPr/>
          </p:nvSpPr>
          <p:spPr bwMode="auto">
            <a:xfrm>
              <a:off x="2445" y="2915"/>
              <a:ext cx="359" cy="12"/>
            </a:xfrm>
            <a:prstGeom prst="rect">
              <a:avLst/>
            </a:prstGeom>
            <a:solidFill>
              <a:srgbClr val="6283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1" name="Rectangle 237"/>
            <p:cNvSpPr>
              <a:spLocks noChangeArrowheads="1"/>
            </p:cNvSpPr>
            <p:nvPr/>
          </p:nvSpPr>
          <p:spPr bwMode="auto">
            <a:xfrm>
              <a:off x="2445" y="2927"/>
              <a:ext cx="359" cy="11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2" name="Rectangle 238"/>
            <p:cNvSpPr>
              <a:spLocks noChangeArrowheads="1"/>
            </p:cNvSpPr>
            <p:nvPr/>
          </p:nvSpPr>
          <p:spPr bwMode="auto">
            <a:xfrm>
              <a:off x="2445" y="2938"/>
              <a:ext cx="359" cy="11"/>
            </a:xfrm>
            <a:prstGeom prst="rect">
              <a:avLst/>
            </a:prstGeom>
            <a:solidFill>
              <a:srgbClr val="5E7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3" name="Rectangle 239"/>
            <p:cNvSpPr>
              <a:spLocks noChangeArrowheads="1"/>
            </p:cNvSpPr>
            <p:nvPr/>
          </p:nvSpPr>
          <p:spPr bwMode="auto">
            <a:xfrm>
              <a:off x="2445" y="2949"/>
              <a:ext cx="359" cy="11"/>
            </a:xfrm>
            <a:prstGeom prst="rect">
              <a:avLst/>
            </a:prstGeom>
            <a:solidFill>
              <a:srgbClr val="5C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4" name="Rectangle 240"/>
            <p:cNvSpPr>
              <a:spLocks noChangeArrowheads="1"/>
            </p:cNvSpPr>
            <p:nvPr/>
          </p:nvSpPr>
          <p:spPr bwMode="auto">
            <a:xfrm>
              <a:off x="2445" y="2960"/>
              <a:ext cx="359" cy="11"/>
            </a:xfrm>
            <a:prstGeom prst="rect">
              <a:avLst/>
            </a:prstGeom>
            <a:solidFill>
              <a:srgbClr val="5A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5" name="Rectangle 241"/>
            <p:cNvSpPr>
              <a:spLocks noChangeArrowheads="1"/>
            </p:cNvSpPr>
            <p:nvPr/>
          </p:nvSpPr>
          <p:spPr bwMode="auto">
            <a:xfrm>
              <a:off x="2445" y="2971"/>
              <a:ext cx="359" cy="11"/>
            </a:xfrm>
            <a:prstGeom prst="rect">
              <a:avLst/>
            </a:prstGeom>
            <a:solidFill>
              <a:srgbClr val="57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6" name="Rectangle 242"/>
            <p:cNvSpPr>
              <a:spLocks noChangeArrowheads="1"/>
            </p:cNvSpPr>
            <p:nvPr/>
          </p:nvSpPr>
          <p:spPr bwMode="auto">
            <a:xfrm>
              <a:off x="2445" y="2982"/>
              <a:ext cx="359" cy="11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7" name="Rectangle 243"/>
            <p:cNvSpPr>
              <a:spLocks noChangeArrowheads="1"/>
            </p:cNvSpPr>
            <p:nvPr/>
          </p:nvSpPr>
          <p:spPr bwMode="auto">
            <a:xfrm>
              <a:off x="2445" y="2993"/>
              <a:ext cx="359" cy="11"/>
            </a:xfrm>
            <a:prstGeom prst="rect">
              <a:avLst/>
            </a:prstGeom>
            <a:solidFill>
              <a:srgbClr val="53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8" name="Rectangle 244"/>
            <p:cNvSpPr>
              <a:spLocks noChangeArrowheads="1"/>
            </p:cNvSpPr>
            <p:nvPr/>
          </p:nvSpPr>
          <p:spPr bwMode="auto">
            <a:xfrm>
              <a:off x="2445" y="3004"/>
              <a:ext cx="359" cy="11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09" name="Rectangle 245"/>
            <p:cNvSpPr>
              <a:spLocks noChangeArrowheads="1"/>
            </p:cNvSpPr>
            <p:nvPr/>
          </p:nvSpPr>
          <p:spPr bwMode="auto">
            <a:xfrm>
              <a:off x="2445" y="3015"/>
              <a:ext cx="359" cy="11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0" name="Rectangle 246"/>
            <p:cNvSpPr>
              <a:spLocks noChangeArrowheads="1"/>
            </p:cNvSpPr>
            <p:nvPr/>
          </p:nvSpPr>
          <p:spPr bwMode="auto">
            <a:xfrm>
              <a:off x="2445" y="3026"/>
              <a:ext cx="359" cy="12"/>
            </a:xfrm>
            <a:prstGeom prst="rect">
              <a:avLst/>
            </a:prstGeom>
            <a:solidFill>
              <a:srgbClr val="4E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1" name="Rectangle 247"/>
            <p:cNvSpPr>
              <a:spLocks noChangeArrowheads="1"/>
            </p:cNvSpPr>
            <p:nvPr/>
          </p:nvSpPr>
          <p:spPr bwMode="auto">
            <a:xfrm>
              <a:off x="2445" y="3038"/>
              <a:ext cx="359" cy="10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2" name="Rectangle 248"/>
            <p:cNvSpPr>
              <a:spLocks noChangeArrowheads="1"/>
            </p:cNvSpPr>
            <p:nvPr/>
          </p:nvSpPr>
          <p:spPr bwMode="auto">
            <a:xfrm>
              <a:off x="2445" y="3048"/>
              <a:ext cx="359" cy="12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3" name="Rectangle 249"/>
            <p:cNvSpPr>
              <a:spLocks noChangeArrowheads="1"/>
            </p:cNvSpPr>
            <p:nvPr/>
          </p:nvSpPr>
          <p:spPr bwMode="auto">
            <a:xfrm>
              <a:off x="2445" y="3060"/>
              <a:ext cx="359" cy="10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4" name="Rectangle 250"/>
            <p:cNvSpPr>
              <a:spLocks noChangeArrowheads="1"/>
            </p:cNvSpPr>
            <p:nvPr/>
          </p:nvSpPr>
          <p:spPr bwMode="auto">
            <a:xfrm>
              <a:off x="2445" y="3070"/>
              <a:ext cx="359" cy="12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5" name="Rectangle 251"/>
            <p:cNvSpPr>
              <a:spLocks noChangeArrowheads="1"/>
            </p:cNvSpPr>
            <p:nvPr/>
          </p:nvSpPr>
          <p:spPr bwMode="auto">
            <a:xfrm>
              <a:off x="2445" y="3082"/>
              <a:ext cx="359" cy="11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6" name="Rectangle 252"/>
            <p:cNvSpPr>
              <a:spLocks noChangeArrowheads="1"/>
            </p:cNvSpPr>
            <p:nvPr/>
          </p:nvSpPr>
          <p:spPr bwMode="auto">
            <a:xfrm>
              <a:off x="2445" y="3093"/>
              <a:ext cx="359" cy="11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7" name="Rectangle 253"/>
            <p:cNvSpPr>
              <a:spLocks noChangeArrowheads="1"/>
            </p:cNvSpPr>
            <p:nvPr/>
          </p:nvSpPr>
          <p:spPr bwMode="auto">
            <a:xfrm>
              <a:off x="2445" y="3104"/>
              <a:ext cx="359" cy="12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8" name="Rectangle 254"/>
            <p:cNvSpPr>
              <a:spLocks noChangeArrowheads="1"/>
            </p:cNvSpPr>
            <p:nvPr/>
          </p:nvSpPr>
          <p:spPr bwMode="auto">
            <a:xfrm>
              <a:off x="2445" y="2528"/>
              <a:ext cx="359" cy="588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19" name="Rectangle 255"/>
            <p:cNvSpPr>
              <a:spLocks noChangeArrowheads="1"/>
            </p:cNvSpPr>
            <p:nvPr/>
          </p:nvSpPr>
          <p:spPr bwMode="auto">
            <a:xfrm>
              <a:off x="3147" y="2993"/>
              <a:ext cx="344" cy="11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0" name="Rectangle 256"/>
            <p:cNvSpPr>
              <a:spLocks noChangeArrowheads="1"/>
            </p:cNvSpPr>
            <p:nvPr/>
          </p:nvSpPr>
          <p:spPr bwMode="auto">
            <a:xfrm>
              <a:off x="3147" y="3004"/>
              <a:ext cx="344" cy="11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1" name="Rectangle 257"/>
            <p:cNvSpPr>
              <a:spLocks noChangeArrowheads="1"/>
            </p:cNvSpPr>
            <p:nvPr/>
          </p:nvSpPr>
          <p:spPr bwMode="auto">
            <a:xfrm>
              <a:off x="3147" y="3015"/>
              <a:ext cx="344" cy="11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2" name="Rectangle 258"/>
            <p:cNvSpPr>
              <a:spLocks noChangeArrowheads="1"/>
            </p:cNvSpPr>
            <p:nvPr/>
          </p:nvSpPr>
          <p:spPr bwMode="auto">
            <a:xfrm>
              <a:off x="3147" y="3026"/>
              <a:ext cx="344" cy="12"/>
            </a:xfrm>
            <a:prstGeom prst="rect">
              <a:avLst/>
            </a:prstGeom>
            <a:solidFill>
              <a:srgbClr val="8C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3" name="Rectangle 259"/>
            <p:cNvSpPr>
              <a:spLocks noChangeArrowheads="1"/>
            </p:cNvSpPr>
            <p:nvPr/>
          </p:nvSpPr>
          <p:spPr bwMode="auto">
            <a:xfrm>
              <a:off x="3147" y="3038"/>
              <a:ext cx="344" cy="10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4" name="Rectangle 260"/>
            <p:cNvSpPr>
              <a:spLocks noChangeArrowheads="1"/>
            </p:cNvSpPr>
            <p:nvPr/>
          </p:nvSpPr>
          <p:spPr bwMode="auto">
            <a:xfrm>
              <a:off x="3147" y="3048"/>
              <a:ext cx="344" cy="12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5" name="Rectangle 261"/>
            <p:cNvSpPr>
              <a:spLocks noChangeArrowheads="1"/>
            </p:cNvSpPr>
            <p:nvPr/>
          </p:nvSpPr>
          <p:spPr bwMode="auto">
            <a:xfrm>
              <a:off x="3147" y="3060"/>
              <a:ext cx="344" cy="10"/>
            </a:xfrm>
            <a:prstGeom prst="rect">
              <a:avLst/>
            </a:prstGeom>
            <a:solidFill>
              <a:srgbClr val="6C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6" name="Rectangle 262"/>
            <p:cNvSpPr>
              <a:spLocks noChangeArrowheads="1"/>
            </p:cNvSpPr>
            <p:nvPr/>
          </p:nvSpPr>
          <p:spPr bwMode="auto">
            <a:xfrm>
              <a:off x="3147" y="3070"/>
              <a:ext cx="344" cy="12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7" name="Rectangle 263"/>
            <p:cNvSpPr>
              <a:spLocks noChangeArrowheads="1"/>
            </p:cNvSpPr>
            <p:nvPr/>
          </p:nvSpPr>
          <p:spPr bwMode="auto">
            <a:xfrm>
              <a:off x="3147" y="3082"/>
              <a:ext cx="344" cy="11"/>
            </a:xfrm>
            <a:prstGeom prst="rect">
              <a:avLst/>
            </a:prstGeom>
            <a:solidFill>
              <a:srgbClr val="56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8" name="Rectangle 264"/>
            <p:cNvSpPr>
              <a:spLocks noChangeArrowheads="1"/>
            </p:cNvSpPr>
            <p:nvPr/>
          </p:nvSpPr>
          <p:spPr bwMode="auto">
            <a:xfrm>
              <a:off x="3147" y="3093"/>
              <a:ext cx="344" cy="11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29" name="Rectangle 265"/>
            <p:cNvSpPr>
              <a:spLocks noChangeArrowheads="1"/>
            </p:cNvSpPr>
            <p:nvPr/>
          </p:nvSpPr>
          <p:spPr bwMode="auto">
            <a:xfrm>
              <a:off x="3147" y="3104"/>
              <a:ext cx="344" cy="12"/>
            </a:xfrm>
            <a:prstGeom prst="rect">
              <a:avLst/>
            </a:prstGeom>
            <a:solidFill>
              <a:srgbClr val="48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0" name="Rectangle 266"/>
            <p:cNvSpPr>
              <a:spLocks noChangeArrowheads="1"/>
            </p:cNvSpPr>
            <p:nvPr/>
          </p:nvSpPr>
          <p:spPr bwMode="auto">
            <a:xfrm>
              <a:off x="3147" y="2993"/>
              <a:ext cx="344" cy="12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1" name="Rectangle 267"/>
            <p:cNvSpPr>
              <a:spLocks noChangeArrowheads="1"/>
            </p:cNvSpPr>
            <p:nvPr/>
          </p:nvSpPr>
          <p:spPr bwMode="auto">
            <a:xfrm>
              <a:off x="3834" y="2827"/>
              <a:ext cx="343" cy="11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2" name="Rectangle 268"/>
            <p:cNvSpPr>
              <a:spLocks noChangeArrowheads="1"/>
            </p:cNvSpPr>
            <p:nvPr/>
          </p:nvSpPr>
          <p:spPr bwMode="auto">
            <a:xfrm>
              <a:off x="3834" y="2838"/>
              <a:ext cx="343" cy="11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3" name="Rectangle 269"/>
            <p:cNvSpPr>
              <a:spLocks noChangeArrowheads="1"/>
            </p:cNvSpPr>
            <p:nvPr/>
          </p:nvSpPr>
          <p:spPr bwMode="auto">
            <a:xfrm>
              <a:off x="3834" y="2849"/>
              <a:ext cx="343" cy="11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4" name="Rectangle 270"/>
            <p:cNvSpPr>
              <a:spLocks noChangeArrowheads="1"/>
            </p:cNvSpPr>
            <p:nvPr/>
          </p:nvSpPr>
          <p:spPr bwMode="auto">
            <a:xfrm>
              <a:off x="3834" y="2860"/>
              <a:ext cx="343" cy="11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5" name="Rectangle 271"/>
            <p:cNvSpPr>
              <a:spLocks noChangeArrowheads="1"/>
            </p:cNvSpPr>
            <p:nvPr/>
          </p:nvSpPr>
          <p:spPr bwMode="auto">
            <a:xfrm>
              <a:off x="3834" y="2871"/>
              <a:ext cx="343" cy="11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6" name="Rectangle 272"/>
            <p:cNvSpPr>
              <a:spLocks noChangeArrowheads="1"/>
            </p:cNvSpPr>
            <p:nvPr/>
          </p:nvSpPr>
          <p:spPr bwMode="auto">
            <a:xfrm>
              <a:off x="3834" y="2882"/>
              <a:ext cx="343" cy="11"/>
            </a:xfrm>
            <a:prstGeom prst="rect">
              <a:avLst/>
            </a:prstGeom>
            <a:solidFill>
              <a:srgbClr val="93C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7" name="Rectangle 273"/>
            <p:cNvSpPr>
              <a:spLocks noChangeArrowheads="1"/>
            </p:cNvSpPr>
            <p:nvPr/>
          </p:nvSpPr>
          <p:spPr bwMode="auto">
            <a:xfrm>
              <a:off x="3834" y="2893"/>
              <a:ext cx="343" cy="12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8" name="Rectangle 274"/>
            <p:cNvSpPr>
              <a:spLocks noChangeArrowheads="1"/>
            </p:cNvSpPr>
            <p:nvPr/>
          </p:nvSpPr>
          <p:spPr bwMode="auto">
            <a:xfrm>
              <a:off x="3834" y="2905"/>
              <a:ext cx="343" cy="10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39" name="Rectangle 275"/>
            <p:cNvSpPr>
              <a:spLocks noChangeArrowheads="1"/>
            </p:cNvSpPr>
            <p:nvPr/>
          </p:nvSpPr>
          <p:spPr bwMode="auto">
            <a:xfrm>
              <a:off x="3834" y="2915"/>
              <a:ext cx="343" cy="12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0" name="Rectangle 276"/>
            <p:cNvSpPr>
              <a:spLocks noChangeArrowheads="1"/>
            </p:cNvSpPr>
            <p:nvPr/>
          </p:nvSpPr>
          <p:spPr bwMode="auto">
            <a:xfrm>
              <a:off x="3834" y="2927"/>
              <a:ext cx="343" cy="11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1" name="Rectangle 277"/>
            <p:cNvSpPr>
              <a:spLocks noChangeArrowheads="1"/>
            </p:cNvSpPr>
            <p:nvPr/>
          </p:nvSpPr>
          <p:spPr bwMode="auto">
            <a:xfrm>
              <a:off x="3834" y="2938"/>
              <a:ext cx="343" cy="11"/>
            </a:xfrm>
            <a:prstGeom prst="rect">
              <a:avLst/>
            </a:prstGeom>
            <a:solidFill>
              <a:srgbClr val="84B0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2" name="Rectangle 278"/>
            <p:cNvSpPr>
              <a:spLocks noChangeArrowheads="1"/>
            </p:cNvSpPr>
            <p:nvPr/>
          </p:nvSpPr>
          <p:spPr bwMode="auto">
            <a:xfrm>
              <a:off x="3834" y="2949"/>
              <a:ext cx="343" cy="11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3" name="Rectangle 279"/>
            <p:cNvSpPr>
              <a:spLocks noChangeArrowheads="1"/>
            </p:cNvSpPr>
            <p:nvPr/>
          </p:nvSpPr>
          <p:spPr bwMode="auto">
            <a:xfrm>
              <a:off x="3834" y="2960"/>
              <a:ext cx="343" cy="11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4" name="Rectangle 280"/>
            <p:cNvSpPr>
              <a:spLocks noChangeArrowheads="1"/>
            </p:cNvSpPr>
            <p:nvPr/>
          </p:nvSpPr>
          <p:spPr bwMode="auto">
            <a:xfrm>
              <a:off x="3834" y="2971"/>
              <a:ext cx="343" cy="11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5" name="Rectangle 281"/>
            <p:cNvSpPr>
              <a:spLocks noChangeArrowheads="1"/>
            </p:cNvSpPr>
            <p:nvPr/>
          </p:nvSpPr>
          <p:spPr bwMode="auto">
            <a:xfrm>
              <a:off x="3834" y="2982"/>
              <a:ext cx="343" cy="11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6" name="Rectangle 282"/>
            <p:cNvSpPr>
              <a:spLocks noChangeArrowheads="1"/>
            </p:cNvSpPr>
            <p:nvPr/>
          </p:nvSpPr>
          <p:spPr bwMode="auto">
            <a:xfrm>
              <a:off x="3834" y="2993"/>
              <a:ext cx="343" cy="11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7" name="Rectangle 283"/>
            <p:cNvSpPr>
              <a:spLocks noChangeArrowheads="1"/>
            </p:cNvSpPr>
            <p:nvPr/>
          </p:nvSpPr>
          <p:spPr bwMode="auto">
            <a:xfrm>
              <a:off x="3834" y="3004"/>
              <a:ext cx="343" cy="11"/>
            </a:xfrm>
            <a:prstGeom prst="rect">
              <a:avLst/>
            </a:prstGeom>
            <a:solidFill>
              <a:srgbClr val="6788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8" name="Rectangle 284"/>
            <p:cNvSpPr>
              <a:spLocks noChangeArrowheads="1"/>
            </p:cNvSpPr>
            <p:nvPr/>
          </p:nvSpPr>
          <p:spPr bwMode="auto">
            <a:xfrm>
              <a:off x="3834" y="3015"/>
              <a:ext cx="343" cy="11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49" name="Rectangle 285"/>
            <p:cNvSpPr>
              <a:spLocks noChangeArrowheads="1"/>
            </p:cNvSpPr>
            <p:nvPr/>
          </p:nvSpPr>
          <p:spPr bwMode="auto">
            <a:xfrm>
              <a:off x="3834" y="3026"/>
              <a:ext cx="343" cy="12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0" name="Rectangle 286"/>
            <p:cNvSpPr>
              <a:spLocks noChangeArrowheads="1"/>
            </p:cNvSpPr>
            <p:nvPr/>
          </p:nvSpPr>
          <p:spPr bwMode="auto">
            <a:xfrm>
              <a:off x="3834" y="3038"/>
              <a:ext cx="343" cy="10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1" name="Rectangle 287"/>
            <p:cNvSpPr>
              <a:spLocks noChangeArrowheads="1"/>
            </p:cNvSpPr>
            <p:nvPr/>
          </p:nvSpPr>
          <p:spPr bwMode="auto">
            <a:xfrm>
              <a:off x="3834" y="3048"/>
              <a:ext cx="343" cy="12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2" name="Rectangle 288"/>
            <p:cNvSpPr>
              <a:spLocks noChangeArrowheads="1"/>
            </p:cNvSpPr>
            <p:nvPr/>
          </p:nvSpPr>
          <p:spPr bwMode="auto">
            <a:xfrm>
              <a:off x="3834" y="3060"/>
              <a:ext cx="343" cy="10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3" name="Rectangle 289"/>
            <p:cNvSpPr>
              <a:spLocks noChangeArrowheads="1"/>
            </p:cNvSpPr>
            <p:nvPr/>
          </p:nvSpPr>
          <p:spPr bwMode="auto">
            <a:xfrm>
              <a:off x="3834" y="3070"/>
              <a:ext cx="343" cy="12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4" name="Rectangle 290"/>
            <p:cNvSpPr>
              <a:spLocks noChangeArrowheads="1"/>
            </p:cNvSpPr>
            <p:nvPr/>
          </p:nvSpPr>
          <p:spPr bwMode="auto">
            <a:xfrm>
              <a:off x="3834" y="3082"/>
              <a:ext cx="343" cy="11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5" name="Rectangle 291"/>
            <p:cNvSpPr>
              <a:spLocks noChangeArrowheads="1"/>
            </p:cNvSpPr>
            <p:nvPr/>
          </p:nvSpPr>
          <p:spPr bwMode="auto">
            <a:xfrm>
              <a:off x="3834" y="3093"/>
              <a:ext cx="343" cy="11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6" name="Rectangle 292"/>
            <p:cNvSpPr>
              <a:spLocks noChangeArrowheads="1"/>
            </p:cNvSpPr>
            <p:nvPr/>
          </p:nvSpPr>
          <p:spPr bwMode="auto">
            <a:xfrm>
              <a:off x="3834" y="3104"/>
              <a:ext cx="343" cy="12"/>
            </a:xfrm>
            <a:prstGeom prst="rect">
              <a:avLst/>
            </a:prstGeom>
            <a:solidFill>
              <a:srgbClr val="48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7" name="Rectangle 293"/>
            <p:cNvSpPr>
              <a:spLocks noChangeArrowheads="1"/>
            </p:cNvSpPr>
            <p:nvPr/>
          </p:nvSpPr>
          <p:spPr bwMode="auto">
            <a:xfrm>
              <a:off x="3834" y="2827"/>
              <a:ext cx="343" cy="289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8" name="Rectangle 294"/>
            <p:cNvSpPr>
              <a:spLocks noChangeArrowheads="1"/>
            </p:cNvSpPr>
            <p:nvPr/>
          </p:nvSpPr>
          <p:spPr bwMode="auto">
            <a:xfrm>
              <a:off x="4521" y="2938"/>
              <a:ext cx="342" cy="11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59" name="Rectangle 295"/>
            <p:cNvSpPr>
              <a:spLocks noChangeArrowheads="1"/>
            </p:cNvSpPr>
            <p:nvPr/>
          </p:nvSpPr>
          <p:spPr bwMode="auto">
            <a:xfrm>
              <a:off x="4521" y="2949"/>
              <a:ext cx="342" cy="11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0" name="Rectangle 296"/>
            <p:cNvSpPr>
              <a:spLocks noChangeArrowheads="1"/>
            </p:cNvSpPr>
            <p:nvPr/>
          </p:nvSpPr>
          <p:spPr bwMode="auto">
            <a:xfrm>
              <a:off x="4521" y="2960"/>
              <a:ext cx="342" cy="11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1" name="Rectangle 297"/>
            <p:cNvSpPr>
              <a:spLocks noChangeArrowheads="1"/>
            </p:cNvSpPr>
            <p:nvPr/>
          </p:nvSpPr>
          <p:spPr bwMode="auto">
            <a:xfrm>
              <a:off x="4521" y="2971"/>
              <a:ext cx="342" cy="11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2" name="Rectangle 298"/>
            <p:cNvSpPr>
              <a:spLocks noChangeArrowheads="1"/>
            </p:cNvSpPr>
            <p:nvPr/>
          </p:nvSpPr>
          <p:spPr bwMode="auto">
            <a:xfrm>
              <a:off x="4521" y="2982"/>
              <a:ext cx="342" cy="11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3" name="Rectangle 299"/>
            <p:cNvSpPr>
              <a:spLocks noChangeArrowheads="1"/>
            </p:cNvSpPr>
            <p:nvPr/>
          </p:nvSpPr>
          <p:spPr bwMode="auto">
            <a:xfrm>
              <a:off x="4521" y="2993"/>
              <a:ext cx="342" cy="11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4" name="Rectangle 300"/>
            <p:cNvSpPr>
              <a:spLocks noChangeArrowheads="1"/>
            </p:cNvSpPr>
            <p:nvPr/>
          </p:nvSpPr>
          <p:spPr bwMode="auto">
            <a:xfrm>
              <a:off x="4521" y="3004"/>
              <a:ext cx="342" cy="11"/>
            </a:xfrm>
            <a:prstGeom prst="rect">
              <a:avLst/>
            </a:prstGeom>
            <a:solidFill>
              <a:srgbClr val="84B0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5" name="Rectangle 301"/>
            <p:cNvSpPr>
              <a:spLocks noChangeArrowheads="1"/>
            </p:cNvSpPr>
            <p:nvPr/>
          </p:nvSpPr>
          <p:spPr bwMode="auto">
            <a:xfrm>
              <a:off x="4521" y="3015"/>
              <a:ext cx="342" cy="11"/>
            </a:xfrm>
            <a:prstGeom prst="rect">
              <a:avLst/>
            </a:prstGeom>
            <a:solidFill>
              <a:srgbClr val="7D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6" name="Rectangle 302"/>
            <p:cNvSpPr>
              <a:spLocks noChangeArrowheads="1"/>
            </p:cNvSpPr>
            <p:nvPr/>
          </p:nvSpPr>
          <p:spPr bwMode="auto">
            <a:xfrm>
              <a:off x="4521" y="3026"/>
              <a:ext cx="342" cy="12"/>
            </a:xfrm>
            <a:prstGeom prst="rect">
              <a:avLst/>
            </a:prstGeom>
            <a:solidFill>
              <a:srgbClr val="759C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7" name="Rectangle 303"/>
            <p:cNvSpPr>
              <a:spLocks noChangeArrowheads="1"/>
            </p:cNvSpPr>
            <p:nvPr/>
          </p:nvSpPr>
          <p:spPr bwMode="auto">
            <a:xfrm>
              <a:off x="4521" y="3038"/>
              <a:ext cx="342" cy="10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8" name="Rectangle 304"/>
            <p:cNvSpPr>
              <a:spLocks noChangeArrowheads="1"/>
            </p:cNvSpPr>
            <p:nvPr/>
          </p:nvSpPr>
          <p:spPr bwMode="auto">
            <a:xfrm>
              <a:off x="4521" y="3048"/>
              <a:ext cx="342" cy="12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69" name="Rectangle 305"/>
            <p:cNvSpPr>
              <a:spLocks noChangeArrowheads="1"/>
            </p:cNvSpPr>
            <p:nvPr/>
          </p:nvSpPr>
          <p:spPr bwMode="auto">
            <a:xfrm>
              <a:off x="4521" y="3060"/>
              <a:ext cx="342" cy="10"/>
            </a:xfrm>
            <a:prstGeom prst="rect">
              <a:avLst/>
            </a:prstGeom>
            <a:solidFill>
              <a:srgbClr val="5D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0" name="Rectangle 306"/>
            <p:cNvSpPr>
              <a:spLocks noChangeArrowheads="1"/>
            </p:cNvSpPr>
            <p:nvPr/>
          </p:nvSpPr>
          <p:spPr bwMode="auto">
            <a:xfrm>
              <a:off x="4521" y="3070"/>
              <a:ext cx="342" cy="12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1" name="Rectangle 307"/>
            <p:cNvSpPr>
              <a:spLocks noChangeArrowheads="1"/>
            </p:cNvSpPr>
            <p:nvPr/>
          </p:nvSpPr>
          <p:spPr bwMode="auto">
            <a:xfrm>
              <a:off x="4521" y="3082"/>
              <a:ext cx="342" cy="11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2" name="Rectangle 308"/>
            <p:cNvSpPr>
              <a:spLocks noChangeArrowheads="1"/>
            </p:cNvSpPr>
            <p:nvPr/>
          </p:nvSpPr>
          <p:spPr bwMode="auto">
            <a:xfrm>
              <a:off x="4521" y="3093"/>
              <a:ext cx="342" cy="11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3" name="Rectangle 309"/>
            <p:cNvSpPr>
              <a:spLocks noChangeArrowheads="1"/>
            </p:cNvSpPr>
            <p:nvPr/>
          </p:nvSpPr>
          <p:spPr bwMode="auto">
            <a:xfrm>
              <a:off x="4521" y="3104"/>
              <a:ext cx="342" cy="12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4" name="Rectangle 310"/>
            <p:cNvSpPr>
              <a:spLocks noChangeArrowheads="1"/>
            </p:cNvSpPr>
            <p:nvPr/>
          </p:nvSpPr>
          <p:spPr bwMode="auto">
            <a:xfrm>
              <a:off x="4521" y="2938"/>
              <a:ext cx="342" cy="178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5" name="Rectangle 311"/>
            <p:cNvSpPr>
              <a:spLocks noChangeArrowheads="1"/>
            </p:cNvSpPr>
            <p:nvPr/>
          </p:nvSpPr>
          <p:spPr bwMode="auto">
            <a:xfrm>
              <a:off x="5207" y="2882"/>
              <a:ext cx="343" cy="11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6" name="Rectangle 312"/>
            <p:cNvSpPr>
              <a:spLocks noChangeArrowheads="1"/>
            </p:cNvSpPr>
            <p:nvPr/>
          </p:nvSpPr>
          <p:spPr bwMode="auto">
            <a:xfrm>
              <a:off x="5207" y="2893"/>
              <a:ext cx="343" cy="12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7" name="Rectangle 313"/>
            <p:cNvSpPr>
              <a:spLocks noChangeArrowheads="1"/>
            </p:cNvSpPr>
            <p:nvPr/>
          </p:nvSpPr>
          <p:spPr bwMode="auto">
            <a:xfrm>
              <a:off x="5207" y="2905"/>
              <a:ext cx="343" cy="10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8" name="Rectangle 314"/>
            <p:cNvSpPr>
              <a:spLocks noChangeArrowheads="1"/>
            </p:cNvSpPr>
            <p:nvPr/>
          </p:nvSpPr>
          <p:spPr bwMode="auto">
            <a:xfrm>
              <a:off x="5207" y="2915"/>
              <a:ext cx="343" cy="12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79" name="Rectangle 315"/>
            <p:cNvSpPr>
              <a:spLocks noChangeArrowheads="1"/>
            </p:cNvSpPr>
            <p:nvPr/>
          </p:nvSpPr>
          <p:spPr bwMode="auto">
            <a:xfrm>
              <a:off x="5207" y="2927"/>
              <a:ext cx="343" cy="11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0" name="Rectangle 316"/>
            <p:cNvSpPr>
              <a:spLocks noChangeArrowheads="1"/>
            </p:cNvSpPr>
            <p:nvPr/>
          </p:nvSpPr>
          <p:spPr bwMode="auto">
            <a:xfrm>
              <a:off x="5207" y="2938"/>
              <a:ext cx="343" cy="11"/>
            </a:xfrm>
            <a:prstGeom prst="rect">
              <a:avLst/>
            </a:prstGeom>
            <a:solidFill>
              <a:srgbClr val="90C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1" name="Rectangle 317"/>
            <p:cNvSpPr>
              <a:spLocks noChangeArrowheads="1"/>
            </p:cNvSpPr>
            <p:nvPr/>
          </p:nvSpPr>
          <p:spPr bwMode="auto">
            <a:xfrm>
              <a:off x="5207" y="2949"/>
              <a:ext cx="343" cy="11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2" name="Rectangle 318"/>
            <p:cNvSpPr>
              <a:spLocks noChangeArrowheads="1"/>
            </p:cNvSpPr>
            <p:nvPr/>
          </p:nvSpPr>
          <p:spPr bwMode="auto">
            <a:xfrm>
              <a:off x="5207" y="2960"/>
              <a:ext cx="343" cy="11"/>
            </a:xfrm>
            <a:prstGeom prst="rect">
              <a:avLst/>
            </a:prstGeom>
            <a:solidFill>
              <a:srgbClr val="88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3" name="Rectangle 319"/>
            <p:cNvSpPr>
              <a:spLocks noChangeArrowheads="1"/>
            </p:cNvSpPr>
            <p:nvPr/>
          </p:nvSpPr>
          <p:spPr bwMode="auto">
            <a:xfrm>
              <a:off x="5207" y="2971"/>
              <a:ext cx="343" cy="11"/>
            </a:xfrm>
            <a:prstGeom prst="rect">
              <a:avLst/>
            </a:prstGeom>
            <a:solidFill>
              <a:srgbClr val="84B0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4" name="Rectangle 320"/>
            <p:cNvSpPr>
              <a:spLocks noChangeArrowheads="1"/>
            </p:cNvSpPr>
            <p:nvPr/>
          </p:nvSpPr>
          <p:spPr bwMode="auto">
            <a:xfrm>
              <a:off x="5207" y="2982"/>
              <a:ext cx="343" cy="11"/>
            </a:xfrm>
            <a:prstGeom prst="rect">
              <a:avLst/>
            </a:prstGeom>
            <a:solidFill>
              <a:srgbClr val="7EA9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5" name="Rectangle 321"/>
            <p:cNvSpPr>
              <a:spLocks noChangeArrowheads="1"/>
            </p:cNvSpPr>
            <p:nvPr/>
          </p:nvSpPr>
          <p:spPr bwMode="auto">
            <a:xfrm>
              <a:off x="5207" y="2993"/>
              <a:ext cx="343" cy="11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6" name="Rectangle 322"/>
            <p:cNvSpPr>
              <a:spLocks noChangeArrowheads="1"/>
            </p:cNvSpPr>
            <p:nvPr/>
          </p:nvSpPr>
          <p:spPr bwMode="auto">
            <a:xfrm>
              <a:off x="5207" y="3004"/>
              <a:ext cx="343" cy="11"/>
            </a:xfrm>
            <a:prstGeom prst="rect">
              <a:avLst/>
            </a:prstGeom>
            <a:solidFill>
              <a:srgbClr val="7299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7" name="Rectangle 323"/>
            <p:cNvSpPr>
              <a:spLocks noChangeArrowheads="1"/>
            </p:cNvSpPr>
            <p:nvPr/>
          </p:nvSpPr>
          <p:spPr bwMode="auto">
            <a:xfrm>
              <a:off x="5207" y="3015"/>
              <a:ext cx="343" cy="11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8" name="Rectangle 324"/>
            <p:cNvSpPr>
              <a:spLocks noChangeArrowheads="1"/>
            </p:cNvSpPr>
            <p:nvPr/>
          </p:nvSpPr>
          <p:spPr bwMode="auto">
            <a:xfrm>
              <a:off x="5207" y="3026"/>
              <a:ext cx="343" cy="12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89" name="Rectangle 325"/>
            <p:cNvSpPr>
              <a:spLocks noChangeArrowheads="1"/>
            </p:cNvSpPr>
            <p:nvPr/>
          </p:nvSpPr>
          <p:spPr bwMode="auto">
            <a:xfrm>
              <a:off x="5207" y="3038"/>
              <a:ext cx="343" cy="10"/>
            </a:xfrm>
            <a:prstGeom prst="rect">
              <a:avLst/>
            </a:prstGeom>
            <a:solidFill>
              <a:srgbClr val="608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90" name="Rectangle 326"/>
            <p:cNvSpPr>
              <a:spLocks noChangeArrowheads="1"/>
            </p:cNvSpPr>
            <p:nvPr/>
          </p:nvSpPr>
          <p:spPr bwMode="auto">
            <a:xfrm>
              <a:off x="5207" y="3048"/>
              <a:ext cx="343" cy="12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91" name="Rectangle 327"/>
            <p:cNvSpPr>
              <a:spLocks noChangeArrowheads="1"/>
            </p:cNvSpPr>
            <p:nvPr/>
          </p:nvSpPr>
          <p:spPr bwMode="auto">
            <a:xfrm>
              <a:off x="5207" y="3060"/>
              <a:ext cx="343" cy="10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92" name="Rectangle 328"/>
            <p:cNvSpPr>
              <a:spLocks noChangeArrowheads="1"/>
            </p:cNvSpPr>
            <p:nvPr/>
          </p:nvSpPr>
          <p:spPr bwMode="auto">
            <a:xfrm>
              <a:off x="5207" y="3070"/>
              <a:ext cx="343" cy="12"/>
            </a:xfrm>
            <a:prstGeom prst="rect">
              <a:avLst/>
            </a:prstGeom>
            <a:solidFill>
              <a:srgbClr val="5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93" name="Rectangle 329"/>
            <p:cNvSpPr>
              <a:spLocks noChangeArrowheads="1"/>
            </p:cNvSpPr>
            <p:nvPr/>
          </p:nvSpPr>
          <p:spPr bwMode="auto">
            <a:xfrm>
              <a:off x="5207" y="3082"/>
              <a:ext cx="343" cy="11"/>
            </a:xfrm>
            <a:prstGeom prst="rect">
              <a:avLst/>
            </a:prstGeom>
            <a:solidFill>
              <a:srgbClr val="4D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94" name="Rectangle 330"/>
            <p:cNvSpPr>
              <a:spLocks noChangeArrowheads="1"/>
            </p:cNvSpPr>
            <p:nvPr/>
          </p:nvSpPr>
          <p:spPr bwMode="auto">
            <a:xfrm>
              <a:off x="5207" y="3093"/>
              <a:ext cx="343" cy="11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95" name="Rectangle 331"/>
            <p:cNvSpPr>
              <a:spLocks noChangeArrowheads="1"/>
            </p:cNvSpPr>
            <p:nvPr/>
          </p:nvSpPr>
          <p:spPr bwMode="auto">
            <a:xfrm>
              <a:off x="5207" y="3104"/>
              <a:ext cx="343" cy="12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796" name="Rectangle 332"/>
            <p:cNvSpPr>
              <a:spLocks noChangeArrowheads="1"/>
            </p:cNvSpPr>
            <p:nvPr/>
          </p:nvSpPr>
          <p:spPr bwMode="auto">
            <a:xfrm>
              <a:off x="5207" y="2882"/>
              <a:ext cx="343" cy="23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817" name="Rectangle 353"/>
            <p:cNvSpPr>
              <a:spLocks noChangeArrowheads="1"/>
            </p:cNvSpPr>
            <p:nvPr/>
          </p:nvSpPr>
          <p:spPr bwMode="auto">
            <a:xfrm>
              <a:off x="511" y="2017"/>
              <a:ext cx="18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20%</a:t>
              </a:r>
            </a:p>
          </p:txBody>
        </p:sp>
        <p:sp>
          <p:nvSpPr>
            <p:cNvPr id="190818" name="Rectangle 354"/>
            <p:cNvSpPr>
              <a:spLocks noChangeArrowheads="1"/>
            </p:cNvSpPr>
            <p:nvPr/>
          </p:nvSpPr>
          <p:spPr bwMode="auto">
            <a:xfrm>
              <a:off x="1197" y="2428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11%</a:t>
              </a:r>
            </a:p>
          </p:txBody>
        </p:sp>
        <p:sp>
          <p:nvSpPr>
            <p:cNvPr id="190819" name="Rectangle 355"/>
            <p:cNvSpPr>
              <a:spLocks noChangeArrowheads="1"/>
            </p:cNvSpPr>
            <p:nvPr/>
          </p:nvSpPr>
          <p:spPr bwMode="auto">
            <a:xfrm>
              <a:off x="1885" y="1253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37%</a:t>
              </a:r>
            </a:p>
          </p:txBody>
        </p:sp>
        <p:sp>
          <p:nvSpPr>
            <p:cNvPr id="190820" name="Rectangle 356"/>
            <p:cNvSpPr>
              <a:spLocks noChangeArrowheads="1"/>
            </p:cNvSpPr>
            <p:nvPr/>
          </p:nvSpPr>
          <p:spPr bwMode="auto">
            <a:xfrm>
              <a:off x="2588" y="2306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13%</a:t>
              </a:r>
            </a:p>
          </p:txBody>
        </p:sp>
        <p:sp>
          <p:nvSpPr>
            <p:cNvPr id="190821" name="Rectangle 357"/>
            <p:cNvSpPr>
              <a:spLocks noChangeArrowheads="1"/>
            </p:cNvSpPr>
            <p:nvPr/>
          </p:nvSpPr>
          <p:spPr bwMode="auto">
            <a:xfrm>
              <a:off x="3296" y="2771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</a:p>
          </p:txBody>
        </p:sp>
        <p:sp>
          <p:nvSpPr>
            <p:cNvPr id="190822" name="Rectangle 358"/>
            <p:cNvSpPr>
              <a:spLocks noChangeArrowheads="1"/>
            </p:cNvSpPr>
            <p:nvPr/>
          </p:nvSpPr>
          <p:spPr bwMode="auto">
            <a:xfrm>
              <a:off x="3983" y="2605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90823" name="Rectangle 359"/>
            <p:cNvSpPr>
              <a:spLocks noChangeArrowheads="1"/>
            </p:cNvSpPr>
            <p:nvPr/>
          </p:nvSpPr>
          <p:spPr bwMode="auto">
            <a:xfrm>
              <a:off x="4668" y="2717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4%</a:t>
              </a:r>
            </a:p>
          </p:txBody>
        </p:sp>
        <p:sp>
          <p:nvSpPr>
            <p:cNvPr id="190824" name="Rectangle 360"/>
            <p:cNvSpPr>
              <a:spLocks noChangeArrowheads="1"/>
            </p:cNvSpPr>
            <p:nvPr/>
          </p:nvSpPr>
          <p:spPr bwMode="auto">
            <a:xfrm>
              <a:off x="5355" y="2661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190834" name="Rectangle 370"/>
            <p:cNvSpPr>
              <a:spLocks noChangeArrowheads="1"/>
            </p:cNvSpPr>
            <p:nvPr/>
          </p:nvSpPr>
          <p:spPr bwMode="auto">
            <a:xfrm>
              <a:off x="413" y="3223"/>
              <a:ext cx="25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Moda</a:t>
              </a:r>
            </a:p>
          </p:txBody>
        </p:sp>
        <p:sp>
          <p:nvSpPr>
            <p:cNvPr id="190835" name="Rectangle 371"/>
            <p:cNvSpPr>
              <a:spLocks noChangeArrowheads="1"/>
            </p:cNvSpPr>
            <p:nvPr/>
          </p:nvSpPr>
          <p:spPr bwMode="auto">
            <a:xfrm>
              <a:off x="1033" y="3198"/>
              <a:ext cx="42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Deportes</a:t>
              </a:r>
            </a:p>
          </p:txBody>
        </p:sp>
        <p:sp>
          <p:nvSpPr>
            <p:cNvPr id="190836" name="Rectangle 372"/>
            <p:cNvSpPr>
              <a:spLocks noChangeArrowheads="1"/>
            </p:cNvSpPr>
            <p:nvPr/>
          </p:nvSpPr>
          <p:spPr bwMode="auto">
            <a:xfrm>
              <a:off x="1555" y="3195"/>
              <a:ext cx="7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Entretenimiento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Juvenil</a:t>
              </a:r>
            </a:p>
          </p:txBody>
        </p:sp>
        <p:sp>
          <p:nvSpPr>
            <p:cNvPr id="190837" name="Rectangle 373"/>
            <p:cNvSpPr>
              <a:spLocks noChangeArrowheads="1"/>
            </p:cNvSpPr>
            <p:nvPr/>
          </p:nvSpPr>
          <p:spPr bwMode="auto">
            <a:xfrm>
              <a:off x="2381" y="3198"/>
              <a:ext cx="5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Informativa</a:t>
              </a:r>
            </a:p>
          </p:txBody>
        </p:sp>
        <p:sp>
          <p:nvSpPr>
            <p:cNvPr id="190838" name="Rectangle 374"/>
            <p:cNvSpPr>
              <a:spLocks noChangeArrowheads="1"/>
            </p:cNvSpPr>
            <p:nvPr/>
          </p:nvSpPr>
          <p:spPr bwMode="auto">
            <a:xfrm>
              <a:off x="3097" y="3198"/>
              <a:ext cx="43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Científica</a:t>
              </a:r>
            </a:p>
          </p:txBody>
        </p:sp>
        <p:sp>
          <p:nvSpPr>
            <p:cNvPr id="190839" name="Rectangle 375"/>
            <p:cNvSpPr>
              <a:spLocks noChangeArrowheads="1"/>
            </p:cNvSpPr>
            <p:nvPr/>
          </p:nvSpPr>
          <p:spPr bwMode="auto">
            <a:xfrm>
              <a:off x="3771" y="3198"/>
              <a:ext cx="45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Turísticas</a:t>
              </a:r>
            </a:p>
          </p:txBody>
        </p:sp>
        <p:sp>
          <p:nvSpPr>
            <p:cNvPr id="190840" name="Rectangle 376"/>
            <p:cNvSpPr>
              <a:spLocks noChangeArrowheads="1"/>
            </p:cNvSpPr>
            <p:nvPr/>
          </p:nvSpPr>
          <p:spPr bwMode="auto">
            <a:xfrm>
              <a:off x="4524" y="3198"/>
              <a:ext cx="34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Musical</a:t>
              </a:r>
            </a:p>
          </p:txBody>
        </p:sp>
        <p:sp>
          <p:nvSpPr>
            <p:cNvPr id="190841" name="Rectangle 377"/>
            <p:cNvSpPr>
              <a:spLocks noChangeArrowheads="1"/>
            </p:cNvSpPr>
            <p:nvPr/>
          </p:nvSpPr>
          <p:spPr bwMode="auto">
            <a:xfrm>
              <a:off x="5246" y="3198"/>
              <a:ext cx="2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Otras</a:t>
              </a:r>
            </a:p>
          </p:txBody>
        </p:sp>
      </p:grpSp>
      <p:grpSp>
        <p:nvGrpSpPr>
          <p:cNvPr id="190845" name="Group 381"/>
          <p:cNvGrpSpPr>
            <a:grpSpLocks/>
          </p:cNvGrpSpPr>
          <p:nvPr/>
        </p:nvGrpSpPr>
        <p:grpSpPr bwMode="auto">
          <a:xfrm>
            <a:off x="7358063" y="6021388"/>
            <a:ext cx="1101725" cy="182562"/>
            <a:chOff x="4246" y="3986"/>
            <a:chExt cx="694" cy="115"/>
          </a:xfrm>
        </p:grpSpPr>
        <p:sp>
          <p:nvSpPr>
            <p:cNvPr id="190842" name="Rectangle 378"/>
            <p:cNvSpPr>
              <a:spLocks noChangeArrowheads="1"/>
            </p:cNvSpPr>
            <p:nvPr/>
          </p:nvSpPr>
          <p:spPr bwMode="auto">
            <a:xfrm>
              <a:off x="4246" y="3989"/>
              <a:ext cx="86" cy="76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0843" name="Rectangle 379"/>
            <p:cNvSpPr>
              <a:spLocks noChangeArrowheads="1"/>
            </p:cNvSpPr>
            <p:nvPr/>
          </p:nvSpPr>
          <p:spPr bwMode="auto">
            <a:xfrm>
              <a:off x="4362" y="3986"/>
              <a:ext cx="57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21a 23 años</a:t>
              </a:r>
            </a:p>
          </p:txBody>
        </p:sp>
      </p:grpSp>
      <p:sp>
        <p:nvSpPr>
          <p:cNvPr id="190844" name="Text Box 380"/>
          <p:cNvSpPr txBox="1">
            <a:spLocks noChangeArrowheads="1"/>
          </p:cNvSpPr>
          <p:nvPr/>
        </p:nvSpPr>
        <p:spPr bwMode="auto">
          <a:xfrm>
            <a:off x="611188" y="6021388"/>
            <a:ext cx="1584325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0848" name="Text Box 384"/>
          <p:cNvSpPr txBox="1">
            <a:spLocks noChangeArrowheads="1"/>
          </p:cNvSpPr>
          <p:nvPr/>
        </p:nvSpPr>
        <p:spPr bwMode="auto">
          <a:xfrm>
            <a:off x="257175" y="6165850"/>
            <a:ext cx="2765425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 42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8DAC-6C5B-4A55-9942-DA9A1BD31948}" type="slidenum">
              <a:rPr lang="en-US"/>
              <a:pPr/>
              <a:t>19</a:t>
            </a:fld>
            <a:endParaRPr lang="en-US"/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827088" y="404813"/>
            <a:ext cx="61515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Tipos de Lectura en Tiempos Libres</a:t>
            </a:r>
          </a:p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Share of Mind - General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987425" y="62309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6293" name="Group 405"/>
          <p:cNvGrpSpPr>
            <a:grpSpLocks/>
          </p:cNvGrpSpPr>
          <p:nvPr/>
        </p:nvGrpSpPr>
        <p:grpSpPr bwMode="auto">
          <a:xfrm>
            <a:off x="684213" y="1406525"/>
            <a:ext cx="8064500" cy="4400550"/>
            <a:chOff x="476" y="799"/>
            <a:chExt cx="4853" cy="2772"/>
          </a:xfrm>
        </p:grpSpPr>
        <p:sp>
          <p:nvSpPr>
            <p:cNvPr id="165903" name="Rectangle 15"/>
            <p:cNvSpPr>
              <a:spLocks noChangeArrowheads="1"/>
            </p:cNvSpPr>
            <p:nvPr/>
          </p:nvSpPr>
          <p:spPr bwMode="auto">
            <a:xfrm>
              <a:off x="597" y="2318"/>
              <a:ext cx="256" cy="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04" name="Rectangle 16"/>
            <p:cNvSpPr>
              <a:spLocks noChangeArrowheads="1"/>
            </p:cNvSpPr>
            <p:nvPr/>
          </p:nvSpPr>
          <p:spPr bwMode="auto">
            <a:xfrm>
              <a:off x="597" y="2337"/>
              <a:ext cx="256" cy="17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597" y="2354"/>
              <a:ext cx="256" cy="35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06" name="Rectangle 18"/>
            <p:cNvSpPr>
              <a:spLocks noChangeArrowheads="1"/>
            </p:cNvSpPr>
            <p:nvPr/>
          </p:nvSpPr>
          <p:spPr bwMode="auto">
            <a:xfrm>
              <a:off x="597" y="2389"/>
              <a:ext cx="256" cy="17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07" name="Rectangle 19"/>
            <p:cNvSpPr>
              <a:spLocks noChangeArrowheads="1"/>
            </p:cNvSpPr>
            <p:nvPr/>
          </p:nvSpPr>
          <p:spPr bwMode="auto">
            <a:xfrm>
              <a:off x="597" y="2406"/>
              <a:ext cx="256" cy="17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08" name="Rectangle 20"/>
            <p:cNvSpPr>
              <a:spLocks noChangeArrowheads="1"/>
            </p:cNvSpPr>
            <p:nvPr/>
          </p:nvSpPr>
          <p:spPr bwMode="auto">
            <a:xfrm>
              <a:off x="597" y="2423"/>
              <a:ext cx="256" cy="17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09" name="Rectangle 21"/>
            <p:cNvSpPr>
              <a:spLocks noChangeArrowheads="1"/>
            </p:cNvSpPr>
            <p:nvPr/>
          </p:nvSpPr>
          <p:spPr bwMode="auto">
            <a:xfrm>
              <a:off x="597" y="2440"/>
              <a:ext cx="256" cy="19"/>
            </a:xfrm>
            <a:prstGeom prst="rect">
              <a:avLst/>
            </a:prstGeom>
            <a:solidFill>
              <a:srgbClr val="95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0" name="Rectangle 22"/>
            <p:cNvSpPr>
              <a:spLocks noChangeArrowheads="1"/>
            </p:cNvSpPr>
            <p:nvPr/>
          </p:nvSpPr>
          <p:spPr bwMode="auto">
            <a:xfrm>
              <a:off x="597" y="2459"/>
              <a:ext cx="256" cy="17"/>
            </a:xfrm>
            <a:prstGeom prst="rect">
              <a:avLst/>
            </a:prstGeom>
            <a:solidFill>
              <a:srgbClr val="95C6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1" name="Rectangle 23"/>
            <p:cNvSpPr>
              <a:spLocks noChangeArrowheads="1"/>
            </p:cNvSpPr>
            <p:nvPr/>
          </p:nvSpPr>
          <p:spPr bwMode="auto">
            <a:xfrm>
              <a:off x="597" y="2476"/>
              <a:ext cx="256" cy="17"/>
            </a:xfrm>
            <a:prstGeom prst="rect">
              <a:avLst/>
            </a:prstGeom>
            <a:solidFill>
              <a:srgbClr val="94C5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2" name="Rectangle 24"/>
            <p:cNvSpPr>
              <a:spLocks noChangeArrowheads="1"/>
            </p:cNvSpPr>
            <p:nvPr/>
          </p:nvSpPr>
          <p:spPr bwMode="auto">
            <a:xfrm>
              <a:off x="597" y="2493"/>
              <a:ext cx="256" cy="19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3" name="Rectangle 25"/>
            <p:cNvSpPr>
              <a:spLocks noChangeArrowheads="1"/>
            </p:cNvSpPr>
            <p:nvPr/>
          </p:nvSpPr>
          <p:spPr bwMode="auto">
            <a:xfrm>
              <a:off x="597" y="2512"/>
              <a:ext cx="256" cy="17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4" name="Rectangle 26"/>
            <p:cNvSpPr>
              <a:spLocks noChangeArrowheads="1"/>
            </p:cNvSpPr>
            <p:nvPr/>
          </p:nvSpPr>
          <p:spPr bwMode="auto">
            <a:xfrm>
              <a:off x="597" y="2529"/>
              <a:ext cx="256" cy="17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5" name="Rectangle 27"/>
            <p:cNvSpPr>
              <a:spLocks noChangeArrowheads="1"/>
            </p:cNvSpPr>
            <p:nvPr/>
          </p:nvSpPr>
          <p:spPr bwMode="auto">
            <a:xfrm>
              <a:off x="597" y="2546"/>
              <a:ext cx="256" cy="17"/>
            </a:xfrm>
            <a:prstGeom prst="rect">
              <a:avLst/>
            </a:prstGeom>
            <a:solidFill>
              <a:srgbClr val="91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6" name="Rectangle 28"/>
            <p:cNvSpPr>
              <a:spLocks noChangeArrowheads="1"/>
            </p:cNvSpPr>
            <p:nvPr/>
          </p:nvSpPr>
          <p:spPr bwMode="auto">
            <a:xfrm>
              <a:off x="597" y="2563"/>
              <a:ext cx="256" cy="18"/>
            </a:xfrm>
            <a:prstGeom prst="rect">
              <a:avLst/>
            </a:prstGeom>
            <a:solidFill>
              <a:srgbClr val="8FB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7" name="Rectangle 29"/>
            <p:cNvSpPr>
              <a:spLocks noChangeArrowheads="1"/>
            </p:cNvSpPr>
            <p:nvPr/>
          </p:nvSpPr>
          <p:spPr bwMode="auto">
            <a:xfrm>
              <a:off x="597" y="2581"/>
              <a:ext cx="256" cy="17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8" name="Rectangle 30"/>
            <p:cNvSpPr>
              <a:spLocks noChangeArrowheads="1"/>
            </p:cNvSpPr>
            <p:nvPr/>
          </p:nvSpPr>
          <p:spPr bwMode="auto">
            <a:xfrm>
              <a:off x="597" y="2598"/>
              <a:ext cx="256" cy="17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19" name="Rectangle 31"/>
            <p:cNvSpPr>
              <a:spLocks noChangeArrowheads="1"/>
            </p:cNvSpPr>
            <p:nvPr/>
          </p:nvSpPr>
          <p:spPr bwMode="auto">
            <a:xfrm>
              <a:off x="597" y="2615"/>
              <a:ext cx="256" cy="17"/>
            </a:xfrm>
            <a:prstGeom prst="rect">
              <a:avLst/>
            </a:prstGeom>
            <a:solidFill>
              <a:srgbClr val="8BB9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0" name="Rectangle 32"/>
            <p:cNvSpPr>
              <a:spLocks noChangeArrowheads="1"/>
            </p:cNvSpPr>
            <p:nvPr/>
          </p:nvSpPr>
          <p:spPr bwMode="auto">
            <a:xfrm>
              <a:off x="597" y="2632"/>
              <a:ext cx="256" cy="19"/>
            </a:xfrm>
            <a:prstGeom prst="rect">
              <a:avLst/>
            </a:prstGeom>
            <a:solidFill>
              <a:srgbClr val="89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1" name="Rectangle 33"/>
            <p:cNvSpPr>
              <a:spLocks noChangeArrowheads="1"/>
            </p:cNvSpPr>
            <p:nvPr/>
          </p:nvSpPr>
          <p:spPr bwMode="auto">
            <a:xfrm>
              <a:off x="597" y="2651"/>
              <a:ext cx="256" cy="17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2" name="Rectangle 34"/>
            <p:cNvSpPr>
              <a:spLocks noChangeArrowheads="1"/>
            </p:cNvSpPr>
            <p:nvPr/>
          </p:nvSpPr>
          <p:spPr bwMode="auto">
            <a:xfrm>
              <a:off x="597" y="2668"/>
              <a:ext cx="256" cy="17"/>
            </a:xfrm>
            <a:prstGeom prst="rect">
              <a:avLst/>
            </a:prstGeom>
            <a:solidFill>
              <a:srgbClr val="86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3" name="Rectangle 35"/>
            <p:cNvSpPr>
              <a:spLocks noChangeArrowheads="1"/>
            </p:cNvSpPr>
            <p:nvPr/>
          </p:nvSpPr>
          <p:spPr bwMode="auto">
            <a:xfrm>
              <a:off x="597" y="2685"/>
              <a:ext cx="256" cy="19"/>
            </a:xfrm>
            <a:prstGeom prst="rect">
              <a:avLst/>
            </a:prstGeom>
            <a:solidFill>
              <a:srgbClr val="84B0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4" name="Rectangle 36"/>
            <p:cNvSpPr>
              <a:spLocks noChangeArrowheads="1"/>
            </p:cNvSpPr>
            <p:nvPr/>
          </p:nvSpPr>
          <p:spPr bwMode="auto">
            <a:xfrm>
              <a:off x="597" y="2704"/>
              <a:ext cx="256" cy="17"/>
            </a:xfrm>
            <a:prstGeom prst="rect">
              <a:avLst/>
            </a:prstGeom>
            <a:solidFill>
              <a:srgbClr val="81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5" name="Rectangle 37"/>
            <p:cNvSpPr>
              <a:spLocks noChangeArrowheads="1"/>
            </p:cNvSpPr>
            <p:nvPr/>
          </p:nvSpPr>
          <p:spPr bwMode="auto">
            <a:xfrm>
              <a:off x="597" y="2721"/>
              <a:ext cx="256" cy="17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6" name="Rectangle 38"/>
            <p:cNvSpPr>
              <a:spLocks noChangeArrowheads="1"/>
            </p:cNvSpPr>
            <p:nvPr/>
          </p:nvSpPr>
          <p:spPr bwMode="auto">
            <a:xfrm>
              <a:off x="597" y="2738"/>
              <a:ext cx="256" cy="17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7" name="Rectangle 39"/>
            <p:cNvSpPr>
              <a:spLocks noChangeArrowheads="1"/>
            </p:cNvSpPr>
            <p:nvPr/>
          </p:nvSpPr>
          <p:spPr bwMode="auto">
            <a:xfrm>
              <a:off x="597" y="2755"/>
              <a:ext cx="256" cy="18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8" name="Rectangle 40"/>
            <p:cNvSpPr>
              <a:spLocks noChangeArrowheads="1"/>
            </p:cNvSpPr>
            <p:nvPr/>
          </p:nvSpPr>
          <p:spPr bwMode="auto">
            <a:xfrm>
              <a:off x="597" y="2773"/>
              <a:ext cx="256" cy="17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29" name="Rectangle 41"/>
            <p:cNvSpPr>
              <a:spLocks noChangeArrowheads="1"/>
            </p:cNvSpPr>
            <p:nvPr/>
          </p:nvSpPr>
          <p:spPr bwMode="auto">
            <a:xfrm>
              <a:off x="597" y="2790"/>
              <a:ext cx="256" cy="17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0" name="Rectangle 42"/>
            <p:cNvSpPr>
              <a:spLocks noChangeArrowheads="1"/>
            </p:cNvSpPr>
            <p:nvPr/>
          </p:nvSpPr>
          <p:spPr bwMode="auto">
            <a:xfrm>
              <a:off x="597" y="2807"/>
              <a:ext cx="256" cy="19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1" name="Rectangle 43"/>
            <p:cNvSpPr>
              <a:spLocks noChangeArrowheads="1"/>
            </p:cNvSpPr>
            <p:nvPr/>
          </p:nvSpPr>
          <p:spPr bwMode="auto">
            <a:xfrm>
              <a:off x="597" y="2826"/>
              <a:ext cx="256" cy="17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2" name="Rectangle 44"/>
            <p:cNvSpPr>
              <a:spLocks noChangeArrowheads="1"/>
            </p:cNvSpPr>
            <p:nvPr/>
          </p:nvSpPr>
          <p:spPr bwMode="auto">
            <a:xfrm>
              <a:off x="597" y="2843"/>
              <a:ext cx="256" cy="17"/>
            </a:xfrm>
            <a:prstGeom prst="rect">
              <a:avLst/>
            </a:prstGeom>
            <a:solidFill>
              <a:srgbClr val="6E94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3" name="Rectangle 45"/>
            <p:cNvSpPr>
              <a:spLocks noChangeArrowheads="1"/>
            </p:cNvSpPr>
            <p:nvPr/>
          </p:nvSpPr>
          <p:spPr bwMode="auto">
            <a:xfrm>
              <a:off x="597" y="2860"/>
              <a:ext cx="256" cy="17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4" name="Rectangle 46"/>
            <p:cNvSpPr>
              <a:spLocks noChangeArrowheads="1"/>
            </p:cNvSpPr>
            <p:nvPr/>
          </p:nvSpPr>
          <p:spPr bwMode="auto">
            <a:xfrm>
              <a:off x="597" y="2877"/>
              <a:ext cx="256" cy="19"/>
            </a:xfrm>
            <a:prstGeom prst="rect">
              <a:avLst/>
            </a:prstGeom>
            <a:solidFill>
              <a:srgbClr val="6A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5" name="Rectangle 47"/>
            <p:cNvSpPr>
              <a:spLocks noChangeArrowheads="1"/>
            </p:cNvSpPr>
            <p:nvPr/>
          </p:nvSpPr>
          <p:spPr bwMode="auto">
            <a:xfrm>
              <a:off x="597" y="2896"/>
              <a:ext cx="256" cy="17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6" name="Rectangle 48"/>
            <p:cNvSpPr>
              <a:spLocks noChangeArrowheads="1"/>
            </p:cNvSpPr>
            <p:nvPr/>
          </p:nvSpPr>
          <p:spPr bwMode="auto">
            <a:xfrm>
              <a:off x="597" y="2913"/>
              <a:ext cx="256" cy="16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7" name="Rectangle 49"/>
            <p:cNvSpPr>
              <a:spLocks noChangeArrowheads="1"/>
            </p:cNvSpPr>
            <p:nvPr/>
          </p:nvSpPr>
          <p:spPr bwMode="auto">
            <a:xfrm>
              <a:off x="597" y="2929"/>
              <a:ext cx="256" cy="17"/>
            </a:xfrm>
            <a:prstGeom prst="rect">
              <a:avLst/>
            </a:prstGeom>
            <a:solidFill>
              <a:srgbClr val="6283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8" name="Rectangle 50"/>
            <p:cNvSpPr>
              <a:spLocks noChangeArrowheads="1"/>
            </p:cNvSpPr>
            <p:nvPr/>
          </p:nvSpPr>
          <p:spPr bwMode="auto">
            <a:xfrm>
              <a:off x="597" y="2946"/>
              <a:ext cx="256" cy="19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39" name="Rectangle 51"/>
            <p:cNvSpPr>
              <a:spLocks noChangeArrowheads="1"/>
            </p:cNvSpPr>
            <p:nvPr/>
          </p:nvSpPr>
          <p:spPr bwMode="auto">
            <a:xfrm>
              <a:off x="597" y="2965"/>
              <a:ext cx="256" cy="17"/>
            </a:xfrm>
            <a:prstGeom prst="rect">
              <a:avLst/>
            </a:prstGeom>
            <a:solidFill>
              <a:srgbClr val="5E7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0" name="Rectangle 52"/>
            <p:cNvSpPr>
              <a:spLocks noChangeArrowheads="1"/>
            </p:cNvSpPr>
            <p:nvPr/>
          </p:nvSpPr>
          <p:spPr bwMode="auto">
            <a:xfrm>
              <a:off x="597" y="2982"/>
              <a:ext cx="256" cy="17"/>
            </a:xfrm>
            <a:prstGeom prst="rect">
              <a:avLst/>
            </a:prstGeom>
            <a:solidFill>
              <a:srgbClr val="5C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1" name="Rectangle 53"/>
            <p:cNvSpPr>
              <a:spLocks noChangeArrowheads="1"/>
            </p:cNvSpPr>
            <p:nvPr/>
          </p:nvSpPr>
          <p:spPr bwMode="auto">
            <a:xfrm>
              <a:off x="597" y="2999"/>
              <a:ext cx="256" cy="19"/>
            </a:xfrm>
            <a:prstGeom prst="rect">
              <a:avLst/>
            </a:prstGeom>
            <a:solidFill>
              <a:srgbClr val="5A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2" name="Rectangle 54"/>
            <p:cNvSpPr>
              <a:spLocks noChangeArrowheads="1"/>
            </p:cNvSpPr>
            <p:nvPr/>
          </p:nvSpPr>
          <p:spPr bwMode="auto">
            <a:xfrm>
              <a:off x="597" y="3018"/>
              <a:ext cx="256" cy="17"/>
            </a:xfrm>
            <a:prstGeom prst="rect">
              <a:avLst/>
            </a:prstGeom>
            <a:solidFill>
              <a:srgbClr val="57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3" name="Rectangle 55"/>
            <p:cNvSpPr>
              <a:spLocks noChangeArrowheads="1"/>
            </p:cNvSpPr>
            <p:nvPr/>
          </p:nvSpPr>
          <p:spPr bwMode="auto">
            <a:xfrm>
              <a:off x="597" y="3035"/>
              <a:ext cx="256" cy="17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4" name="Rectangle 56"/>
            <p:cNvSpPr>
              <a:spLocks noChangeArrowheads="1"/>
            </p:cNvSpPr>
            <p:nvPr/>
          </p:nvSpPr>
          <p:spPr bwMode="auto">
            <a:xfrm>
              <a:off x="597" y="3052"/>
              <a:ext cx="256" cy="17"/>
            </a:xfrm>
            <a:prstGeom prst="rect">
              <a:avLst/>
            </a:prstGeom>
            <a:solidFill>
              <a:srgbClr val="53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5" name="Rectangle 57"/>
            <p:cNvSpPr>
              <a:spLocks noChangeArrowheads="1"/>
            </p:cNvSpPr>
            <p:nvPr/>
          </p:nvSpPr>
          <p:spPr bwMode="auto">
            <a:xfrm>
              <a:off x="597" y="3069"/>
              <a:ext cx="256" cy="18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6" name="Rectangle 58"/>
            <p:cNvSpPr>
              <a:spLocks noChangeArrowheads="1"/>
            </p:cNvSpPr>
            <p:nvPr/>
          </p:nvSpPr>
          <p:spPr bwMode="auto">
            <a:xfrm>
              <a:off x="597" y="3087"/>
              <a:ext cx="256" cy="17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7" name="Rectangle 59"/>
            <p:cNvSpPr>
              <a:spLocks noChangeArrowheads="1"/>
            </p:cNvSpPr>
            <p:nvPr/>
          </p:nvSpPr>
          <p:spPr bwMode="auto">
            <a:xfrm>
              <a:off x="597" y="3104"/>
              <a:ext cx="256" cy="17"/>
            </a:xfrm>
            <a:prstGeom prst="rect">
              <a:avLst/>
            </a:prstGeom>
            <a:solidFill>
              <a:srgbClr val="4E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8" name="Rectangle 60"/>
            <p:cNvSpPr>
              <a:spLocks noChangeArrowheads="1"/>
            </p:cNvSpPr>
            <p:nvPr/>
          </p:nvSpPr>
          <p:spPr bwMode="auto">
            <a:xfrm>
              <a:off x="597" y="3121"/>
              <a:ext cx="256" cy="19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49" name="Rectangle 61"/>
            <p:cNvSpPr>
              <a:spLocks noChangeArrowheads="1"/>
            </p:cNvSpPr>
            <p:nvPr/>
          </p:nvSpPr>
          <p:spPr bwMode="auto">
            <a:xfrm>
              <a:off x="597" y="3140"/>
              <a:ext cx="256" cy="17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0" name="Rectangle 62"/>
            <p:cNvSpPr>
              <a:spLocks noChangeArrowheads="1"/>
            </p:cNvSpPr>
            <p:nvPr/>
          </p:nvSpPr>
          <p:spPr bwMode="auto">
            <a:xfrm>
              <a:off x="597" y="3157"/>
              <a:ext cx="256" cy="17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1" name="Rectangle 63"/>
            <p:cNvSpPr>
              <a:spLocks noChangeArrowheads="1"/>
            </p:cNvSpPr>
            <p:nvPr/>
          </p:nvSpPr>
          <p:spPr bwMode="auto">
            <a:xfrm>
              <a:off x="597" y="3174"/>
              <a:ext cx="256" cy="17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2" name="Rectangle 64"/>
            <p:cNvSpPr>
              <a:spLocks noChangeArrowheads="1"/>
            </p:cNvSpPr>
            <p:nvPr/>
          </p:nvSpPr>
          <p:spPr bwMode="auto">
            <a:xfrm>
              <a:off x="597" y="3191"/>
              <a:ext cx="256" cy="19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3" name="Rectangle 65"/>
            <p:cNvSpPr>
              <a:spLocks noChangeArrowheads="1"/>
            </p:cNvSpPr>
            <p:nvPr/>
          </p:nvSpPr>
          <p:spPr bwMode="auto">
            <a:xfrm>
              <a:off x="597" y="3210"/>
              <a:ext cx="256" cy="17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4" name="Rectangle 66"/>
            <p:cNvSpPr>
              <a:spLocks noChangeArrowheads="1"/>
            </p:cNvSpPr>
            <p:nvPr/>
          </p:nvSpPr>
          <p:spPr bwMode="auto">
            <a:xfrm>
              <a:off x="597" y="3227"/>
              <a:ext cx="256" cy="17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5" name="Rectangle 67"/>
            <p:cNvSpPr>
              <a:spLocks noChangeArrowheads="1"/>
            </p:cNvSpPr>
            <p:nvPr/>
          </p:nvSpPr>
          <p:spPr bwMode="auto">
            <a:xfrm>
              <a:off x="597" y="2318"/>
              <a:ext cx="256" cy="92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6" name="Rectangle 68"/>
            <p:cNvSpPr>
              <a:spLocks noChangeArrowheads="1"/>
            </p:cNvSpPr>
            <p:nvPr/>
          </p:nvSpPr>
          <p:spPr bwMode="auto">
            <a:xfrm>
              <a:off x="1224" y="2685"/>
              <a:ext cx="255" cy="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7" name="Rectangle 69"/>
            <p:cNvSpPr>
              <a:spLocks noChangeArrowheads="1"/>
            </p:cNvSpPr>
            <p:nvPr/>
          </p:nvSpPr>
          <p:spPr bwMode="auto">
            <a:xfrm>
              <a:off x="1224" y="2704"/>
              <a:ext cx="255" cy="17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8" name="Rectangle 70"/>
            <p:cNvSpPr>
              <a:spLocks noChangeArrowheads="1"/>
            </p:cNvSpPr>
            <p:nvPr/>
          </p:nvSpPr>
          <p:spPr bwMode="auto">
            <a:xfrm>
              <a:off x="1224" y="2721"/>
              <a:ext cx="255" cy="17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59" name="Rectangle 71"/>
            <p:cNvSpPr>
              <a:spLocks noChangeArrowheads="1"/>
            </p:cNvSpPr>
            <p:nvPr/>
          </p:nvSpPr>
          <p:spPr bwMode="auto">
            <a:xfrm>
              <a:off x="1224" y="2738"/>
              <a:ext cx="255" cy="17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0" name="Rectangle 72"/>
            <p:cNvSpPr>
              <a:spLocks noChangeArrowheads="1"/>
            </p:cNvSpPr>
            <p:nvPr/>
          </p:nvSpPr>
          <p:spPr bwMode="auto">
            <a:xfrm>
              <a:off x="1224" y="2755"/>
              <a:ext cx="255" cy="18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1" name="Rectangle 73"/>
            <p:cNvSpPr>
              <a:spLocks noChangeArrowheads="1"/>
            </p:cNvSpPr>
            <p:nvPr/>
          </p:nvSpPr>
          <p:spPr bwMode="auto">
            <a:xfrm>
              <a:off x="1224" y="2773"/>
              <a:ext cx="255" cy="17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2" name="Rectangle 74"/>
            <p:cNvSpPr>
              <a:spLocks noChangeArrowheads="1"/>
            </p:cNvSpPr>
            <p:nvPr/>
          </p:nvSpPr>
          <p:spPr bwMode="auto">
            <a:xfrm>
              <a:off x="1224" y="2790"/>
              <a:ext cx="255" cy="17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3" name="Rectangle 75"/>
            <p:cNvSpPr>
              <a:spLocks noChangeArrowheads="1"/>
            </p:cNvSpPr>
            <p:nvPr/>
          </p:nvSpPr>
          <p:spPr bwMode="auto">
            <a:xfrm>
              <a:off x="1224" y="2807"/>
              <a:ext cx="255" cy="19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4" name="Rectangle 76"/>
            <p:cNvSpPr>
              <a:spLocks noChangeArrowheads="1"/>
            </p:cNvSpPr>
            <p:nvPr/>
          </p:nvSpPr>
          <p:spPr bwMode="auto">
            <a:xfrm>
              <a:off x="1224" y="2826"/>
              <a:ext cx="255" cy="17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5" name="Rectangle 77"/>
            <p:cNvSpPr>
              <a:spLocks noChangeArrowheads="1"/>
            </p:cNvSpPr>
            <p:nvPr/>
          </p:nvSpPr>
          <p:spPr bwMode="auto">
            <a:xfrm>
              <a:off x="1224" y="2843"/>
              <a:ext cx="255" cy="17"/>
            </a:xfrm>
            <a:prstGeom prst="rect">
              <a:avLst/>
            </a:prstGeom>
            <a:solidFill>
              <a:srgbClr val="8D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6" name="Rectangle 78"/>
            <p:cNvSpPr>
              <a:spLocks noChangeArrowheads="1"/>
            </p:cNvSpPr>
            <p:nvPr/>
          </p:nvSpPr>
          <p:spPr bwMode="auto">
            <a:xfrm>
              <a:off x="1224" y="2860"/>
              <a:ext cx="255" cy="17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7" name="Rectangle 79"/>
            <p:cNvSpPr>
              <a:spLocks noChangeArrowheads="1"/>
            </p:cNvSpPr>
            <p:nvPr/>
          </p:nvSpPr>
          <p:spPr bwMode="auto">
            <a:xfrm>
              <a:off x="1224" y="2877"/>
              <a:ext cx="255" cy="19"/>
            </a:xfrm>
            <a:prstGeom prst="rect">
              <a:avLst/>
            </a:prstGeom>
            <a:solidFill>
              <a:srgbClr val="88B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8" name="Rectangle 80"/>
            <p:cNvSpPr>
              <a:spLocks noChangeArrowheads="1"/>
            </p:cNvSpPr>
            <p:nvPr/>
          </p:nvSpPr>
          <p:spPr bwMode="auto">
            <a:xfrm>
              <a:off x="1224" y="2896"/>
              <a:ext cx="255" cy="17"/>
            </a:xfrm>
            <a:prstGeom prst="rect">
              <a:avLst/>
            </a:prstGeom>
            <a:solidFill>
              <a:srgbClr val="85B2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69" name="Rectangle 81"/>
            <p:cNvSpPr>
              <a:spLocks noChangeArrowheads="1"/>
            </p:cNvSpPr>
            <p:nvPr/>
          </p:nvSpPr>
          <p:spPr bwMode="auto">
            <a:xfrm>
              <a:off x="1224" y="2913"/>
              <a:ext cx="255" cy="16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0" name="Rectangle 82"/>
            <p:cNvSpPr>
              <a:spLocks noChangeArrowheads="1"/>
            </p:cNvSpPr>
            <p:nvPr/>
          </p:nvSpPr>
          <p:spPr bwMode="auto">
            <a:xfrm>
              <a:off x="1224" y="2929"/>
              <a:ext cx="255" cy="17"/>
            </a:xfrm>
            <a:prstGeom prst="rect">
              <a:avLst/>
            </a:prstGeom>
            <a:solidFill>
              <a:srgbClr val="7EA9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1" name="Rectangle 83"/>
            <p:cNvSpPr>
              <a:spLocks noChangeArrowheads="1"/>
            </p:cNvSpPr>
            <p:nvPr/>
          </p:nvSpPr>
          <p:spPr bwMode="auto">
            <a:xfrm>
              <a:off x="1224" y="2946"/>
              <a:ext cx="255" cy="19"/>
            </a:xfrm>
            <a:prstGeom prst="rect">
              <a:avLst/>
            </a:prstGeom>
            <a:solidFill>
              <a:srgbClr val="7BA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2" name="Rectangle 84"/>
            <p:cNvSpPr>
              <a:spLocks noChangeArrowheads="1"/>
            </p:cNvSpPr>
            <p:nvPr/>
          </p:nvSpPr>
          <p:spPr bwMode="auto">
            <a:xfrm>
              <a:off x="1224" y="2965"/>
              <a:ext cx="255" cy="17"/>
            </a:xfrm>
            <a:prstGeom prst="rect">
              <a:avLst/>
            </a:prstGeom>
            <a:solidFill>
              <a:srgbClr val="77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3" name="Rectangle 85"/>
            <p:cNvSpPr>
              <a:spLocks noChangeArrowheads="1"/>
            </p:cNvSpPr>
            <p:nvPr/>
          </p:nvSpPr>
          <p:spPr bwMode="auto">
            <a:xfrm>
              <a:off x="1224" y="2982"/>
              <a:ext cx="255" cy="17"/>
            </a:xfrm>
            <a:prstGeom prst="rect">
              <a:avLst/>
            </a:prstGeom>
            <a:solidFill>
              <a:srgbClr val="7299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4" name="Rectangle 86"/>
            <p:cNvSpPr>
              <a:spLocks noChangeArrowheads="1"/>
            </p:cNvSpPr>
            <p:nvPr/>
          </p:nvSpPr>
          <p:spPr bwMode="auto">
            <a:xfrm>
              <a:off x="1224" y="2999"/>
              <a:ext cx="255" cy="19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5" name="Rectangle 87"/>
            <p:cNvSpPr>
              <a:spLocks noChangeArrowheads="1"/>
            </p:cNvSpPr>
            <p:nvPr/>
          </p:nvSpPr>
          <p:spPr bwMode="auto">
            <a:xfrm>
              <a:off x="1224" y="3018"/>
              <a:ext cx="255" cy="17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6" name="Rectangle 88"/>
            <p:cNvSpPr>
              <a:spLocks noChangeArrowheads="1"/>
            </p:cNvSpPr>
            <p:nvPr/>
          </p:nvSpPr>
          <p:spPr bwMode="auto">
            <a:xfrm>
              <a:off x="1224" y="3035"/>
              <a:ext cx="255" cy="17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7" name="Rectangle 89"/>
            <p:cNvSpPr>
              <a:spLocks noChangeArrowheads="1"/>
            </p:cNvSpPr>
            <p:nvPr/>
          </p:nvSpPr>
          <p:spPr bwMode="auto">
            <a:xfrm>
              <a:off x="1224" y="3052"/>
              <a:ext cx="255" cy="17"/>
            </a:xfrm>
            <a:prstGeom prst="rect">
              <a:avLst/>
            </a:prstGeom>
            <a:solidFill>
              <a:srgbClr val="628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8" name="Rectangle 90"/>
            <p:cNvSpPr>
              <a:spLocks noChangeArrowheads="1"/>
            </p:cNvSpPr>
            <p:nvPr/>
          </p:nvSpPr>
          <p:spPr bwMode="auto">
            <a:xfrm>
              <a:off x="1224" y="3069"/>
              <a:ext cx="255" cy="18"/>
            </a:xfrm>
            <a:prstGeom prst="rect">
              <a:avLst/>
            </a:prstGeom>
            <a:solidFill>
              <a:srgbClr val="5E7E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79" name="Rectangle 91"/>
            <p:cNvSpPr>
              <a:spLocks noChangeArrowheads="1"/>
            </p:cNvSpPr>
            <p:nvPr/>
          </p:nvSpPr>
          <p:spPr bwMode="auto">
            <a:xfrm>
              <a:off x="1224" y="3087"/>
              <a:ext cx="255" cy="17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0" name="Rectangle 92"/>
            <p:cNvSpPr>
              <a:spLocks noChangeArrowheads="1"/>
            </p:cNvSpPr>
            <p:nvPr/>
          </p:nvSpPr>
          <p:spPr bwMode="auto">
            <a:xfrm>
              <a:off x="1224" y="3104"/>
              <a:ext cx="255" cy="17"/>
            </a:xfrm>
            <a:prstGeom prst="rect">
              <a:avLst/>
            </a:prstGeom>
            <a:solidFill>
              <a:srgbClr val="5774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1" name="Rectangle 93"/>
            <p:cNvSpPr>
              <a:spLocks noChangeArrowheads="1"/>
            </p:cNvSpPr>
            <p:nvPr/>
          </p:nvSpPr>
          <p:spPr bwMode="auto">
            <a:xfrm>
              <a:off x="1224" y="3121"/>
              <a:ext cx="255" cy="19"/>
            </a:xfrm>
            <a:prstGeom prst="rect">
              <a:avLst/>
            </a:prstGeom>
            <a:solidFill>
              <a:srgbClr val="546F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2" name="Rectangle 94"/>
            <p:cNvSpPr>
              <a:spLocks noChangeArrowheads="1"/>
            </p:cNvSpPr>
            <p:nvPr/>
          </p:nvSpPr>
          <p:spPr bwMode="auto">
            <a:xfrm>
              <a:off x="1224" y="3140"/>
              <a:ext cx="255" cy="17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3" name="Rectangle 95"/>
            <p:cNvSpPr>
              <a:spLocks noChangeArrowheads="1"/>
            </p:cNvSpPr>
            <p:nvPr/>
          </p:nvSpPr>
          <p:spPr bwMode="auto">
            <a:xfrm>
              <a:off x="1224" y="3157"/>
              <a:ext cx="255" cy="17"/>
            </a:xfrm>
            <a:prstGeom prst="rect">
              <a:avLst/>
            </a:prstGeom>
            <a:solidFill>
              <a:srgbClr val="4E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4" name="Rectangle 96"/>
            <p:cNvSpPr>
              <a:spLocks noChangeArrowheads="1"/>
            </p:cNvSpPr>
            <p:nvPr/>
          </p:nvSpPr>
          <p:spPr bwMode="auto">
            <a:xfrm>
              <a:off x="1224" y="3174"/>
              <a:ext cx="255" cy="17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5" name="Rectangle 97"/>
            <p:cNvSpPr>
              <a:spLocks noChangeArrowheads="1"/>
            </p:cNvSpPr>
            <p:nvPr/>
          </p:nvSpPr>
          <p:spPr bwMode="auto">
            <a:xfrm>
              <a:off x="1224" y="3191"/>
              <a:ext cx="255" cy="19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6" name="Rectangle 98"/>
            <p:cNvSpPr>
              <a:spLocks noChangeArrowheads="1"/>
            </p:cNvSpPr>
            <p:nvPr/>
          </p:nvSpPr>
          <p:spPr bwMode="auto">
            <a:xfrm>
              <a:off x="1224" y="3210"/>
              <a:ext cx="255" cy="17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7" name="Rectangle 99"/>
            <p:cNvSpPr>
              <a:spLocks noChangeArrowheads="1"/>
            </p:cNvSpPr>
            <p:nvPr/>
          </p:nvSpPr>
          <p:spPr bwMode="auto">
            <a:xfrm>
              <a:off x="1224" y="3227"/>
              <a:ext cx="255" cy="17"/>
            </a:xfrm>
            <a:prstGeom prst="rect">
              <a:avLst/>
            </a:prstGeom>
            <a:solidFill>
              <a:srgbClr val="48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8" name="Rectangle 100"/>
            <p:cNvSpPr>
              <a:spLocks noChangeArrowheads="1"/>
            </p:cNvSpPr>
            <p:nvPr/>
          </p:nvSpPr>
          <p:spPr bwMode="auto">
            <a:xfrm>
              <a:off x="1224" y="2685"/>
              <a:ext cx="255" cy="55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89" name="Rectangle 101"/>
            <p:cNvSpPr>
              <a:spLocks noChangeArrowheads="1"/>
            </p:cNvSpPr>
            <p:nvPr/>
          </p:nvSpPr>
          <p:spPr bwMode="auto">
            <a:xfrm>
              <a:off x="1849" y="1079"/>
              <a:ext cx="257" cy="5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0" name="Rectangle 102"/>
            <p:cNvSpPr>
              <a:spLocks noChangeArrowheads="1"/>
            </p:cNvSpPr>
            <p:nvPr/>
          </p:nvSpPr>
          <p:spPr bwMode="auto">
            <a:xfrm>
              <a:off x="1849" y="1132"/>
              <a:ext cx="257" cy="70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1" name="Rectangle 103"/>
            <p:cNvSpPr>
              <a:spLocks noChangeArrowheads="1"/>
            </p:cNvSpPr>
            <p:nvPr/>
          </p:nvSpPr>
          <p:spPr bwMode="auto">
            <a:xfrm>
              <a:off x="1849" y="1202"/>
              <a:ext cx="257" cy="34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2" name="Rectangle 104"/>
            <p:cNvSpPr>
              <a:spLocks noChangeArrowheads="1"/>
            </p:cNvSpPr>
            <p:nvPr/>
          </p:nvSpPr>
          <p:spPr bwMode="auto">
            <a:xfrm>
              <a:off x="1849" y="1236"/>
              <a:ext cx="257" cy="35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3" name="Rectangle 105"/>
            <p:cNvSpPr>
              <a:spLocks noChangeArrowheads="1"/>
            </p:cNvSpPr>
            <p:nvPr/>
          </p:nvSpPr>
          <p:spPr bwMode="auto">
            <a:xfrm>
              <a:off x="1849" y="1271"/>
              <a:ext cx="257" cy="34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4" name="Rectangle 106"/>
            <p:cNvSpPr>
              <a:spLocks noChangeArrowheads="1"/>
            </p:cNvSpPr>
            <p:nvPr/>
          </p:nvSpPr>
          <p:spPr bwMode="auto">
            <a:xfrm>
              <a:off x="1849" y="1305"/>
              <a:ext cx="257" cy="36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5" name="Rectangle 107"/>
            <p:cNvSpPr>
              <a:spLocks noChangeArrowheads="1"/>
            </p:cNvSpPr>
            <p:nvPr/>
          </p:nvSpPr>
          <p:spPr bwMode="auto">
            <a:xfrm>
              <a:off x="1849" y="1341"/>
              <a:ext cx="257" cy="17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6" name="Rectangle 108"/>
            <p:cNvSpPr>
              <a:spLocks noChangeArrowheads="1"/>
            </p:cNvSpPr>
            <p:nvPr/>
          </p:nvSpPr>
          <p:spPr bwMode="auto">
            <a:xfrm>
              <a:off x="1849" y="1358"/>
              <a:ext cx="257" cy="36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7" name="Rectangle 109"/>
            <p:cNvSpPr>
              <a:spLocks noChangeArrowheads="1"/>
            </p:cNvSpPr>
            <p:nvPr/>
          </p:nvSpPr>
          <p:spPr bwMode="auto">
            <a:xfrm>
              <a:off x="1849" y="1394"/>
              <a:ext cx="257" cy="34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8" name="Rectangle 110"/>
            <p:cNvSpPr>
              <a:spLocks noChangeArrowheads="1"/>
            </p:cNvSpPr>
            <p:nvPr/>
          </p:nvSpPr>
          <p:spPr bwMode="auto">
            <a:xfrm>
              <a:off x="1849" y="1428"/>
              <a:ext cx="257" cy="35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999" name="Rectangle 111"/>
            <p:cNvSpPr>
              <a:spLocks noChangeArrowheads="1"/>
            </p:cNvSpPr>
            <p:nvPr/>
          </p:nvSpPr>
          <p:spPr bwMode="auto">
            <a:xfrm>
              <a:off x="1849" y="1463"/>
              <a:ext cx="257" cy="34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0" name="Rectangle 112"/>
            <p:cNvSpPr>
              <a:spLocks noChangeArrowheads="1"/>
            </p:cNvSpPr>
            <p:nvPr/>
          </p:nvSpPr>
          <p:spPr bwMode="auto">
            <a:xfrm>
              <a:off x="1849" y="1497"/>
              <a:ext cx="257" cy="19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1" name="Rectangle 113"/>
            <p:cNvSpPr>
              <a:spLocks noChangeArrowheads="1"/>
            </p:cNvSpPr>
            <p:nvPr/>
          </p:nvSpPr>
          <p:spPr bwMode="auto">
            <a:xfrm>
              <a:off x="1849" y="1516"/>
              <a:ext cx="257" cy="17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2" name="Rectangle 114"/>
            <p:cNvSpPr>
              <a:spLocks noChangeArrowheads="1"/>
            </p:cNvSpPr>
            <p:nvPr/>
          </p:nvSpPr>
          <p:spPr bwMode="auto">
            <a:xfrm>
              <a:off x="1849" y="1533"/>
              <a:ext cx="257" cy="34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3" name="Rectangle 115"/>
            <p:cNvSpPr>
              <a:spLocks noChangeArrowheads="1"/>
            </p:cNvSpPr>
            <p:nvPr/>
          </p:nvSpPr>
          <p:spPr bwMode="auto">
            <a:xfrm>
              <a:off x="1849" y="1567"/>
              <a:ext cx="257" cy="36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4" name="Rectangle 116"/>
            <p:cNvSpPr>
              <a:spLocks noChangeArrowheads="1"/>
            </p:cNvSpPr>
            <p:nvPr/>
          </p:nvSpPr>
          <p:spPr bwMode="auto">
            <a:xfrm>
              <a:off x="1849" y="1603"/>
              <a:ext cx="257" cy="17"/>
            </a:xfrm>
            <a:prstGeom prst="rect">
              <a:avLst/>
            </a:prstGeom>
            <a:solidFill>
              <a:srgbClr val="91C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5" name="Rectangle 117"/>
            <p:cNvSpPr>
              <a:spLocks noChangeArrowheads="1"/>
            </p:cNvSpPr>
            <p:nvPr/>
          </p:nvSpPr>
          <p:spPr bwMode="auto">
            <a:xfrm>
              <a:off x="1849" y="1620"/>
              <a:ext cx="257" cy="18"/>
            </a:xfrm>
            <a:prstGeom prst="rect">
              <a:avLst/>
            </a:prstGeom>
            <a:solidFill>
              <a:srgbClr val="91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6" name="Rectangle 118"/>
            <p:cNvSpPr>
              <a:spLocks noChangeArrowheads="1"/>
            </p:cNvSpPr>
            <p:nvPr/>
          </p:nvSpPr>
          <p:spPr bwMode="auto">
            <a:xfrm>
              <a:off x="1849" y="1638"/>
              <a:ext cx="257" cy="17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7" name="Rectangle 119"/>
            <p:cNvSpPr>
              <a:spLocks noChangeArrowheads="1"/>
            </p:cNvSpPr>
            <p:nvPr/>
          </p:nvSpPr>
          <p:spPr bwMode="auto">
            <a:xfrm>
              <a:off x="1849" y="1655"/>
              <a:ext cx="257" cy="17"/>
            </a:xfrm>
            <a:prstGeom prst="rect">
              <a:avLst/>
            </a:prstGeom>
            <a:solidFill>
              <a:srgbClr val="90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8" name="Rectangle 120"/>
            <p:cNvSpPr>
              <a:spLocks noChangeArrowheads="1"/>
            </p:cNvSpPr>
            <p:nvPr/>
          </p:nvSpPr>
          <p:spPr bwMode="auto">
            <a:xfrm>
              <a:off x="1849" y="1672"/>
              <a:ext cx="257" cy="17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09" name="Rectangle 121"/>
            <p:cNvSpPr>
              <a:spLocks noChangeArrowheads="1"/>
            </p:cNvSpPr>
            <p:nvPr/>
          </p:nvSpPr>
          <p:spPr bwMode="auto">
            <a:xfrm>
              <a:off x="1849" y="1689"/>
              <a:ext cx="257" cy="19"/>
            </a:xfrm>
            <a:prstGeom prst="rect">
              <a:avLst/>
            </a:prstGeom>
            <a:solidFill>
              <a:srgbClr val="8F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0" name="Rectangle 122"/>
            <p:cNvSpPr>
              <a:spLocks noChangeArrowheads="1"/>
            </p:cNvSpPr>
            <p:nvPr/>
          </p:nvSpPr>
          <p:spPr bwMode="auto">
            <a:xfrm>
              <a:off x="1849" y="1708"/>
              <a:ext cx="257" cy="17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1" name="Rectangle 123"/>
            <p:cNvSpPr>
              <a:spLocks noChangeArrowheads="1"/>
            </p:cNvSpPr>
            <p:nvPr/>
          </p:nvSpPr>
          <p:spPr bwMode="auto">
            <a:xfrm>
              <a:off x="1849" y="1725"/>
              <a:ext cx="257" cy="17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2" name="Rectangle 124"/>
            <p:cNvSpPr>
              <a:spLocks noChangeArrowheads="1"/>
            </p:cNvSpPr>
            <p:nvPr/>
          </p:nvSpPr>
          <p:spPr bwMode="auto">
            <a:xfrm>
              <a:off x="1849" y="1742"/>
              <a:ext cx="257" cy="19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3" name="Rectangle 125"/>
            <p:cNvSpPr>
              <a:spLocks noChangeArrowheads="1"/>
            </p:cNvSpPr>
            <p:nvPr/>
          </p:nvSpPr>
          <p:spPr bwMode="auto">
            <a:xfrm>
              <a:off x="1849" y="1761"/>
              <a:ext cx="257" cy="17"/>
            </a:xfrm>
            <a:prstGeom prst="rect">
              <a:avLst/>
            </a:prstGeom>
            <a:solidFill>
              <a:srgbClr val="8C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4" name="Rectangle 126"/>
            <p:cNvSpPr>
              <a:spLocks noChangeArrowheads="1"/>
            </p:cNvSpPr>
            <p:nvPr/>
          </p:nvSpPr>
          <p:spPr bwMode="auto">
            <a:xfrm>
              <a:off x="1849" y="1778"/>
              <a:ext cx="257" cy="17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5" name="Rectangle 127"/>
            <p:cNvSpPr>
              <a:spLocks noChangeArrowheads="1"/>
            </p:cNvSpPr>
            <p:nvPr/>
          </p:nvSpPr>
          <p:spPr bwMode="auto">
            <a:xfrm>
              <a:off x="1849" y="1795"/>
              <a:ext cx="257" cy="17"/>
            </a:xfrm>
            <a:prstGeom prst="rect">
              <a:avLst/>
            </a:prstGeom>
            <a:solidFill>
              <a:srgbClr val="8B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6" name="Rectangle 128"/>
            <p:cNvSpPr>
              <a:spLocks noChangeArrowheads="1"/>
            </p:cNvSpPr>
            <p:nvPr/>
          </p:nvSpPr>
          <p:spPr bwMode="auto">
            <a:xfrm>
              <a:off x="1849" y="1812"/>
              <a:ext cx="257" cy="18"/>
            </a:xfrm>
            <a:prstGeom prst="rect">
              <a:avLst/>
            </a:prstGeom>
            <a:solidFill>
              <a:srgbClr val="8A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7" name="Rectangle 129"/>
            <p:cNvSpPr>
              <a:spLocks noChangeArrowheads="1"/>
            </p:cNvSpPr>
            <p:nvPr/>
          </p:nvSpPr>
          <p:spPr bwMode="auto">
            <a:xfrm>
              <a:off x="1849" y="1830"/>
              <a:ext cx="257" cy="17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8" name="Rectangle 130"/>
            <p:cNvSpPr>
              <a:spLocks noChangeArrowheads="1"/>
            </p:cNvSpPr>
            <p:nvPr/>
          </p:nvSpPr>
          <p:spPr bwMode="auto">
            <a:xfrm>
              <a:off x="1849" y="1847"/>
              <a:ext cx="257" cy="17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19" name="Rectangle 131"/>
            <p:cNvSpPr>
              <a:spLocks noChangeArrowheads="1"/>
            </p:cNvSpPr>
            <p:nvPr/>
          </p:nvSpPr>
          <p:spPr bwMode="auto">
            <a:xfrm>
              <a:off x="1849" y="1864"/>
              <a:ext cx="257" cy="17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0" name="Rectangle 132"/>
            <p:cNvSpPr>
              <a:spLocks noChangeArrowheads="1"/>
            </p:cNvSpPr>
            <p:nvPr/>
          </p:nvSpPr>
          <p:spPr bwMode="auto">
            <a:xfrm>
              <a:off x="1849" y="1881"/>
              <a:ext cx="257" cy="19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1" name="Rectangle 133"/>
            <p:cNvSpPr>
              <a:spLocks noChangeArrowheads="1"/>
            </p:cNvSpPr>
            <p:nvPr/>
          </p:nvSpPr>
          <p:spPr bwMode="auto">
            <a:xfrm>
              <a:off x="1849" y="1900"/>
              <a:ext cx="257" cy="17"/>
            </a:xfrm>
            <a:prstGeom prst="rect">
              <a:avLst/>
            </a:prstGeom>
            <a:solidFill>
              <a:srgbClr val="86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2" name="Rectangle 134"/>
            <p:cNvSpPr>
              <a:spLocks noChangeArrowheads="1"/>
            </p:cNvSpPr>
            <p:nvPr/>
          </p:nvSpPr>
          <p:spPr bwMode="auto">
            <a:xfrm>
              <a:off x="1849" y="1917"/>
              <a:ext cx="257" cy="17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3" name="Rectangle 135"/>
            <p:cNvSpPr>
              <a:spLocks noChangeArrowheads="1"/>
            </p:cNvSpPr>
            <p:nvPr/>
          </p:nvSpPr>
          <p:spPr bwMode="auto">
            <a:xfrm>
              <a:off x="1849" y="1934"/>
              <a:ext cx="257" cy="19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4" name="Rectangle 136"/>
            <p:cNvSpPr>
              <a:spLocks noChangeArrowheads="1"/>
            </p:cNvSpPr>
            <p:nvPr/>
          </p:nvSpPr>
          <p:spPr bwMode="auto">
            <a:xfrm>
              <a:off x="1849" y="1953"/>
              <a:ext cx="257" cy="17"/>
            </a:xfrm>
            <a:prstGeom prst="rect">
              <a:avLst/>
            </a:prstGeom>
            <a:solidFill>
              <a:srgbClr val="83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5" name="Rectangle 137"/>
            <p:cNvSpPr>
              <a:spLocks noChangeArrowheads="1"/>
            </p:cNvSpPr>
            <p:nvPr/>
          </p:nvSpPr>
          <p:spPr bwMode="auto">
            <a:xfrm>
              <a:off x="1849" y="1970"/>
              <a:ext cx="257" cy="17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6" name="Rectangle 138"/>
            <p:cNvSpPr>
              <a:spLocks noChangeArrowheads="1"/>
            </p:cNvSpPr>
            <p:nvPr/>
          </p:nvSpPr>
          <p:spPr bwMode="auto">
            <a:xfrm>
              <a:off x="1849" y="1987"/>
              <a:ext cx="257" cy="17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7" name="Rectangle 139"/>
            <p:cNvSpPr>
              <a:spLocks noChangeArrowheads="1"/>
            </p:cNvSpPr>
            <p:nvPr/>
          </p:nvSpPr>
          <p:spPr bwMode="auto">
            <a:xfrm>
              <a:off x="1849" y="2004"/>
              <a:ext cx="257" cy="18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8" name="Rectangle 140"/>
            <p:cNvSpPr>
              <a:spLocks noChangeArrowheads="1"/>
            </p:cNvSpPr>
            <p:nvPr/>
          </p:nvSpPr>
          <p:spPr bwMode="auto">
            <a:xfrm>
              <a:off x="1849" y="2022"/>
              <a:ext cx="257" cy="17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29" name="Rectangle 141"/>
            <p:cNvSpPr>
              <a:spLocks noChangeArrowheads="1"/>
            </p:cNvSpPr>
            <p:nvPr/>
          </p:nvSpPr>
          <p:spPr bwMode="auto">
            <a:xfrm>
              <a:off x="1849" y="2039"/>
              <a:ext cx="257" cy="17"/>
            </a:xfrm>
            <a:prstGeom prst="rect">
              <a:avLst/>
            </a:prstGeom>
            <a:solidFill>
              <a:srgbClr val="7F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0" name="Rectangle 142"/>
            <p:cNvSpPr>
              <a:spLocks noChangeArrowheads="1"/>
            </p:cNvSpPr>
            <p:nvPr/>
          </p:nvSpPr>
          <p:spPr bwMode="auto">
            <a:xfrm>
              <a:off x="1849" y="2056"/>
              <a:ext cx="257" cy="19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1" name="Rectangle 143"/>
            <p:cNvSpPr>
              <a:spLocks noChangeArrowheads="1"/>
            </p:cNvSpPr>
            <p:nvPr/>
          </p:nvSpPr>
          <p:spPr bwMode="auto">
            <a:xfrm>
              <a:off x="1849" y="2075"/>
              <a:ext cx="257" cy="17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2" name="Rectangle 144"/>
            <p:cNvSpPr>
              <a:spLocks noChangeArrowheads="1"/>
            </p:cNvSpPr>
            <p:nvPr/>
          </p:nvSpPr>
          <p:spPr bwMode="auto">
            <a:xfrm>
              <a:off x="1849" y="2092"/>
              <a:ext cx="257" cy="17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3" name="Rectangle 145"/>
            <p:cNvSpPr>
              <a:spLocks noChangeArrowheads="1"/>
            </p:cNvSpPr>
            <p:nvPr/>
          </p:nvSpPr>
          <p:spPr bwMode="auto">
            <a:xfrm>
              <a:off x="1849" y="2109"/>
              <a:ext cx="257" cy="17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4" name="Rectangle 146"/>
            <p:cNvSpPr>
              <a:spLocks noChangeArrowheads="1"/>
            </p:cNvSpPr>
            <p:nvPr/>
          </p:nvSpPr>
          <p:spPr bwMode="auto">
            <a:xfrm>
              <a:off x="1849" y="2126"/>
              <a:ext cx="257" cy="19"/>
            </a:xfrm>
            <a:prstGeom prst="rect">
              <a:avLst/>
            </a:prstGeom>
            <a:solidFill>
              <a:srgbClr val="7BA3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5" name="Rectangle 147"/>
            <p:cNvSpPr>
              <a:spLocks noChangeArrowheads="1"/>
            </p:cNvSpPr>
            <p:nvPr/>
          </p:nvSpPr>
          <p:spPr bwMode="auto">
            <a:xfrm>
              <a:off x="1849" y="2145"/>
              <a:ext cx="257" cy="17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6" name="Rectangle 148"/>
            <p:cNvSpPr>
              <a:spLocks noChangeArrowheads="1"/>
            </p:cNvSpPr>
            <p:nvPr/>
          </p:nvSpPr>
          <p:spPr bwMode="auto">
            <a:xfrm>
              <a:off x="1849" y="2162"/>
              <a:ext cx="257" cy="17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7" name="Rectangle 149"/>
            <p:cNvSpPr>
              <a:spLocks noChangeArrowheads="1"/>
            </p:cNvSpPr>
            <p:nvPr/>
          </p:nvSpPr>
          <p:spPr bwMode="auto">
            <a:xfrm>
              <a:off x="1849" y="2179"/>
              <a:ext cx="257" cy="17"/>
            </a:xfrm>
            <a:prstGeom prst="rect">
              <a:avLst/>
            </a:prstGeom>
            <a:solidFill>
              <a:srgbClr val="77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8" name="Rectangle 150"/>
            <p:cNvSpPr>
              <a:spLocks noChangeArrowheads="1"/>
            </p:cNvSpPr>
            <p:nvPr/>
          </p:nvSpPr>
          <p:spPr bwMode="auto">
            <a:xfrm>
              <a:off x="1849" y="2196"/>
              <a:ext cx="257" cy="18"/>
            </a:xfrm>
            <a:prstGeom prst="rect">
              <a:avLst/>
            </a:prstGeom>
            <a:solidFill>
              <a:srgbClr val="769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39" name="Rectangle 151"/>
            <p:cNvSpPr>
              <a:spLocks noChangeArrowheads="1"/>
            </p:cNvSpPr>
            <p:nvPr/>
          </p:nvSpPr>
          <p:spPr bwMode="auto">
            <a:xfrm>
              <a:off x="1849" y="2214"/>
              <a:ext cx="257" cy="17"/>
            </a:xfrm>
            <a:prstGeom prst="rect">
              <a:avLst/>
            </a:prstGeom>
            <a:solidFill>
              <a:srgbClr val="75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0" name="Rectangle 152"/>
            <p:cNvSpPr>
              <a:spLocks noChangeArrowheads="1"/>
            </p:cNvSpPr>
            <p:nvPr/>
          </p:nvSpPr>
          <p:spPr bwMode="auto">
            <a:xfrm>
              <a:off x="1849" y="2231"/>
              <a:ext cx="257" cy="17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1" name="Rectangle 153"/>
            <p:cNvSpPr>
              <a:spLocks noChangeArrowheads="1"/>
            </p:cNvSpPr>
            <p:nvPr/>
          </p:nvSpPr>
          <p:spPr bwMode="auto">
            <a:xfrm>
              <a:off x="1849" y="2248"/>
              <a:ext cx="257" cy="19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2" name="Rectangle 154"/>
            <p:cNvSpPr>
              <a:spLocks noChangeArrowheads="1"/>
            </p:cNvSpPr>
            <p:nvPr/>
          </p:nvSpPr>
          <p:spPr bwMode="auto">
            <a:xfrm>
              <a:off x="1849" y="2267"/>
              <a:ext cx="257" cy="17"/>
            </a:xfrm>
            <a:prstGeom prst="rect">
              <a:avLst/>
            </a:prstGeom>
            <a:solidFill>
              <a:srgbClr val="72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3" name="Rectangle 155"/>
            <p:cNvSpPr>
              <a:spLocks noChangeArrowheads="1"/>
            </p:cNvSpPr>
            <p:nvPr/>
          </p:nvSpPr>
          <p:spPr bwMode="auto">
            <a:xfrm>
              <a:off x="1849" y="2284"/>
              <a:ext cx="257" cy="17"/>
            </a:xfrm>
            <a:prstGeom prst="rect">
              <a:avLst/>
            </a:prstGeom>
            <a:solidFill>
              <a:srgbClr val="7096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4" name="Rectangle 156"/>
            <p:cNvSpPr>
              <a:spLocks noChangeArrowheads="1"/>
            </p:cNvSpPr>
            <p:nvPr/>
          </p:nvSpPr>
          <p:spPr bwMode="auto">
            <a:xfrm>
              <a:off x="1849" y="2301"/>
              <a:ext cx="257" cy="17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5" name="Rectangle 157"/>
            <p:cNvSpPr>
              <a:spLocks noChangeArrowheads="1"/>
            </p:cNvSpPr>
            <p:nvPr/>
          </p:nvSpPr>
          <p:spPr bwMode="auto">
            <a:xfrm>
              <a:off x="1849" y="2318"/>
              <a:ext cx="257" cy="19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6" name="Rectangle 158"/>
            <p:cNvSpPr>
              <a:spLocks noChangeArrowheads="1"/>
            </p:cNvSpPr>
            <p:nvPr/>
          </p:nvSpPr>
          <p:spPr bwMode="auto">
            <a:xfrm>
              <a:off x="1849" y="2337"/>
              <a:ext cx="257" cy="17"/>
            </a:xfrm>
            <a:prstGeom prst="rect">
              <a:avLst/>
            </a:prstGeom>
            <a:solidFill>
              <a:srgbClr val="6D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7" name="Rectangle 159"/>
            <p:cNvSpPr>
              <a:spLocks noChangeArrowheads="1"/>
            </p:cNvSpPr>
            <p:nvPr/>
          </p:nvSpPr>
          <p:spPr bwMode="auto">
            <a:xfrm>
              <a:off x="1849" y="2354"/>
              <a:ext cx="257" cy="17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8" name="Rectangle 160"/>
            <p:cNvSpPr>
              <a:spLocks noChangeArrowheads="1"/>
            </p:cNvSpPr>
            <p:nvPr/>
          </p:nvSpPr>
          <p:spPr bwMode="auto">
            <a:xfrm>
              <a:off x="1849" y="2371"/>
              <a:ext cx="257" cy="18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49" name="Rectangle 161"/>
            <p:cNvSpPr>
              <a:spLocks noChangeArrowheads="1"/>
            </p:cNvSpPr>
            <p:nvPr/>
          </p:nvSpPr>
          <p:spPr bwMode="auto">
            <a:xfrm>
              <a:off x="1849" y="2389"/>
              <a:ext cx="257" cy="17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0" name="Rectangle 162"/>
            <p:cNvSpPr>
              <a:spLocks noChangeArrowheads="1"/>
            </p:cNvSpPr>
            <p:nvPr/>
          </p:nvSpPr>
          <p:spPr bwMode="auto">
            <a:xfrm>
              <a:off x="1849" y="2406"/>
              <a:ext cx="257" cy="17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1" name="Rectangle 163"/>
            <p:cNvSpPr>
              <a:spLocks noChangeArrowheads="1"/>
            </p:cNvSpPr>
            <p:nvPr/>
          </p:nvSpPr>
          <p:spPr bwMode="auto">
            <a:xfrm>
              <a:off x="1849" y="2423"/>
              <a:ext cx="257" cy="17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2" name="Rectangle 164"/>
            <p:cNvSpPr>
              <a:spLocks noChangeArrowheads="1"/>
            </p:cNvSpPr>
            <p:nvPr/>
          </p:nvSpPr>
          <p:spPr bwMode="auto">
            <a:xfrm>
              <a:off x="1849" y="2440"/>
              <a:ext cx="257" cy="19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3" name="Rectangle 165"/>
            <p:cNvSpPr>
              <a:spLocks noChangeArrowheads="1"/>
            </p:cNvSpPr>
            <p:nvPr/>
          </p:nvSpPr>
          <p:spPr bwMode="auto">
            <a:xfrm>
              <a:off x="1849" y="2459"/>
              <a:ext cx="257" cy="17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4" name="Rectangle 166"/>
            <p:cNvSpPr>
              <a:spLocks noChangeArrowheads="1"/>
            </p:cNvSpPr>
            <p:nvPr/>
          </p:nvSpPr>
          <p:spPr bwMode="auto">
            <a:xfrm>
              <a:off x="1849" y="2476"/>
              <a:ext cx="257" cy="17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5" name="Rectangle 167"/>
            <p:cNvSpPr>
              <a:spLocks noChangeArrowheads="1"/>
            </p:cNvSpPr>
            <p:nvPr/>
          </p:nvSpPr>
          <p:spPr bwMode="auto">
            <a:xfrm>
              <a:off x="1849" y="2493"/>
              <a:ext cx="257" cy="19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6" name="Rectangle 168"/>
            <p:cNvSpPr>
              <a:spLocks noChangeArrowheads="1"/>
            </p:cNvSpPr>
            <p:nvPr/>
          </p:nvSpPr>
          <p:spPr bwMode="auto">
            <a:xfrm>
              <a:off x="1849" y="2512"/>
              <a:ext cx="257" cy="17"/>
            </a:xfrm>
            <a:prstGeom prst="rect">
              <a:avLst/>
            </a:prstGeom>
            <a:solidFill>
              <a:srgbClr val="63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7" name="Rectangle 169"/>
            <p:cNvSpPr>
              <a:spLocks noChangeArrowheads="1"/>
            </p:cNvSpPr>
            <p:nvPr/>
          </p:nvSpPr>
          <p:spPr bwMode="auto">
            <a:xfrm>
              <a:off x="1849" y="2529"/>
              <a:ext cx="257" cy="17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8" name="Rectangle 170"/>
            <p:cNvSpPr>
              <a:spLocks noChangeArrowheads="1"/>
            </p:cNvSpPr>
            <p:nvPr/>
          </p:nvSpPr>
          <p:spPr bwMode="auto">
            <a:xfrm>
              <a:off x="1849" y="2546"/>
              <a:ext cx="257" cy="17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59" name="Rectangle 171"/>
            <p:cNvSpPr>
              <a:spLocks noChangeArrowheads="1"/>
            </p:cNvSpPr>
            <p:nvPr/>
          </p:nvSpPr>
          <p:spPr bwMode="auto">
            <a:xfrm>
              <a:off x="1849" y="2563"/>
              <a:ext cx="257" cy="18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0" name="Rectangle 172"/>
            <p:cNvSpPr>
              <a:spLocks noChangeArrowheads="1"/>
            </p:cNvSpPr>
            <p:nvPr/>
          </p:nvSpPr>
          <p:spPr bwMode="auto">
            <a:xfrm>
              <a:off x="1849" y="2581"/>
              <a:ext cx="257" cy="17"/>
            </a:xfrm>
            <a:prstGeom prst="rect">
              <a:avLst/>
            </a:prstGeom>
            <a:solidFill>
              <a:srgbClr val="5F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1" name="Rectangle 173"/>
            <p:cNvSpPr>
              <a:spLocks noChangeArrowheads="1"/>
            </p:cNvSpPr>
            <p:nvPr/>
          </p:nvSpPr>
          <p:spPr bwMode="auto">
            <a:xfrm>
              <a:off x="1849" y="2598"/>
              <a:ext cx="257" cy="17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2" name="Rectangle 174"/>
            <p:cNvSpPr>
              <a:spLocks noChangeArrowheads="1"/>
            </p:cNvSpPr>
            <p:nvPr/>
          </p:nvSpPr>
          <p:spPr bwMode="auto">
            <a:xfrm>
              <a:off x="1849" y="2615"/>
              <a:ext cx="257" cy="17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3" name="Rectangle 175"/>
            <p:cNvSpPr>
              <a:spLocks noChangeArrowheads="1"/>
            </p:cNvSpPr>
            <p:nvPr/>
          </p:nvSpPr>
          <p:spPr bwMode="auto">
            <a:xfrm>
              <a:off x="1849" y="2632"/>
              <a:ext cx="257" cy="19"/>
            </a:xfrm>
            <a:prstGeom prst="rect">
              <a:avLst/>
            </a:prstGeom>
            <a:solidFill>
              <a:srgbClr val="5C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4" name="Rectangle 176"/>
            <p:cNvSpPr>
              <a:spLocks noChangeArrowheads="1"/>
            </p:cNvSpPr>
            <p:nvPr/>
          </p:nvSpPr>
          <p:spPr bwMode="auto">
            <a:xfrm>
              <a:off x="1849" y="2651"/>
              <a:ext cx="257" cy="17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5" name="Rectangle 177"/>
            <p:cNvSpPr>
              <a:spLocks noChangeArrowheads="1"/>
            </p:cNvSpPr>
            <p:nvPr/>
          </p:nvSpPr>
          <p:spPr bwMode="auto">
            <a:xfrm>
              <a:off x="1849" y="2668"/>
              <a:ext cx="257" cy="17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6" name="Rectangle 178"/>
            <p:cNvSpPr>
              <a:spLocks noChangeArrowheads="1"/>
            </p:cNvSpPr>
            <p:nvPr/>
          </p:nvSpPr>
          <p:spPr bwMode="auto">
            <a:xfrm>
              <a:off x="1849" y="2685"/>
              <a:ext cx="257" cy="19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7" name="Rectangle 179"/>
            <p:cNvSpPr>
              <a:spLocks noChangeArrowheads="1"/>
            </p:cNvSpPr>
            <p:nvPr/>
          </p:nvSpPr>
          <p:spPr bwMode="auto">
            <a:xfrm>
              <a:off x="1849" y="2704"/>
              <a:ext cx="257" cy="17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8" name="Rectangle 180"/>
            <p:cNvSpPr>
              <a:spLocks noChangeArrowheads="1"/>
            </p:cNvSpPr>
            <p:nvPr/>
          </p:nvSpPr>
          <p:spPr bwMode="auto">
            <a:xfrm>
              <a:off x="1849" y="2721"/>
              <a:ext cx="257" cy="17"/>
            </a:xfrm>
            <a:prstGeom prst="rect">
              <a:avLst/>
            </a:prstGeom>
            <a:solidFill>
              <a:srgbClr val="57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69" name="Rectangle 181"/>
            <p:cNvSpPr>
              <a:spLocks noChangeArrowheads="1"/>
            </p:cNvSpPr>
            <p:nvPr/>
          </p:nvSpPr>
          <p:spPr bwMode="auto">
            <a:xfrm>
              <a:off x="1849" y="2738"/>
              <a:ext cx="257" cy="17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0" name="Rectangle 182"/>
            <p:cNvSpPr>
              <a:spLocks noChangeArrowheads="1"/>
            </p:cNvSpPr>
            <p:nvPr/>
          </p:nvSpPr>
          <p:spPr bwMode="auto">
            <a:xfrm>
              <a:off x="1849" y="2755"/>
              <a:ext cx="257" cy="18"/>
            </a:xfrm>
            <a:prstGeom prst="rect">
              <a:avLst/>
            </a:prstGeom>
            <a:solidFill>
              <a:srgbClr val="5571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1" name="Rectangle 183"/>
            <p:cNvSpPr>
              <a:spLocks noChangeArrowheads="1"/>
            </p:cNvSpPr>
            <p:nvPr/>
          </p:nvSpPr>
          <p:spPr bwMode="auto">
            <a:xfrm>
              <a:off x="1849" y="2773"/>
              <a:ext cx="257" cy="17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2" name="Rectangle 184"/>
            <p:cNvSpPr>
              <a:spLocks noChangeArrowheads="1"/>
            </p:cNvSpPr>
            <p:nvPr/>
          </p:nvSpPr>
          <p:spPr bwMode="auto">
            <a:xfrm>
              <a:off x="1849" y="2790"/>
              <a:ext cx="257" cy="17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3" name="Rectangle 185"/>
            <p:cNvSpPr>
              <a:spLocks noChangeArrowheads="1"/>
            </p:cNvSpPr>
            <p:nvPr/>
          </p:nvSpPr>
          <p:spPr bwMode="auto">
            <a:xfrm>
              <a:off x="1849" y="2807"/>
              <a:ext cx="257" cy="19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4" name="Rectangle 186"/>
            <p:cNvSpPr>
              <a:spLocks noChangeArrowheads="1"/>
            </p:cNvSpPr>
            <p:nvPr/>
          </p:nvSpPr>
          <p:spPr bwMode="auto">
            <a:xfrm>
              <a:off x="1849" y="2826"/>
              <a:ext cx="257" cy="17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5" name="Rectangle 187"/>
            <p:cNvSpPr>
              <a:spLocks noChangeArrowheads="1"/>
            </p:cNvSpPr>
            <p:nvPr/>
          </p:nvSpPr>
          <p:spPr bwMode="auto">
            <a:xfrm>
              <a:off x="1849" y="2843"/>
              <a:ext cx="257" cy="17"/>
            </a:xfrm>
            <a:prstGeom prst="rect">
              <a:avLst/>
            </a:prstGeom>
            <a:solidFill>
              <a:srgbClr val="52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6" name="Rectangle 188"/>
            <p:cNvSpPr>
              <a:spLocks noChangeArrowheads="1"/>
            </p:cNvSpPr>
            <p:nvPr/>
          </p:nvSpPr>
          <p:spPr bwMode="auto">
            <a:xfrm>
              <a:off x="1849" y="2860"/>
              <a:ext cx="257" cy="17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7" name="Rectangle 189"/>
            <p:cNvSpPr>
              <a:spLocks noChangeArrowheads="1"/>
            </p:cNvSpPr>
            <p:nvPr/>
          </p:nvSpPr>
          <p:spPr bwMode="auto">
            <a:xfrm>
              <a:off x="1849" y="2877"/>
              <a:ext cx="257" cy="19"/>
            </a:xfrm>
            <a:prstGeom prst="rect">
              <a:avLst/>
            </a:prstGeom>
            <a:solidFill>
              <a:srgbClr val="51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8" name="Rectangle 190"/>
            <p:cNvSpPr>
              <a:spLocks noChangeArrowheads="1"/>
            </p:cNvSpPr>
            <p:nvPr/>
          </p:nvSpPr>
          <p:spPr bwMode="auto">
            <a:xfrm>
              <a:off x="1849" y="2896"/>
              <a:ext cx="257" cy="17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79" name="Rectangle 191"/>
            <p:cNvSpPr>
              <a:spLocks noChangeArrowheads="1"/>
            </p:cNvSpPr>
            <p:nvPr/>
          </p:nvSpPr>
          <p:spPr bwMode="auto">
            <a:xfrm>
              <a:off x="1849" y="2913"/>
              <a:ext cx="257" cy="16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0" name="Rectangle 192"/>
            <p:cNvSpPr>
              <a:spLocks noChangeArrowheads="1"/>
            </p:cNvSpPr>
            <p:nvPr/>
          </p:nvSpPr>
          <p:spPr bwMode="auto">
            <a:xfrm>
              <a:off x="1849" y="2929"/>
              <a:ext cx="257" cy="17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1" name="Rectangle 193"/>
            <p:cNvSpPr>
              <a:spLocks noChangeArrowheads="1"/>
            </p:cNvSpPr>
            <p:nvPr/>
          </p:nvSpPr>
          <p:spPr bwMode="auto">
            <a:xfrm>
              <a:off x="1849" y="2946"/>
              <a:ext cx="257" cy="19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2" name="Rectangle 194"/>
            <p:cNvSpPr>
              <a:spLocks noChangeArrowheads="1"/>
            </p:cNvSpPr>
            <p:nvPr/>
          </p:nvSpPr>
          <p:spPr bwMode="auto">
            <a:xfrm>
              <a:off x="1849" y="2965"/>
              <a:ext cx="257" cy="1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3" name="Rectangle 195"/>
            <p:cNvSpPr>
              <a:spLocks noChangeArrowheads="1"/>
            </p:cNvSpPr>
            <p:nvPr/>
          </p:nvSpPr>
          <p:spPr bwMode="auto">
            <a:xfrm>
              <a:off x="1849" y="2982"/>
              <a:ext cx="257" cy="17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4" name="Rectangle 196"/>
            <p:cNvSpPr>
              <a:spLocks noChangeArrowheads="1"/>
            </p:cNvSpPr>
            <p:nvPr/>
          </p:nvSpPr>
          <p:spPr bwMode="auto">
            <a:xfrm>
              <a:off x="1849" y="2999"/>
              <a:ext cx="257" cy="19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5" name="Rectangle 197"/>
            <p:cNvSpPr>
              <a:spLocks noChangeArrowheads="1"/>
            </p:cNvSpPr>
            <p:nvPr/>
          </p:nvSpPr>
          <p:spPr bwMode="auto">
            <a:xfrm>
              <a:off x="1849" y="3018"/>
              <a:ext cx="257" cy="17"/>
            </a:xfrm>
            <a:prstGeom prst="rect">
              <a:avLst/>
            </a:prstGeom>
            <a:solidFill>
              <a:srgbClr val="4B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6" name="Rectangle 198"/>
            <p:cNvSpPr>
              <a:spLocks noChangeArrowheads="1"/>
            </p:cNvSpPr>
            <p:nvPr/>
          </p:nvSpPr>
          <p:spPr bwMode="auto">
            <a:xfrm>
              <a:off x="1849" y="3035"/>
              <a:ext cx="257" cy="17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7" name="Rectangle 199"/>
            <p:cNvSpPr>
              <a:spLocks noChangeArrowheads="1"/>
            </p:cNvSpPr>
            <p:nvPr/>
          </p:nvSpPr>
          <p:spPr bwMode="auto">
            <a:xfrm>
              <a:off x="1849" y="3052"/>
              <a:ext cx="257" cy="17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8" name="Rectangle 200"/>
            <p:cNvSpPr>
              <a:spLocks noChangeArrowheads="1"/>
            </p:cNvSpPr>
            <p:nvPr/>
          </p:nvSpPr>
          <p:spPr bwMode="auto">
            <a:xfrm>
              <a:off x="1849" y="3069"/>
              <a:ext cx="257" cy="18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89" name="Rectangle 201"/>
            <p:cNvSpPr>
              <a:spLocks noChangeArrowheads="1"/>
            </p:cNvSpPr>
            <p:nvPr/>
          </p:nvSpPr>
          <p:spPr bwMode="auto">
            <a:xfrm>
              <a:off x="1849" y="3087"/>
              <a:ext cx="257" cy="17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0" name="Rectangle 202"/>
            <p:cNvSpPr>
              <a:spLocks noChangeArrowheads="1"/>
            </p:cNvSpPr>
            <p:nvPr/>
          </p:nvSpPr>
          <p:spPr bwMode="auto">
            <a:xfrm>
              <a:off x="1849" y="3104"/>
              <a:ext cx="257" cy="17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1" name="Rectangle 203"/>
            <p:cNvSpPr>
              <a:spLocks noChangeArrowheads="1"/>
            </p:cNvSpPr>
            <p:nvPr/>
          </p:nvSpPr>
          <p:spPr bwMode="auto">
            <a:xfrm>
              <a:off x="1849" y="3121"/>
              <a:ext cx="257" cy="36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2" name="Rectangle 204"/>
            <p:cNvSpPr>
              <a:spLocks noChangeArrowheads="1"/>
            </p:cNvSpPr>
            <p:nvPr/>
          </p:nvSpPr>
          <p:spPr bwMode="auto">
            <a:xfrm>
              <a:off x="1849" y="3157"/>
              <a:ext cx="257" cy="34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3" name="Rectangle 205"/>
            <p:cNvSpPr>
              <a:spLocks noChangeArrowheads="1"/>
            </p:cNvSpPr>
            <p:nvPr/>
          </p:nvSpPr>
          <p:spPr bwMode="auto">
            <a:xfrm>
              <a:off x="1849" y="3191"/>
              <a:ext cx="257" cy="36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4" name="Rectangle 206"/>
            <p:cNvSpPr>
              <a:spLocks noChangeArrowheads="1"/>
            </p:cNvSpPr>
            <p:nvPr/>
          </p:nvSpPr>
          <p:spPr bwMode="auto">
            <a:xfrm>
              <a:off x="1849" y="3227"/>
              <a:ext cx="257" cy="17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5" name="Rectangle 207"/>
            <p:cNvSpPr>
              <a:spLocks noChangeArrowheads="1"/>
            </p:cNvSpPr>
            <p:nvPr/>
          </p:nvSpPr>
          <p:spPr bwMode="auto">
            <a:xfrm>
              <a:off x="1849" y="1079"/>
              <a:ext cx="257" cy="216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6" name="Rectangle 208"/>
            <p:cNvSpPr>
              <a:spLocks noChangeArrowheads="1"/>
            </p:cNvSpPr>
            <p:nvPr/>
          </p:nvSpPr>
          <p:spPr bwMode="auto">
            <a:xfrm>
              <a:off x="2476" y="2563"/>
              <a:ext cx="268" cy="1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7" name="Rectangle 209"/>
            <p:cNvSpPr>
              <a:spLocks noChangeArrowheads="1"/>
            </p:cNvSpPr>
            <p:nvPr/>
          </p:nvSpPr>
          <p:spPr bwMode="auto">
            <a:xfrm>
              <a:off x="2476" y="2581"/>
              <a:ext cx="268" cy="17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8" name="Rectangle 210"/>
            <p:cNvSpPr>
              <a:spLocks noChangeArrowheads="1"/>
            </p:cNvSpPr>
            <p:nvPr/>
          </p:nvSpPr>
          <p:spPr bwMode="auto">
            <a:xfrm>
              <a:off x="2476" y="2598"/>
              <a:ext cx="268" cy="17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099" name="Rectangle 211"/>
            <p:cNvSpPr>
              <a:spLocks noChangeArrowheads="1"/>
            </p:cNvSpPr>
            <p:nvPr/>
          </p:nvSpPr>
          <p:spPr bwMode="auto">
            <a:xfrm>
              <a:off x="2476" y="2615"/>
              <a:ext cx="268" cy="17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0" name="Rectangle 212"/>
            <p:cNvSpPr>
              <a:spLocks noChangeArrowheads="1"/>
            </p:cNvSpPr>
            <p:nvPr/>
          </p:nvSpPr>
          <p:spPr bwMode="auto">
            <a:xfrm>
              <a:off x="2476" y="2632"/>
              <a:ext cx="268" cy="19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1" name="Rectangle 213"/>
            <p:cNvSpPr>
              <a:spLocks noChangeArrowheads="1"/>
            </p:cNvSpPr>
            <p:nvPr/>
          </p:nvSpPr>
          <p:spPr bwMode="auto">
            <a:xfrm>
              <a:off x="2476" y="2651"/>
              <a:ext cx="268" cy="17"/>
            </a:xfrm>
            <a:prstGeom prst="rect">
              <a:avLst/>
            </a:prstGeom>
            <a:solidFill>
              <a:srgbClr val="95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2" name="Rectangle 214"/>
            <p:cNvSpPr>
              <a:spLocks noChangeArrowheads="1"/>
            </p:cNvSpPr>
            <p:nvPr/>
          </p:nvSpPr>
          <p:spPr bwMode="auto">
            <a:xfrm>
              <a:off x="2476" y="2668"/>
              <a:ext cx="268" cy="17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3" name="Rectangle 215"/>
            <p:cNvSpPr>
              <a:spLocks noChangeArrowheads="1"/>
            </p:cNvSpPr>
            <p:nvPr/>
          </p:nvSpPr>
          <p:spPr bwMode="auto">
            <a:xfrm>
              <a:off x="2476" y="2685"/>
              <a:ext cx="268" cy="19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4" name="Rectangle 216"/>
            <p:cNvSpPr>
              <a:spLocks noChangeArrowheads="1"/>
            </p:cNvSpPr>
            <p:nvPr/>
          </p:nvSpPr>
          <p:spPr bwMode="auto">
            <a:xfrm>
              <a:off x="2476" y="2704"/>
              <a:ext cx="268" cy="17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5" name="Rectangle 217"/>
            <p:cNvSpPr>
              <a:spLocks noChangeArrowheads="1"/>
            </p:cNvSpPr>
            <p:nvPr/>
          </p:nvSpPr>
          <p:spPr bwMode="auto">
            <a:xfrm>
              <a:off x="2476" y="2721"/>
              <a:ext cx="268" cy="17"/>
            </a:xfrm>
            <a:prstGeom prst="rect">
              <a:avLst/>
            </a:prstGeom>
            <a:solidFill>
              <a:srgbClr val="91C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6" name="Rectangle 218"/>
            <p:cNvSpPr>
              <a:spLocks noChangeArrowheads="1"/>
            </p:cNvSpPr>
            <p:nvPr/>
          </p:nvSpPr>
          <p:spPr bwMode="auto">
            <a:xfrm>
              <a:off x="2476" y="2738"/>
              <a:ext cx="268" cy="17"/>
            </a:xfrm>
            <a:prstGeom prst="rect">
              <a:avLst/>
            </a:prstGeom>
            <a:solidFill>
              <a:srgbClr val="8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7" name="Rectangle 219"/>
            <p:cNvSpPr>
              <a:spLocks noChangeArrowheads="1"/>
            </p:cNvSpPr>
            <p:nvPr/>
          </p:nvSpPr>
          <p:spPr bwMode="auto">
            <a:xfrm>
              <a:off x="2476" y="2755"/>
              <a:ext cx="268" cy="18"/>
            </a:xfrm>
            <a:prstGeom prst="rect">
              <a:avLst/>
            </a:prstGeom>
            <a:solidFill>
              <a:srgbClr val="8D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8" name="Rectangle 220"/>
            <p:cNvSpPr>
              <a:spLocks noChangeArrowheads="1"/>
            </p:cNvSpPr>
            <p:nvPr/>
          </p:nvSpPr>
          <p:spPr bwMode="auto">
            <a:xfrm>
              <a:off x="2476" y="2773"/>
              <a:ext cx="268" cy="17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09" name="Rectangle 221"/>
            <p:cNvSpPr>
              <a:spLocks noChangeArrowheads="1"/>
            </p:cNvSpPr>
            <p:nvPr/>
          </p:nvSpPr>
          <p:spPr bwMode="auto">
            <a:xfrm>
              <a:off x="2476" y="2790"/>
              <a:ext cx="268" cy="17"/>
            </a:xfrm>
            <a:prstGeom prst="rect">
              <a:avLst/>
            </a:prstGeom>
            <a:solidFill>
              <a:srgbClr val="89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0" name="Rectangle 222"/>
            <p:cNvSpPr>
              <a:spLocks noChangeArrowheads="1"/>
            </p:cNvSpPr>
            <p:nvPr/>
          </p:nvSpPr>
          <p:spPr bwMode="auto">
            <a:xfrm>
              <a:off x="2476" y="2807"/>
              <a:ext cx="268" cy="19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1" name="Rectangle 223"/>
            <p:cNvSpPr>
              <a:spLocks noChangeArrowheads="1"/>
            </p:cNvSpPr>
            <p:nvPr/>
          </p:nvSpPr>
          <p:spPr bwMode="auto">
            <a:xfrm>
              <a:off x="2476" y="2826"/>
              <a:ext cx="268" cy="17"/>
            </a:xfrm>
            <a:prstGeom prst="rect">
              <a:avLst/>
            </a:prstGeom>
            <a:solidFill>
              <a:srgbClr val="85B1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2" name="Rectangle 224"/>
            <p:cNvSpPr>
              <a:spLocks noChangeArrowheads="1"/>
            </p:cNvSpPr>
            <p:nvPr/>
          </p:nvSpPr>
          <p:spPr bwMode="auto">
            <a:xfrm>
              <a:off x="2476" y="2843"/>
              <a:ext cx="268" cy="17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3" name="Rectangle 225"/>
            <p:cNvSpPr>
              <a:spLocks noChangeArrowheads="1"/>
            </p:cNvSpPr>
            <p:nvPr/>
          </p:nvSpPr>
          <p:spPr bwMode="auto">
            <a:xfrm>
              <a:off x="2476" y="2860"/>
              <a:ext cx="268" cy="17"/>
            </a:xfrm>
            <a:prstGeom prst="rect">
              <a:avLst/>
            </a:prstGeom>
            <a:solidFill>
              <a:srgbClr val="7F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4" name="Rectangle 226"/>
            <p:cNvSpPr>
              <a:spLocks noChangeArrowheads="1"/>
            </p:cNvSpPr>
            <p:nvPr/>
          </p:nvSpPr>
          <p:spPr bwMode="auto">
            <a:xfrm>
              <a:off x="2476" y="2877"/>
              <a:ext cx="268" cy="19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5" name="Rectangle 227"/>
            <p:cNvSpPr>
              <a:spLocks noChangeArrowheads="1"/>
            </p:cNvSpPr>
            <p:nvPr/>
          </p:nvSpPr>
          <p:spPr bwMode="auto">
            <a:xfrm>
              <a:off x="2476" y="2896"/>
              <a:ext cx="268" cy="17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6" name="Rectangle 228"/>
            <p:cNvSpPr>
              <a:spLocks noChangeArrowheads="1"/>
            </p:cNvSpPr>
            <p:nvPr/>
          </p:nvSpPr>
          <p:spPr bwMode="auto">
            <a:xfrm>
              <a:off x="2476" y="2913"/>
              <a:ext cx="268" cy="16"/>
            </a:xfrm>
            <a:prstGeom prst="rect">
              <a:avLst/>
            </a:prstGeom>
            <a:solidFill>
              <a:srgbClr val="75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7" name="Rectangle 229"/>
            <p:cNvSpPr>
              <a:spLocks noChangeArrowheads="1"/>
            </p:cNvSpPr>
            <p:nvPr/>
          </p:nvSpPr>
          <p:spPr bwMode="auto">
            <a:xfrm>
              <a:off x="2476" y="2929"/>
              <a:ext cx="268" cy="17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8" name="Rectangle 230"/>
            <p:cNvSpPr>
              <a:spLocks noChangeArrowheads="1"/>
            </p:cNvSpPr>
            <p:nvPr/>
          </p:nvSpPr>
          <p:spPr bwMode="auto">
            <a:xfrm>
              <a:off x="2476" y="2946"/>
              <a:ext cx="268" cy="19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19" name="Rectangle 231"/>
            <p:cNvSpPr>
              <a:spLocks noChangeArrowheads="1"/>
            </p:cNvSpPr>
            <p:nvPr/>
          </p:nvSpPr>
          <p:spPr bwMode="auto">
            <a:xfrm>
              <a:off x="2476" y="2965"/>
              <a:ext cx="268" cy="17"/>
            </a:xfrm>
            <a:prstGeom prst="rect">
              <a:avLst/>
            </a:prstGeom>
            <a:solidFill>
              <a:srgbClr val="6B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0" name="Rectangle 232"/>
            <p:cNvSpPr>
              <a:spLocks noChangeArrowheads="1"/>
            </p:cNvSpPr>
            <p:nvPr/>
          </p:nvSpPr>
          <p:spPr bwMode="auto">
            <a:xfrm>
              <a:off x="2476" y="2982"/>
              <a:ext cx="268" cy="17"/>
            </a:xfrm>
            <a:prstGeom prst="rect">
              <a:avLst/>
            </a:prstGeom>
            <a:solidFill>
              <a:srgbClr val="68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1" name="Rectangle 233"/>
            <p:cNvSpPr>
              <a:spLocks noChangeArrowheads="1"/>
            </p:cNvSpPr>
            <p:nvPr/>
          </p:nvSpPr>
          <p:spPr bwMode="auto">
            <a:xfrm>
              <a:off x="2476" y="2999"/>
              <a:ext cx="268" cy="19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2" name="Rectangle 234"/>
            <p:cNvSpPr>
              <a:spLocks noChangeArrowheads="1"/>
            </p:cNvSpPr>
            <p:nvPr/>
          </p:nvSpPr>
          <p:spPr bwMode="auto">
            <a:xfrm>
              <a:off x="2476" y="3018"/>
              <a:ext cx="268" cy="17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3" name="Rectangle 235"/>
            <p:cNvSpPr>
              <a:spLocks noChangeArrowheads="1"/>
            </p:cNvSpPr>
            <p:nvPr/>
          </p:nvSpPr>
          <p:spPr bwMode="auto">
            <a:xfrm>
              <a:off x="2476" y="3035"/>
              <a:ext cx="268" cy="17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4" name="Rectangle 236"/>
            <p:cNvSpPr>
              <a:spLocks noChangeArrowheads="1"/>
            </p:cNvSpPr>
            <p:nvPr/>
          </p:nvSpPr>
          <p:spPr bwMode="auto">
            <a:xfrm>
              <a:off x="2476" y="3052"/>
              <a:ext cx="268" cy="17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5" name="Rectangle 237"/>
            <p:cNvSpPr>
              <a:spLocks noChangeArrowheads="1"/>
            </p:cNvSpPr>
            <p:nvPr/>
          </p:nvSpPr>
          <p:spPr bwMode="auto">
            <a:xfrm>
              <a:off x="2476" y="3069"/>
              <a:ext cx="268" cy="18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6" name="Rectangle 238"/>
            <p:cNvSpPr>
              <a:spLocks noChangeArrowheads="1"/>
            </p:cNvSpPr>
            <p:nvPr/>
          </p:nvSpPr>
          <p:spPr bwMode="auto">
            <a:xfrm>
              <a:off x="2476" y="3087"/>
              <a:ext cx="268" cy="17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7" name="Rectangle 239"/>
            <p:cNvSpPr>
              <a:spLocks noChangeArrowheads="1"/>
            </p:cNvSpPr>
            <p:nvPr/>
          </p:nvSpPr>
          <p:spPr bwMode="auto">
            <a:xfrm>
              <a:off x="2476" y="3104"/>
              <a:ext cx="268" cy="17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8" name="Rectangle 240"/>
            <p:cNvSpPr>
              <a:spLocks noChangeArrowheads="1"/>
            </p:cNvSpPr>
            <p:nvPr/>
          </p:nvSpPr>
          <p:spPr bwMode="auto">
            <a:xfrm>
              <a:off x="2476" y="3121"/>
              <a:ext cx="268" cy="19"/>
            </a:xfrm>
            <a:prstGeom prst="rect">
              <a:avLst/>
            </a:prstGeom>
            <a:solidFill>
              <a:srgbClr val="5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29" name="Rectangle 241"/>
            <p:cNvSpPr>
              <a:spLocks noChangeArrowheads="1"/>
            </p:cNvSpPr>
            <p:nvPr/>
          </p:nvSpPr>
          <p:spPr bwMode="auto">
            <a:xfrm>
              <a:off x="2476" y="3140"/>
              <a:ext cx="268" cy="17"/>
            </a:xfrm>
            <a:prstGeom prst="rect">
              <a:avLst/>
            </a:prstGeom>
            <a:solidFill>
              <a:srgbClr val="4E69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0" name="Rectangle 242"/>
            <p:cNvSpPr>
              <a:spLocks noChangeArrowheads="1"/>
            </p:cNvSpPr>
            <p:nvPr/>
          </p:nvSpPr>
          <p:spPr bwMode="auto">
            <a:xfrm>
              <a:off x="2476" y="3157"/>
              <a:ext cx="268" cy="17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1" name="Rectangle 243"/>
            <p:cNvSpPr>
              <a:spLocks noChangeArrowheads="1"/>
            </p:cNvSpPr>
            <p:nvPr/>
          </p:nvSpPr>
          <p:spPr bwMode="auto">
            <a:xfrm>
              <a:off x="2476" y="3174"/>
              <a:ext cx="268" cy="17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2" name="Rectangle 244"/>
            <p:cNvSpPr>
              <a:spLocks noChangeArrowheads="1"/>
            </p:cNvSpPr>
            <p:nvPr/>
          </p:nvSpPr>
          <p:spPr bwMode="auto">
            <a:xfrm>
              <a:off x="2476" y="3191"/>
              <a:ext cx="268" cy="19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3" name="Rectangle 245"/>
            <p:cNvSpPr>
              <a:spLocks noChangeArrowheads="1"/>
            </p:cNvSpPr>
            <p:nvPr/>
          </p:nvSpPr>
          <p:spPr bwMode="auto">
            <a:xfrm>
              <a:off x="2476" y="3210"/>
              <a:ext cx="268" cy="17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4" name="Rectangle 246"/>
            <p:cNvSpPr>
              <a:spLocks noChangeArrowheads="1"/>
            </p:cNvSpPr>
            <p:nvPr/>
          </p:nvSpPr>
          <p:spPr bwMode="auto">
            <a:xfrm>
              <a:off x="2476" y="3227"/>
              <a:ext cx="268" cy="17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5" name="Rectangle 247"/>
            <p:cNvSpPr>
              <a:spLocks noChangeArrowheads="1"/>
            </p:cNvSpPr>
            <p:nvPr/>
          </p:nvSpPr>
          <p:spPr bwMode="auto">
            <a:xfrm>
              <a:off x="2476" y="2563"/>
              <a:ext cx="268" cy="68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6" name="Rectangle 248"/>
            <p:cNvSpPr>
              <a:spLocks noChangeArrowheads="1"/>
            </p:cNvSpPr>
            <p:nvPr/>
          </p:nvSpPr>
          <p:spPr bwMode="auto">
            <a:xfrm>
              <a:off x="3115" y="2929"/>
              <a:ext cx="256" cy="17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7" name="Rectangle 249"/>
            <p:cNvSpPr>
              <a:spLocks noChangeArrowheads="1"/>
            </p:cNvSpPr>
            <p:nvPr/>
          </p:nvSpPr>
          <p:spPr bwMode="auto">
            <a:xfrm>
              <a:off x="3115" y="2946"/>
              <a:ext cx="256" cy="19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8" name="Rectangle 250"/>
            <p:cNvSpPr>
              <a:spLocks noChangeArrowheads="1"/>
            </p:cNvSpPr>
            <p:nvPr/>
          </p:nvSpPr>
          <p:spPr bwMode="auto">
            <a:xfrm>
              <a:off x="3115" y="2965"/>
              <a:ext cx="256" cy="17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39" name="Rectangle 251"/>
            <p:cNvSpPr>
              <a:spLocks noChangeArrowheads="1"/>
            </p:cNvSpPr>
            <p:nvPr/>
          </p:nvSpPr>
          <p:spPr bwMode="auto">
            <a:xfrm>
              <a:off x="3115" y="2982"/>
              <a:ext cx="256" cy="17"/>
            </a:xfrm>
            <a:prstGeom prst="rect">
              <a:avLst/>
            </a:prstGeom>
            <a:solidFill>
              <a:srgbClr val="94C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0" name="Rectangle 252"/>
            <p:cNvSpPr>
              <a:spLocks noChangeArrowheads="1"/>
            </p:cNvSpPr>
            <p:nvPr/>
          </p:nvSpPr>
          <p:spPr bwMode="auto">
            <a:xfrm>
              <a:off x="3115" y="2999"/>
              <a:ext cx="256" cy="19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1" name="Rectangle 253"/>
            <p:cNvSpPr>
              <a:spLocks noChangeArrowheads="1"/>
            </p:cNvSpPr>
            <p:nvPr/>
          </p:nvSpPr>
          <p:spPr bwMode="auto">
            <a:xfrm>
              <a:off x="3115" y="3018"/>
              <a:ext cx="256" cy="17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2" name="Rectangle 254"/>
            <p:cNvSpPr>
              <a:spLocks noChangeArrowheads="1"/>
            </p:cNvSpPr>
            <p:nvPr/>
          </p:nvSpPr>
          <p:spPr bwMode="auto">
            <a:xfrm>
              <a:off x="3115" y="3035"/>
              <a:ext cx="256" cy="17"/>
            </a:xfrm>
            <a:prstGeom prst="rect">
              <a:avLst/>
            </a:prstGeom>
            <a:solidFill>
              <a:srgbClr val="88B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3" name="Rectangle 255"/>
            <p:cNvSpPr>
              <a:spLocks noChangeArrowheads="1"/>
            </p:cNvSpPr>
            <p:nvPr/>
          </p:nvSpPr>
          <p:spPr bwMode="auto">
            <a:xfrm>
              <a:off x="3115" y="3052"/>
              <a:ext cx="256" cy="17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4" name="Rectangle 256"/>
            <p:cNvSpPr>
              <a:spLocks noChangeArrowheads="1"/>
            </p:cNvSpPr>
            <p:nvPr/>
          </p:nvSpPr>
          <p:spPr bwMode="auto">
            <a:xfrm>
              <a:off x="3115" y="3069"/>
              <a:ext cx="256" cy="18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5" name="Rectangle 257"/>
            <p:cNvSpPr>
              <a:spLocks noChangeArrowheads="1"/>
            </p:cNvSpPr>
            <p:nvPr/>
          </p:nvSpPr>
          <p:spPr bwMode="auto">
            <a:xfrm>
              <a:off x="3115" y="3087"/>
              <a:ext cx="256" cy="17"/>
            </a:xfrm>
            <a:prstGeom prst="rect">
              <a:avLst/>
            </a:prstGeom>
            <a:solidFill>
              <a:srgbClr val="75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6" name="Rectangle 258"/>
            <p:cNvSpPr>
              <a:spLocks noChangeArrowheads="1"/>
            </p:cNvSpPr>
            <p:nvPr/>
          </p:nvSpPr>
          <p:spPr bwMode="auto">
            <a:xfrm>
              <a:off x="3115" y="3104"/>
              <a:ext cx="256" cy="17"/>
            </a:xfrm>
            <a:prstGeom prst="rect">
              <a:avLst/>
            </a:prstGeom>
            <a:solidFill>
              <a:srgbClr val="6D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7" name="Rectangle 259"/>
            <p:cNvSpPr>
              <a:spLocks noChangeArrowheads="1"/>
            </p:cNvSpPr>
            <p:nvPr/>
          </p:nvSpPr>
          <p:spPr bwMode="auto">
            <a:xfrm>
              <a:off x="3115" y="3121"/>
              <a:ext cx="256" cy="19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8" name="Rectangle 260"/>
            <p:cNvSpPr>
              <a:spLocks noChangeArrowheads="1"/>
            </p:cNvSpPr>
            <p:nvPr/>
          </p:nvSpPr>
          <p:spPr bwMode="auto">
            <a:xfrm>
              <a:off x="3115" y="3140"/>
              <a:ext cx="256" cy="17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49" name="Rectangle 261"/>
            <p:cNvSpPr>
              <a:spLocks noChangeArrowheads="1"/>
            </p:cNvSpPr>
            <p:nvPr/>
          </p:nvSpPr>
          <p:spPr bwMode="auto">
            <a:xfrm>
              <a:off x="3115" y="3157"/>
              <a:ext cx="256" cy="17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0" name="Rectangle 262"/>
            <p:cNvSpPr>
              <a:spLocks noChangeArrowheads="1"/>
            </p:cNvSpPr>
            <p:nvPr/>
          </p:nvSpPr>
          <p:spPr bwMode="auto">
            <a:xfrm>
              <a:off x="3115" y="3174"/>
              <a:ext cx="256" cy="17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1" name="Rectangle 263"/>
            <p:cNvSpPr>
              <a:spLocks noChangeArrowheads="1"/>
            </p:cNvSpPr>
            <p:nvPr/>
          </p:nvSpPr>
          <p:spPr bwMode="auto">
            <a:xfrm>
              <a:off x="3115" y="3191"/>
              <a:ext cx="256" cy="19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2" name="Rectangle 264"/>
            <p:cNvSpPr>
              <a:spLocks noChangeArrowheads="1"/>
            </p:cNvSpPr>
            <p:nvPr/>
          </p:nvSpPr>
          <p:spPr bwMode="auto">
            <a:xfrm>
              <a:off x="3115" y="3210"/>
              <a:ext cx="256" cy="17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3" name="Rectangle 265"/>
            <p:cNvSpPr>
              <a:spLocks noChangeArrowheads="1"/>
            </p:cNvSpPr>
            <p:nvPr/>
          </p:nvSpPr>
          <p:spPr bwMode="auto">
            <a:xfrm>
              <a:off x="3115" y="3227"/>
              <a:ext cx="256" cy="17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4" name="Rectangle 266"/>
            <p:cNvSpPr>
              <a:spLocks noChangeArrowheads="1"/>
            </p:cNvSpPr>
            <p:nvPr/>
          </p:nvSpPr>
          <p:spPr bwMode="auto">
            <a:xfrm>
              <a:off x="3115" y="2929"/>
              <a:ext cx="256" cy="31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5" name="Rectangle 267"/>
            <p:cNvSpPr>
              <a:spLocks noChangeArrowheads="1"/>
            </p:cNvSpPr>
            <p:nvPr/>
          </p:nvSpPr>
          <p:spPr bwMode="auto">
            <a:xfrm>
              <a:off x="3742" y="2929"/>
              <a:ext cx="256" cy="17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6" name="Rectangle 268"/>
            <p:cNvSpPr>
              <a:spLocks noChangeArrowheads="1"/>
            </p:cNvSpPr>
            <p:nvPr/>
          </p:nvSpPr>
          <p:spPr bwMode="auto">
            <a:xfrm>
              <a:off x="3742" y="2946"/>
              <a:ext cx="256" cy="19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7" name="Rectangle 269"/>
            <p:cNvSpPr>
              <a:spLocks noChangeArrowheads="1"/>
            </p:cNvSpPr>
            <p:nvPr/>
          </p:nvSpPr>
          <p:spPr bwMode="auto">
            <a:xfrm>
              <a:off x="3742" y="2965"/>
              <a:ext cx="256" cy="17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8" name="Rectangle 270"/>
            <p:cNvSpPr>
              <a:spLocks noChangeArrowheads="1"/>
            </p:cNvSpPr>
            <p:nvPr/>
          </p:nvSpPr>
          <p:spPr bwMode="auto">
            <a:xfrm>
              <a:off x="3742" y="2982"/>
              <a:ext cx="256" cy="17"/>
            </a:xfrm>
            <a:prstGeom prst="rect">
              <a:avLst/>
            </a:prstGeom>
            <a:solidFill>
              <a:srgbClr val="94C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59" name="Rectangle 271"/>
            <p:cNvSpPr>
              <a:spLocks noChangeArrowheads="1"/>
            </p:cNvSpPr>
            <p:nvPr/>
          </p:nvSpPr>
          <p:spPr bwMode="auto">
            <a:xfrm>
              <a:off x="3742" y="2999"/>
              <a:ext cx="256" cy="19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0" name="Rectangle 272"/>
            <p:cNvSpPr>
              <a:spLocks noChangeArrowheads="1"/>
            </p:cNvSpPr>
            <p:nvPr/>
          </p:nvSpPr>
          <p:spPr bwMode="auto">
            <a:xfrm>
              <a:off x="3742" y="3018"/>
              <a:ext cx="256" cy="17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1" name="Rectangle 273"/>
            <p:cNvSpPr>
              <a:spLocks noChangeArrowheads="1"/>
            </p:cNvSpPr>
            <p:nvPr/>
          </p:nvSpPr>
          <p:spPr bwMode="auto">
            <a:xfrm>
              <a:off x="3742" y="3035"/>
              <a:ext cx="256" cy="17"/>
            </a:xfrm>
            <a:prstGeom prst="rect">
              <a:avLst/>
            </a:prstGeom>
            <a:solidFill>
              <a:srgbClr val="88B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2" name="Rectangle 274"/>
            <p:cNvSpPr>
              <a:spLocks noChangeArrowheads="1"/>
            </p:cNvSpPr>
            <p:nvPr/>
          </p:nvSpPr>
          <p:spPr bwMode="auto">
            <a:xfrm>
              <a:off x="3742" y="3052"/>
              <a:ext cx="256" cy="17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3" name="Rectangle 275"/>
            <p:cNvSpPr>
              <a:spLocks noChangeArrowheads="1"/>
            </p:cNvSpPr>
            <p:nvPr/>
          </p:nvSpPr>
          <p:spPr bwMode="auto">
            <a:xfrm>
              <a:off x="3742" y="3069"/>
              <a:ext cx="256" cy="18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4" name="Rectangle 276"/>
            <p:cNvSpPr>
              <a:spLocks noChangeArrowheads="1"/>
            </p:cNvSpPr>
            <p:nvPr/>
          </p:nvSpPr>
          <p:spPr bwMode="auto">
            <a:xfrm>
              <a:off x="3742" y="3087"/>
              <a:ext cx="256" cy="17"/>
            </a:xfrm>
            <a:prstGeom prst="rect">
              <a:avLst/>
            </a:prstGeom>
            <a:solidFill>
              <a:srgbClr val="75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5" name="Rectangle 277"/>
            <p:cNvSpPr>
              <a:spLocks noChangeArrowheads="1"/>
            </p:cNvSpPr>
            <p:nvPr/>
          </p:nvSpPr>
          <p:spPr bwMode="auto">
            <a:xfrm>
              <a:off x="3742" y="3104"/>
              <a:ext cx="256" cy="17"/>
            </a:xfrm>
            <a:prstGeom prst="rect">
              <a:avLst/>
            </a:prstGeom>
            <a:solidFill>
              <a:srgbClr val="6D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6" name="Rectangle 278"/>
            <p:cNvSpPr>
              <a:spLocks noChangeArrowheads="1"/>
            </p:cNvSpPr>
            <p:nvPr/>
          </p:nvSpPr>
          <p:spPr bwMode="auto">
            <a:xfrm>
              <a:off x="3742" y="3121"/>
              <a:ext cx="256" cy="19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7" name="Rectangle 279"/>
            <p:cNvSpPr>
              <a:spLocks noChangeArrowheads="1"/>
            </p:cNvSpPr>
            <p:nvPr/>
          </p:nvSpPr>
          <p:spPr bwMode="auto">
            <a:xfrm>
              <a:off x="3742" y="3140"/>
              <a:ext cx="256" cy="17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8" name="Rectangle 280"/>
            <p:cNvSpPr>
              <a:spLocks noChangeArrowheads="1"/>
            </p:cNvSpPr>
            <p:nvPr/>
          </p:nvSpPr>
          <p:spPr bwMode="auto">
            <a:xfrm>
              <a:off x="3742" y="3157"/>
              <a:ext cx="256" cy="17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69" name="Rectangle 281"/>
            <p:cNvSpPr>
              <a:spLocks noChangeArrowheads="1"/>
            </p:cNvSpPr>
            <p:nvPr/>
          </p:nvSpPr>
          <p:spPr bwMode="auto">
            <a:xfrm>
              <a:off x="3742" y="3174"/>
              <a:ext cx="256" cy="17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0" name="Rectangle 282"/>
            <p:cNvSpPr>
              <a:spLocks noChangeArrowheads="1"/>
            </p:cNvSpPr>
            <p:nvPr/>
          </p:nvSpPr>
          <p:spPr bwMode="auto">
            <a:xfrm>
              <a:off x="3742" y="3191"/>
              <a:ext cx="256" cy="19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1" name="Rectangle 283"/>
            <p:cNvSpPr>
              <a:spLocks noChangeArrowheads="1"/>
            </p:cNvSpPr>
            <p:nvPr/>
          </p:nvSpPr>
          <p:spPr bwMode="auto">
            <a:xfrm>
              <a:off x="3742" y="3210"/>
              <a:ext cx="256" cy="17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2" name="Rectangle 284"/>
            <p:cNvSpPr>
              <a:spLocks noChangeArrowheads="1"/>
            </p:cNvSpPr>
            <p:nvPr/>
          </p:nvSpPr>
          <p:spPr bwMode="auto">
            <a:xfrm>
              <a:off x="3742" y="3227"/>
              <a:ext cx="256" cy="17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3" name="Rectangle 285"/>
            <p:cNvSpPr>
              <a:spLocks noChangeArrowheads="1"/>
            </p:cNvSpPr>
            <p:nvPr/>
          </p:nvSpPr>
          <p:spPr bwMode="auto">
            <a:xfrm>
              <a:off x="3742" y="2929"/>
              <a:ext cx="256" cy="31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4" name="Rectangle 286"/>
            <p:cNvSpPr>
              <a:spLocks noChangeArrowheads="1"/>
            </p:cNvSpPr>
            <p:nvPr/>
          </p:nvSpPr>
          <p:spPr bwMode="auto">
            <a:xfrm>
              <a:off x="4369" y="2755"/>
              <a:ext cx="255" cy="18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5" name="Rectangle 287"/>
            <p:cNvSpPr>
              <a:spLocks noChangeArrowheads="1"/>
            </p:cNvSpPr>
            <p:nvPr/>
          </p:nvSpPr>
          <p:spPr bwMode="auto">
            <a:xfrm>
              <a:off x="4369" y="2773"/>
              <a:ext cx="255" cy="17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6" name="Rectangle 288"/>
            <p:cNvSpPr>
              <a:spLocks noChangeArrowheads="1"/>
            </p:cNvSpPr>
            <p:nvPr/>
          </p:nvSpPr>
          <p:spPr bwMode="auto">
            <a:xfrm>
              <a:off x="4369" y="2790"/>
              <a:ext cx="255" cy="17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7" name="Rectangle 289"/>
            <p:cNvSpPr>
              <a:spLocks noChangeArrowheads="1"/>
            </p:cNvSpPr>
            <p:nvPr/>
          </p:nvSpPr>
          <p:spPr bwMode="auto">
            <a:xfrm>
              <a:off x="4369" y="2807"/>
              <a:ext cx="255" cy="19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8" name="Rectangle 290"/>
            <p:cNvSpPr>
              <a:spLocks noChangeArrowheads="1"/>
            </p:cNvSpPr>
            <p:nvPr/>
          </p:nvSpPr>
          <p:spPr bwMode="auto">
            <a:xfrm>
              <a:off x="4369" y="2826"/>
              <a:ext cx="255" cy="17"/>
            </a:xfrm>
            <a:prstGeom prst="rect">
              <a:avLst/>
            </a:prstGeom>
            <a:solidFill>
              <a:srgbClr val="95C6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79" name="Rectangle 291"/>
            <p:cNvSpPr>
              <a:spLocks noChangeArrowheads="1"/>
            </p:cNvSpPr>
            <p:nvPr/>
          </p:nvSpPr>
          <p:spPr bwMode="auto">
            <a:xfrm>
              <a:off x="4369" y="2843"/>
              <a:ext cx="255" cy="17"/>
            </a:xfrm>
            <a:prstGeom prst="rect">
              <a:avLst/>
            </a:prstGeom>
            <a:solidFill>
              <a:srgbClr val="94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0" name="Rectangle 292"/>
            <p:cNvSpPr>
              <a:spLocks noChangeArrowheads="1"/>
            </p:cNvSpPr>
            <p:nvPr/>
          </p:nvSpPr>
          <p:spPr bwMode="auto">
            <a:xfrm>
              <a:off x="4369" y="2860"/>
              <a:ext cx="255" cy="17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1" name="Rectangle 293"/>
            <p:cNvSpPr>
              <a:spLocks noChangeArrowheads="1"/>
            </p:cNvSpPr>
            <p:nvPr/>
          </p:nvSpPr>
          <p:spPr bwMode="auto">
            <a:xfrm>
              <a:off x="4369" y="2877"/>
              <a:ext cx="255" cy="19"/>
            </a:xfrm>
            <a:prstGeom prst="rect">
              <a:avLst/>
            </a:prstGeom>
            <a:solidFill>
              <a:srgbClr val="90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2" name="Rectangle 294"/>
            <p:cNvSpPr>
              <a:spLocks noChangeArrowheads="1"/>
            </p:cNvSpPr>
            <p:nvPr/>
          </p:nvSpPr>
          <p:spPr bwMode="auto">
            <a:xfrm>
              <a:off x="4369" y="2896"/>
              <a:ext cx="255" cy="17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3" name="Rectangle 295"/>
            <p:cNvSpPr>
              <a:spLocks noChangeArrowheads="1"/>
            </p:cNvSpPr>
            <p:nvPr/>
          </p:nvSpPr>
          <p:spPr bwMode="auto">
            <a:xfrm>
              <a:off x="4369" y="2913"/>
              <a:ext cx="255" cy="16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4" name="Rectangle 296"/>
            <p:cNvSpPr>
              <a:spLocks noChangeArrowheads="1"/>
            </p:cNvSpPr>
            <p:nvPr/>
          </p:nvSpPr>
          <p:spPr bwMode="auto">
            <a:xfrm>
              <a:off x="4369" y="2929"/>
              <a:ext cx="255" cy="17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5" name="Rectangle 297"/>
            <p:cNvSpPr>
              <a:spLocks noChangeArrowheads="1"/>
            </p:cNvSpPr>
            <p:nvPr/>
          </p:nvSpPr>
          <p:spPr bwMode="auto">
            <a:xfrm>
              <a:off x="4369" y="2946"/>
              <a:ext cx="255" cy="19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6" name="Rectangle 298"/>
            <p:cNvSpPr>
              <a:spLocks noChangeArrowheads="1"/>
            </p:cNvSpPr>
            <p:nvPr/>
          </p:nvSpPr>
          <p:spPr bwMode="auto">
            <a:xfrm>
              <a:off x="4369" y="2965"/>
              <a:ext cx="255" cy="17"/>
            </a:xfrm>
            <a:prstGeom prst="rect">
              <a:avLst/>
            </a:prstGeom>
            <a:solidFill>
              <a:srgbClr val="7FAA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7" name="Rectangle 299"/>
            <p:cNvSpPr>
              <a:spLocks noChangeArrowheads="1"/>
            </p:cNvSpPr>
            <p:nvPr/>
          </p:nvSpPr>
          <p:spPr bwMode="auto">
            <a:xfrm>
              <a:off x="4369" y="2982"/>
              <a:ext cx="255" cy="17"/>
            </a:xfrm>
            <a:prstGeom prst="rect">
              <a:avLst/>
            </a:prstGeom>
            <a:solidFill>
              <a:srgbClr val="7BA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8" name="Rectangle 300"/>
            <p:cNvSpPr>
              <a:spLocks noChangeArrowheads="1"/>
            </p:cNvSpPr>
            <p:nvPr/>
          </p:nvSpPr>
          <p:spPr bwMode="auto">
            <a:xfrm>
              <a:off x="4369" y="2999"/>
              <a:ext cx="255" cy="19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89" name="Rectangle 301"/>
            <p:cNvSpPr>
              <a:spLocks noChangeArrowheads="1"/>
            </p:cNvSpPr>
            <p:nvPr/>
          </p:nvSpPr>
          <p:spPr bwMode="auto">
            <a:xfrm>
              <a:off x="4369" y="3018"/>
              <a:ext cx="255" cy="17"/>
            </a:xfrm>
            <a:prstGeom prst="rect">
              <a:avLst/>
            </a:prstGeom>
            <a:solidFill>
              <a:srgbClr val="7198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0" name="Rectangle 302"/>
            <p:cNvSpPr>
              <a:spLocks noChangeArrowheads="1"/>
            </p:cNvSpPr>
            <p:nvPr/>
          </p:nvSpPr>
          <p:spPr bwMode="auto">
            <a:xfrm>
              <a:off x="4369" y="3035"/>
              <a:ext cx="255" cy="17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1" name="Rectangle 303"/>
            <p:cNvSpPr>
              <a:spLocks noChangeArrowheads="1"/>
            </p:cNvSpPr>
            <p:nvPr/>
          </p:nvSpPr>
          <p:spPr bwMode="auto">
            <a:xfrm>
              <a:off x="4369" y="3052"/>
              <a:ext cx="255" cy="17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2" name="Rectangle 304"/>
            <p:cNvSpPr>
              <a:spLocks noChangeArrowheads="1"/>
            </p:cNvSpPr>
            <p:nvPr/>
          </p:nvSpPr>
          <p:spPr bwMode="auto">
            <a:xfrm>
              <a:off x="4369" y="3069"/>
              <a:ext cx="255" cy="18"/>
            </a:xfrm>
            <a:prstGeom prst="rect">
              <a:avLst/>
            </a:prstGeom>
            <a:solidFill>
              <a:srgbClr val="638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3" name="Rectangle 305"/>
            <p:cNvSpPr>
              <a:spLocks noChangeArrowheads="1"/>
            </p:cNvSpPr>
            <p:nvPr/>
          </p:nvSpPr>
          <p:spPr bwMode="auto">
            <a:xfrm>
              <a:off x="4369" y="3087"/>
              <a:ext cx="255" cy="17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4" name="Rectangle 306"/>
            <p:cNvSpPr>
              <a:spLocks noChangeArrowheads="1"/>
            </p:cNvSpPr>
            <p:nvPr/>
          </p:nvSpPr>
          <p:spPr bwMode="auto">
            <a:xfrm>
              <a:off x="4369" y="3104"/>
              <a:ext cx="255" cy="17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5" name="Rectangle 307"/>
            <p:cNvSpPr>
              <a:spLocks noChangeArrowheads="1"/>
            </p:cNvSpPr>
            <p:nvPr/>
          </p:nvSpPr>
          <p:spPr bwMode="auto">
            <a:xfrm>
              <a:off x="4369" y="3121"/>
              <a:ext cx="255" cy="19"/>
            </a:xfrm>
            <a:prstGeom prst="rect">
              <a:avLst/>
            </a:prstGeom>
            <a:solidFill>
              <a:srgbClr val="57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6" name="Rectangle 308"/>
            <p:cNvSpPr>
              <a:spLocks noChangeArrowheads="1"/>
            </p:cNvSpPr>
            <p:nvPr/>
          </p:nvSpPr>
          <p:spPr bwMode="auto">
            <a:xfrm>
              <a:off x="4369" y="3140"/>
              <a:ext cx="255" cy="17"/>
            </a:xfrm>
            <a:prstGeom prst="rect">
              <a:avLst/>
            </a:prstGeom>
            <a:solidFill>
              <a:srgbClr val="536E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7" name="Rectangle 309"/>
            <p:cNvSpPr>
              <a:spLocks noChangeArrowheads="1"/>
            </p:cNvSpPr>
            <p:nvPr/>
          </p:nvSpPr>
          <p:spPr bwMode="auto">
            <a:xfrm>
              <a:off x="4369" y="3157"/>
              <a:ext cx="255" cy="17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8" name="Rectangle 310"/>
            <p:cNvSpPr>
              <a:spLocks noChangeArrowheads="1"/>
            </p:cNvSpPr>
            <p:nvPr/>
          </p:nvSpPr>
          <p:spPr bwMode="auto">
            <a:xfrm>
              <a:off x="4369" y="3174"/>
              <a:ext cx="255" cy="1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199" name="Rectangle 311"/>
            <p:cNvSpPr>
              <a:spLocks noChangeArrowheads="1"/>
            </p:cNvSpPr>
            <p:nvPr/>
          </p:nvSpPr>
          <p:spPr bwMode="auto">
            <a:xfrm>
              <a:off x="4369" y="3191"/>
              <a:ext cx="255" cy="19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0" name="Rectangle 312"/>
            <p:cNvSpPr>
              <a:spLocks noChangeArrowheads="1"/>
            </p:cNvSpPr>
            <p:nvPr/>
          </p:nvSpPr>
          <p:spPr bwMode="auto">
            <a:xfrm>
              <a:off x="4369" y="3210"/>
              <a:ext cx="255" cy="17"/>
            </a:xfrm>
            <a:prstGeom prst="rect">
              <a:avLst/>
            </a:prstGeom>
            <a:solidFill>
              <a:srgbClr val="4961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1" name="Rectangle 313"/>
            <p:cNvSpPr>
              <a:spLocks noChangeArrowheads="1"/>
            </p:cNvSpPr>
            <p:nvPr/>
          </p:nvSpPr>
          <p:spPr bwMode="auto">
            <a:xfrm>
              <a:off x="4369" y="3227"/>
              <a:ext cx="255" cy="17"/>
            </a:xfrm>
            <a:prstGeom prst="rect">
              <a:avLst/>
            </a:prstGeom>
            <a:solidFill>
              <a:srgbClr val="48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2" name="Rectangle 314"/>
            <p:cNvSpPr>
              <a:spLocks noChangeArrowheads="1"/>
            </p:cNvSpPr>
            <p:nvPr/>
          </p:nvSpPr>
          <p:spPr bwMode="auto">
            <a:xfrm>
              <a:off x="4369" y="2755"/>
              <a:ext cx="255" cy="48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3" name="Rectangle 315"/>
            <p:cNvSpPr>
              <a:spLocks noChangeArrowheads="1"/>
            </p:cNvSpPr>
            <p:nvPr/>
          </p:nvSpPr>
          <p:spPr bwMode="auto">
            <a:xfrm>
              <a:off x="4994" y="2493"/>
              <a:ext cx="257" cy="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4" name="Rectangle 316"/>
            <p:cNvSpPr>
              <a:spLocks noChangeArrowheads="1"/>
            </p:cNvSpPr>
            <p:nvPr/>
          </p:nvSpPr>
          <p:spPr bwMode="auto">
            <a:xfrm>
              <a:off x="4994" y="2512"/>
              <a:ext cx="257" cy="17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5" name="Rectangle 317"/>
            <p:cNvSpPr>
              <a:spLocks noChangeArrowheads="1"/>
            </p:cNvSpPr>
            <p:nvPr/>
          </p:nvSpPr>
          <p:spPr bwMode="auto">
            <a:xfrm>
              <a:off x="4994" y="2529"/>
              <a:ext cx="257" cy="17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6" name="Rectangle 318"/>
            <p:cNvSpPr>
              <a:spLocks noChangeArrowheads="1"/>
            </p:cNvSpPr>
            <p:nvPr/>
          </p:nvSpPr>
          <p:spPr bwMode="auto">
            <a:xfrm>
              <a:off x="4994" y="2546"/>
              <a:ext cx="257" cy="17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7" name="Rectangle 319"/>
            <p:cNvSpPr>
              <a:spLocks noChangeArrowheads="1"/>
            </p:cNvSpPr>
            <p:nvPr/>
          </p:nvSpPr>
          <p:spPr bwMode="auto">
            <a:xfrm>
              <a:off x="4994" y="2563"/>
              <a:ext cx="257" cy="18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8" name="Rectangle 320"/>
            <p:cNvSpPr>
              <a:spLocks noChangeArrowheads="1"/>
            </p:cNvSpPr>
            <p:nvPr/>
          </p:nvSpPr>
          <p:spPr bwMode="auto">
            <a:xfrm>
              <a:off x="4994" y="2581"/>
              <a:ext cx="257" cy="17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09" name="Rectangle 321"/>
            <p:cNvSpPr>
              <a:spLocks noChangeArrowheads="1"/>
            </p:cNvSpPr>
            <p:nvPr/>
          </p:nvSpPr>
          <p:spPr bwMode="auto">
            <a:xfrm>
              <a:off x="4994" y="2598"/>
              <a:ext cx="257" cy="17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0" name="Rectangle 322"/>
            <p:cNvSpPr>
              <a:spLocks noChangeArrowheads="1"/>
            </p:cNvSpPr>
            <p:nvPr/>
          </p:nvSpPr>
          <p:spPr bwMode="auto">
            <a:xfrm>
              <a:off x="4994" y="2615"/>
              <a:ext cx="257" cy="17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1" name="Rectangle 323"/>
            <p:cNvSpPr>
              <a:spLocks noChangeArrowheads="1"/>
            </p:cNvSpPr>
            <p:nvPr/>
          </p:nvSpPr>
          <p:spPr bwMode="auto">
            <a:xfrm>
              <a:off x="4994" y="2632"/>
              <a:ext cx="257" cy="19"/>
            </a:xfrm>
            <a:prstGeom prst="rect">
              <a:avLst/>
            </a:prstGeom>
            <a:solidFill>
              <a:srgbClr val="94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2" name="Rectangle 324"/>
            <p:cNvSpPr>
              <a:spLocks noChangeArrowheads="1"/>
            </p:cNvSpPr>
            <p:nvPr/>
          </p:nvSpPr>
          <p:spPr bwMode="auto">
            <a:xfrm>
              <a:off x="4994" y="2651"/>
              <a:ext cx="257" cy="17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3" name="Rectangle 325"/>
            <p:cNvSpPr>
              <a:spLocks noChangeArrowheads="1"/>
            </p:cNvSpPr>
            <p:nvPr/>
          </p:nvSpPr>
          <p:spPr bwMode="auto">
            <a:xfrm>
              <a:off x="4994" y="2668"/>
              <a:ext cx="257" cy="17"/>
            </a:xfrm>
            <a:prstGeom prst="rect">
              <a:avLst/>
            </a:prstGeom>
            <a:solidFill>
              <a:srgbClr val="91C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4" name="Rectangle 326"/>
            <p:cNvSpPr>
              <a:spLocks noChangeArrowheads="1"/>
            </p:cNvSpPr>
            <p:nvPr/>
          </p:nvSpPr>
          <p:spPr bwMode="auto">
            <a:xfrm>
              <a:off x="4994" y="2685"/>
              <a:ext cx="257" cy="19"/>
            </a:xfrm>
            <a:prstGeom prst="rect">
              <a:avLst/>
            </a:prstGeom>
            <a:solidFill>
              <a:srgbClr val="90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5" name="Rectangle 327"/>
            <p:cNvSpPr>
              <a:spLocks noChangeArrowheads="1"/>
            </p:cNvSpPr>
            <p:nvPr/>
          </p:nvSpPr>
          <p:spPr bwMode="auto">
            <a:xfrm>
              <a:off x="4994" y="2704"/>
              <a:ext cx="257" cy="17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6" name="Rectangle 328"/>
            <p:cNvSpPr>
              <a:spLocks noChangeArrowheads="1"/>
            </p:cNvSpPr>
            <p:nvPr/>
          </p:nvSpPr>
          <p:spPr bwMode="auto">
            <a:xfrm>
              <a:off x="4994" y="2721"/>
              <a:ext cx="257" cy="17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7" name="Rectangle 329"/>
            <p:cNvSpPr>
              <a:spLocks noChangeArrowheads="1"/>
            </p:cNvSpPr>
            <p:nvPr/>
          </p:nvSpPr>
          <p:spPr bwMode="auto">
            <a:xfrm>
              <a:off x="4994" y="2738"/>
              <a:ext cx="257" cy="17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8" name="Rectangle 330"/>
            <p:cNvSpPr>
              <a:spLocks noChangeArrowheads="1"/>
            </p:cNvSpPr>
            <p:nvPr/>
          </p:nvSpPr>
          <p:spPr bwMode="auto">
            <a:xfrm>
              <a:off x="4994" y="2755"/>
              <a:ext cx="257" cy="18"/>
            </a:xfrm>
            <a:prstGeom prst="rect">
              <a:avLst/>
            </a:prstGeom>
            <a:solidFill>
              <a:srgbClr val="88B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19" name="Rectangle 331"/>
            <p:cNvSpPr>
              <a:spLocks noChangeArrowheads="1"/>
            </p:cNvSpPr>
            <p:nvPr/>
          </p:nvSpPr>
          <p:spPr bwMode="auto">
            <a:xfrm>
              <a:off x="4994" y="2773"/>
              <a:ext cx="257" cy="17"/>
            </a:xfrm>
            <a:prstGeom prst="rect">
              <a:avLst/>
            </a:prstGeom>
            <a:solidFill>
              <a:srgbClr val="86B3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0" name="Rectangle 332"/>
            <p:cNvSpPr>
              <a:spLocks noChangeArrowheads="1"/>
            </p:cNvSpPr>
            <p:nvPr/>
          </p:nvSpPr>
          <p:spPr bwMode="auto">
            <a:xfrm>
              <a:off x="4994" y="2790"/>
              <a:ext cx="257" cy="17"/>
            </a:xfrm>
            <a:prstGeom prst="rect">
              <a:avLst/>
            </a:prstGeom>
            <a:solidFill>
              <a:srgbClr val="83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1" name="Rectangle 333"/>
            <p:cNvSpPr>
              <a:spLocks noChangeArrowheads="1"/>
            </p:cNvSpPr>
            <p:nvPr/>
          </p:nvSpPr>
          <p:spPr bwMode="auto">
            <a:xfrm>
              <a:off x="4994" y="2807"/>
              <a:ext cx="257" cy="19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2" name="Rectangle 334"/>
            <p:cNvSpPr>
              <a:spLocks noChangeArrowheads="1"/>
            </p:cNvSpPr>
            <p:nvPr/>
          </p:nvSpPr>
          <p:spPr bwMode="auto">
            <a:xfrm>
              <a:off x="4994" y="2826"/>
              <a:ext cx="257" cy="17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3" name="Rectangle 335"/>
            <p:cNvSpPr>
              <a:spLocks noChangeArrowheads="1"/>
            </p:cNvSpPr>
            <p:nvPr/>
          </p:nvSpPr>
          <p:spPr bwMode="auto">
            <a:xfrm>
              <a:off x="4994" y="2843"/>
              <a:ext cx="257" cy="17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4" name="Rectangle 336"/>
            <p:cNvSpPr>
              <a:spLocks noChangeArrowheads="1"/>
            </p:cNvSpPr>
            <p:nvPr/>
          </p:nvSpPr>
          <p:spPr bwMode="auto">
            <a:xfrm>
              <a:off x="4994" y="2860"/>
              <a:ext cx="257" cy="17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5" name="Rectangle 337"/>
            <p:cNvSpPr>
              <a:spLocks noChangeArrowheads="1"/>
            </p:cNvSpPr>
            <p:nvPr/>
          </p:nvSpPr>
          <p:spPr bwMode="auto">
            <a:xfrm>
              <a:off x="4994" y="2877"/>
              <a:ext cx="257" cy="19"/>
            </a:xfrm>
            <a:prstGeom prst="rect">
              <a:avLst/>
            </a:prstGeom>
            <a:solidFill>
              <a:srgbClr val="76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6" name="Rectangle 338"/>
            <p:cNvSpPr>
              <a:spLocks noChangeArrowheads="1"/>
            </p:cNvSpPr>
            <p:nvPr/>
          </p:nvSpPr>
          <p:spPr bwMode="auto">
            <a:xfrm>
              <a:off x="4994" y="2896"/>
              <a:ext cx="257" cy="17"/>
            </a:xfrm>
            <a:prstGeom prst="rect">
              <a:avLst/>
            </a:prstGeom>
            <a:solidFill>
              <a:srgbClr val="7299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7" name="Rectangle 339"/>
            <p:cNvSpPr>
              <a:spLocks noChangeArrowheads="1"/>
            </p:cNvSpPr>
            <p:nvPr/>
          </p:nvSpPr>
          <p:spPr bwMode="auto">
            <a:xfrm>
              <a:off x="4994" y="2913"/>
              <a:ext cx="257" cy="16"/>
            </a:xfrm>
            <a:prstGeom prst="rect">
              <a:avLst/>
            </a:prstGeom>
            <a:solidFill>
              <a:srgbClr val="6F95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8" name="Rectangle 340"/>
            <p:cNvSpPr>
              <a:spLocks noChangeArrowheads="1"/>
            </p:cNvSpPr>
            <p:nvPr/>
          </p:nvSpPr>
          <p:spPr bwMode="auto">
            <a:xfrm>
              <a:off x="4994" y="2929"/>
              <a:ext cx="257" cy="17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29" name="Rectangle 341"/>
            <p:cNvSpPr>
              <a:spLocks noChangeArrowheads="1"/>
            </p:cNvSpPr>
            <p:nvPr/>
          </p:nvSpPr>
          <p:spPr bwMode="auto">
            <a:xfrm>
              <a:off x="4994" y="2946"/>
              <a:ext cx="257" cy="19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0" name="Rectangle 342"/>
            <p:cNvSpPr>
              <a:spLocks noChangeArrowheads="1"/>
            </p:cNvSpPr>
            <p:nvPr/>
          </p:nvSpPr>
          <p:spPr bwMode="auto">
            <a:xfrm>
              <a:off x="4994" y="2965"/>
              <a:ext cx="257" cy="17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1" name="Rectangle 343"/>
            <p:cNvSpPr>
              <a:spLocks noChangeArrowheads="1"/>
            </p:cNvSpPr>
            <p:nvPr/>
          </p:nvSpPr>
          <p:spPr bwMode="auto">
            <a:xfrm>
              <a:off x="4994" y="2982"/>
              <a:ext cx="257" cy="17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2" name="Rectangle 344"/>
            <p:cNvSpPr>
              <a:spLocks noChangeArrowheads="1"/>
            </p:cNvSpPr>
            <p:nvPr/>
          </p:nvSpPr>
          <p:spPr bwMode="auto">
            <a:xfrm>
              <a:off x="4994" y="2999"/>
              <a:ext cx="257" cy="19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3" name="Rectangle 345"/>
            <p:cNvSpPr>
              <a:spLocks noChangeArrowheads="1"/>
            </p:cNvSpPr>
            <p:nvPr/>
          </p:nvSpPr>
          <p:spPr bwMode="auto">
            <a:xfrm>
              <a:off x="4994" y="3018"/>
              <a:ext cx="257" cy="17"/>
            </a:xfrm>
            <a:prstGeom prst="rect">
              <a:avLst/>
            </a:prstGeom>
            <a:solidFill>
              <a:srgbClr val="5E7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4" name="Rectangle 346"/>
            <p:cNvSpPr>
              <a:spLocks noChangeArrowheads="1"/>
            </p:cNvSpPr>
            <p:nvPr/>
          </p:nvSpPr>
          <p:spPr bwMode="auto">
            <a:xfrm>
              <a:off x="4994" y="3035"/>
              <a:ext cx="257" cy="17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5" name="Rectangle 347"/>
            <p:cNvSpPr>
              <a:spLocks noChangeArrowheads="1"/>
            </p:cNvSpPr>
            <p:nvPr/>
          </p:nvSpPr>
          <p:spPr bwMode="auto">
            <a:xfrm>
              <a:off x="4994" y="3052"/>
              <a:ext cx="257" cy="17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6" name="Rectangle 348"/>
            <p:cNvSpPr>
              <a:spLocks noChangeArrowheads="1"/>
            </p:cNvSpPr>
            <p:nvPr/>
          </p:nvSpPr>
          <p:spPr bwMode="auto">
            <a:xfrm>
              <a:off x="4994" y="3069"/>
              <a:ext cx="257" cy="18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7" name="Rectangle 349"/>
            <p:cNvSpPr>
              <a:spLocks noChangeArrowheads="1"/>
            </p:cNvSpPr>
            <p:nvPr/>
          </p:nvSpPr>
          <p:spPr bwMode="auto">
            <a:xfrm>
              <a:off x="4994" y="3087"/>
              <a:ext cx="257" cy="17"/>
            </a:xfrm>
            <a:prstGeom prst="rect">
              <a:avLst/>
            </a:prstGeom>
            <a:solidFill>
              <a:srgbClr val="536E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8" name="Rectangle 350"/>
            <p:cNvSpPr>
              <a:spLocks noChangeArrowheads="1"/>
            </p:cNvSpPr>
            <p:nvPr/>
          </p:nvSpPr>
          <p:spPr bwMode="auto">
            <a:xfrm>
              <a:off x="4994" y="3104"/>
              <a:ext cx="257" cy="17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39" name="Rectangle 351"/>
            <p:cNvSpPr>
              <a:spLocks noChangeArrowheads="1"/>
            </p:cNvSpPr>
            <p:nvPr/>
          </p:nvSpPr>
          <p:spPr bwMode="auto">
            <a:xfrm>
              <a:off x="4994" y="3121"/>
              <a:ext cx="257" cy="19"/>
            </a:xfrm>
            <a:prstGeom prst="rect">
              <a:avLst/>
            </a:prstGeom>
            <a:solidFill>
              <a:srgbClr val="4F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0" name="Rectangle 352"/>
            <p:cNvSpPr>
              <a:spLocks noChangeArrowheads="1"/>
            </p:cNvSpPr>
            <p:nvPr/>
          </p:nvSpPr>
          <p:spPr bwMode="auto">
            <a:xfrm>
              <a:off x="4994" y="3140"/>
              <a:ext cx="257" cy="1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1" name="Rectangle 353"/>
            <p:cNvSpPr>
              <a:spLocks noChangeArrowheads="1"/>
            </p:cNvSpPr>
            <p:nvPr/>
          </p:nvSpPr>
          <p:spPr bwMode="auto">
            <a:xfrm>
              <a:off x="4994" y="3157"/>
              <a:ext cx="257" cy="17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2" name="Rectangle 354"/>
            <p:cNvSpPr>
              <a:spLocks noChangeArrowheads="1"/>
            </p:cNvSpPr>
            <p:nvPr/>
          </p:nvSpPr>
          <p:spPr bwMode="auto">
            <a:xfrm>
              <a:off x="4994" y="3174"/>
              <a:ext cx="257" cy="17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3" name="Rectangle 355"/>
            <p:cNvSpPr>
              <a:spLocks noChangeArrowheads="1"/>
            </p:cNvSpPr>
            <p:nvPr/>
          </p:nvSpPr>
          <p:spPr bwMode="auto">
            <a:xfrm>
              <a:off x="4994" y="3191"/>
              <a:ext cx="257" cy="19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4" name="Rectangle 356"/>
            <p:cNvSpPr>
              <a:spLocks noChangeArrowheads="1"/>
            </p:cNvSpPr>
            <p:nvPr/>
          </p:nvSpPr>
          <p:spPr bwMode="auto">
            <a:xfrm>
              <a:off x="4994" y="3210"/>
              <a:ext cx="257" cy="17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5" name="Rectangle 357"/>
            <p:cNvSpPr>
              <a:spLocks noChangeArrowheads="1"/>
            </p:cNvSpPr>
            <p:nvPr/>
          </p:nvSpPr>
          <p:spPr bwMode="auto">
            <a:xfrm>
              <a:off x="4994" y="3227"/>
              <a:ext cx="257" cy="17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46" name="Rectangle 358"/>
            <p:cNvSpPr>
              <a:spLocks noChangeArrowheads="1"/>
            </p:cNvSpPr>
            <p:nvPr/>
          </p:nvSpPr>
          <p:spPr bwMode="auto">
            <a:xfrm>
              <a:off x="4994" y="2493"/>
              <a:ext cx="257" cy="75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276" name="Rectangle 388"/>
            <p:cNvSpPr>
              <a:spLocks noChangeArrowheads="1"/>
            </p:cNvSpPr>
            <p:nvPr/>
          </p:nvSpPr>
          <p:spPr bwMode="auto">
            <a:xfrm>
              <a:off x="626" y="3341"/>
              <a:ext cx="24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Moda</a:t>
              </a:r>
            </a:p>
          </p:txBody>
        </p:sp>
        <p:sp>
          <p:nvSpPr>
            <p:cNvPr id="166277" name="Rectangle 389"/>
            <p:cNvSpPr>
              <a:spLocks noChangeArrowheads="1"/>
            </p:cNvSpPr>
            <p:nvPr/>
          </p:nvSpPr>
          <p:spPr bwMode="auto">
            <a:xfrm>
              <a:off x="1139" y="3341"/>
              <a:ext cx="40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Deportes</a:t>
              </a:r>
            </a:p>
          </p:txBody>
        </p:sp>
        <p:sp>
          <p:nvSpPr>
            <p:cNvPr id="166278" name="Rectangle 390"/>
            <p:cNvSpPr>
              <a:spLocks noChangeArrowheads="1"/>
            </p:cNvSpPr>
            <p:nvPr/>
          </p:nvSpPr>
          <p:spPr bwMode="auto">
            <a:xfrm>
              <a:off x="1633" y="3341"/>
              <a:ext cx="7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Entretenimiento</a:t>
              </a:r>
            </a:p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Juvenil</a:t>
              </a:r>
            </a:p>
          </p:txBody>
        </p:sp>
        <p:sp>
          <p:nvSpPr>
            <p:cNvPr id="166279" name="Rectangle 391"/>
            <p:cNvSpPr>
              <a:spLocks noChangeArrowheads="1"/>
            </p:cNvSpPr>
            <p:nvPr/>
          </p:nvSpPr>
          <p:spPr bwMode="auto">
            <a:xfrm>
              <a:off x="2437" y="3341"/>
              <a:ext cx="5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Informativa</a:t>
              </a:r>
            </a:p>
          </p:txBody>
        </p:sp>
        <p:sp>
          <p:nvSpPr>
            <p:cNvPr id="166280" name="Rectangle 392"/>
            <p:cNvSpPr>
              <a:spLocks noChangeArrowheads="1"/>
            </p:cNvSpPr>
            <p:nvPr/>
          </p:nvSpPr>
          <p:spPr bwMode="auto">
            <a:xfrm>
              <a:off x="3043" y="3341"/>
              <a:ext cx="41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Científica</a:t>
              </a:r>
            </a:p>
          </p:txBody>
        </p:sp>
        <p:sp>
          <p:nvSpPr>
            <p:cNvPr id="166281" name="Rectangle 393"/>
            <p:cNvSpPr>
              <a:spLocks noChangeArrowheads="1"/>
            </p:cNvSpPr>
            <p:nvPr/>
          </p:nvSpPr>
          <p:spPr bwMode="auto">
            <a:xfrm>
              <a:off x="3646" y="3341"/>
              <a:ext cx="4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Turísticas</a:t>
              </a:r>
            </a:p>
          </p:txBody>
        </p:sp>
        <p:sp>
          <p:nvSpPr>
            <p:cNvPr id="166282" name="Rectangle 394"/>
            <p:cNvSpPr>
              <a:spLocks noChangeArrowheads="1"/>
            </p:cNvSpPr>
            <p:nvPr/>
          </p:nvSpPr>
          <p:spPr bwMode="auto">
            <a:xfrm>
              <a:off x="4323" y="3341"/>
              <a:ext cx="3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Musical</a:t>
              </a:r>
            </a:p>
          </p:txBody>
        </p:sp>
        <p:sp>
          <p:nvSpPr>
            <p:cNvPr id="166283" name="Rectangle 395"/>
            <p:cNvSpPr>
              <a:spLocks noChangeArrowheads="1"/>
            </p:cNvSpPr>
            <p:nvPr/>
          </p:nvSpPr>
          <p:spPr bwMode="auto">
            <a:xfrm>
              <a:off x="4995" y="3341"/>
              <a:ext cx="2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Otras</a:t>
              </a:r>
            </a:p>
          </p:txBody>
        </p:sp>
        <p:sp>
          <p:nvSpPr>
            <p:cNvPr id="166284" name="Text Box 396"/>
            <p:cNvSpPr txBox="1">
              <a:spLocks noChangeArrowheads="1"/>
            </p:cNvSpPr>
            <p:nvPr/>
          </p:nvSpPr>
          <p:spPr bwMode="auto">
            <a:xfrm>
              <a:off x="476" y="2031"/>
              <a:ext cx="468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15%</a:t>
              </a:r>
            </a:p>
          </p:txBody>
        </p:sp>
        <p:sp>
          <p:nvSpPr>
            <p:cNvPr id="166285" name="Text Box 397"/>
            <p:cNvSpPr txBox="1">
              <a:spLocks noChangeArrowheads="1"/>
            </p:cNvSpPr>
            <p:nvPr/>
          </p:nvSpPr>
          <p:spPr bwMode="auto">
            <a:xfrm>
              <a:off x="1097" y="2340"/>
              <a:ext cx="468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9%</a:t>
              </a:r>
            </a:p>
          </p:txBody>
        </p:sp>
        <p:sp>
          <p:nvSpPr>
            <p:cNvPr id="166286" name="Text Box 398"/>
            <p:cNvSpPr txBox="1">
              <a:spLocks noChangeArrowheads="1"/>
            </p:cNvSpPr>
            <p:nvPr/>
          </p:nvSpPr>
          <p:spPr bwMode="auto">
            <a:xfrm>
              <a:off x="1774" y="799"/>
              <a:ext cx="467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35%</a:t>
              </a:r>
            </a:p>
          </p:txBody>
        </p:sp>
        <p:sp>
          <p:nvSpPr>
            <p:cNvPr id="166287" name="Text Box 399"/>
            <p:cNvSpPr txBox="1">
              <a:spLocks noChangeArrowheads="1"/>
            </p:cNvSpPr>
            <p:nvPr/>
          </p:nvSpPr>
          <p:spPr bwMode="auto">
            <a:xfrm>
              <a:off x="2378" y="2354"/>
              <a:ext cx="468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11%</a:t>
              </a:r>
            </a:p>
          </p:txBody>
        </p:sp>
        <p:sp>
          <p:nvSpPr>
            <p:cNvPr id="166288" name="Text Box 400"/>
            <p:cNvSpPr txBox="1">
              <a:spLocks noChangeArrowheads="1"/>
            </p:cNvSpPr>
            <p:nvPr/>
          </p:nvSpPr>
          <p:spPr bwMode="auto">
            <a:xfrm>
              <a:off x="3015" y="2663"/>
              <a:ext cx="468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166289" name="Text Box 401"/>
            <p:cNvSpPr txBox="1">
              <a:spLocks noChangeArrowheads="1"/>
            </p:cNvSpPr>
            <p:nvPr/>
          </p:nvSpPr>
          <p:spPr bwMode="auto">
            <a:xfrm>
              <a:off x="3636" y="2663"/>
              <a:ext cx="468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166290" name="Text Box 402"/>
            <p:cNvSpPr txBox="1">
              <a:spLocks noChangeArrowheads="1"/>
            </p:cNvSpPr>
            <p:nvPr/>
          </p:nvSpPr>
          <p:spPr bwMode="auto">
            <a:xfrm>
              <a:off x="4313" y="2340"/>
              <a:ext cx="467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166291" name="Text Box 403"/>
            <p:cNvSpPr txBox="1">
              <a:spLocks noChangeArrowheads="1"/>
            </p:cNvSpPr>
            <p:nvPr/>
          </p:nvSpPr>
          <p:spPr bwMode="auto">
            <a:xfrm>
              <a:off x="4861" y="2277"/>
              <a:ext cx="468" cy="173"/>
            </a:xfrm>
            <a:prstGeom prst="rect">
              <a:avLst/>
            </a:prstGeom>
            <a:noFill/>
            <a:ln w="14351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</p:grpSp>
      <p:sp>
        <p:nvSpPr>
          <p:cNvPr id="166294" name="Text Box 406"/>
          <p:cNvSpPr txBox="1">
            <a:spLocks noChangeArrowheads="1"/>
          </p:cNvSpPr>
          <p:nvPr/>
        </p:nvSpPr>
        <p:spPr bwMode="auto">
          <a:xfrm>
            <a:off x="422275" y="6165850"/>
            <a:ext cx="24320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=412 votos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Revista "La Onda"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3361-86B6-4F1C-879E-91E241F41670}" type="slidenum">
              <a:rPr lang="en-US"/>
              <a:pPr/>
              <a:t>2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404813"/>
            <a:ext cx="3816350" cy="671512"/>
          </a:xfrm>
        </p:spPr>
        <p:txBody>
          <a:bodyPr/>
          <a:lstStyle/>
          <a:p>
            <a:r>
              <a:rPr lang="es-EC" sz="3200" b="1">
                <a:latin typeface="Lucida Sans Unicode" pitchFamily="34" charset="0"/>
              </a:rPr>
              <a:t>I N D I C E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671638" y="210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s-ES" sz="1800" b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619250" y="1268413"/>
            <a:ext cx="59039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s-EC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s-EC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Investigación Cuantitativa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Datos Demográficos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Investigación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ü"/>
            </a:pPr>
            <a:endParaRPr lang="es-EC" sz="2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s-EC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Investigación Cualitativa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Técnicas de Investigación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C" sz="24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r>
              <a:rPr lang="es-EC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Conclusiones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AutoNum type="arabicPeriod"/>
            </a:pPr>
            <a:endParaRPr lang="es-EC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E20E-6348-4CD9-BD69-807D394C0602}" type="slidenum">
              <a:rPr lang="en-US"/>
              <a:pPr/>
              <a:t>20</a:t>
            </a:fld>
            <a:endParaRPr lang="en-US"/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395288" y="404813"/>
            <a:ext cx="61515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Tipos de Lectura en Tiempos Libres</a:t>
            </a:r>
          </a:p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Share of Mind - Género</a:t>
            </a:r>
            <a:endParaRPr lang="es-E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58775" y="6237288"/>
            <a:ext cx="2505075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 412 votos</a:t>
            </a:r>
          </a:p>
        </p:txBody>
      </p:sp>
      <p:grpSp>
        <p:nvGrpSpPr>
          <p:cNvPr id="224427" name="Group 1195"/>
          <p:cNvGrpSpPr>
            <a:grpSpLocks/>
          </p:cNvGrpSpPr>
          <p:nvPr/>
        </p:nvGrpSpPr>
        <p:grpSpPr bwMode="auto">
          <a:xfrm>
            <a:off x="323850" y="1544638"/>
            <a:ext cx="8564563" cy="4235450"/>
            <a:chOff x="464" y="973"/>
            <a:chExt cx="4639" cy="2491"/>
          </a:xfrm>
        </p:grpSpPr>
        <p:sp>
          <p:nvSpPr>
            <p:cNvPr id="167956" name="Rectangle 20"/>
            <p:cNvSpPr>
              <a:spLocks noChangeArrowheads="1"/>
            </p:cNvSpPr>
            <p:nvPr/>
          </p:nvSpPr>
          <p:spPr bwMode="auto">
            <a:xfrm>
              <a:off x="464" y="1193"/>
              <a:ext cx="176" cy="11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57" name="Rectangle 21"/>
            <p:cNvSpPr>
              <a:spLocks noChangeArrowheads="1"/>
            </p:cNvSpPr>
            <p:nvPr/>
          </p:nvSpPr>
          <p:spPr bwMode="auto">
            <a:xfrm>
              <a:off x="464" y="1303"/>
              <a:ext cx="176" cy="92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58" name="Rectangle 22"/>
            <p:cNvSpPr>
              <a:spLocks noChangeArrowheads="1"/>
            </p:cNvSpPr>
            <p:nvPr/>
          </p:nvSpPr>
          <p:spPr bwMode="auto">
            <a:xfrm>
              <a:off x="464" y="1395"/>
              <a:ext cx="176" cy="92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59" name="Rectangle 23"/>
            <p:cNvSpPr>
              <a:spLocks noChangeArrowheads="1"/>
            </p:cNvSpPr>
            <p:nvPr/>
          </p:nvSpPr>
          <p:spPr bwMode="auto">
            <a:xfrm>
              <a:off x="464" y="1487"/>
              <a:ext cx="176" cy="65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0" name="Rectangle 24"/>
            <p:cNvSpPr>
              <a:spLocks noChangeArrowheads="1"/>
            </p:cNvSpPr>
            <p:nvPr/>
          </p:nvSpPr>
          <p:spPr bwMode="auto">
            <a:xfrm>
              <a:off x="464" y="1552"/>
              <a:ext cx="176" cy="36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1" name="Rectangle 25"/>
            <p:cNvSpPr>
              <a:spLocks noChangeArrowheads="1"/>
            </p:cNvSpPr>
            <p:nvPr/>
          </p:nvSpPr>
          <p:spPr bwMode="auto">
            <a:xfrm>
              <a:off x="464" y="1588"/>
              <a:ext cx="176" cy="56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2" name="Rectangle 26"/>
            <p:cNvSpPr>
              <a:spLocks noChangeArrowheads="1"/>
            </p:cNvSpPr>
            <p:nvPr/>
          </p:nvSpPr>
          <p:spPr bwMode="auto">
            <a:xfrm>
              <a:off x="464" y="1644"/>
              <a:ext cx="176" cy="37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3" name="Rectangle 27"/>
            <p:cNvSpPr>
              <a:spLocks noChangeArrowheads="1"/>
            </p:cNvSpPr>
            <p:nvPr/>
          </p:nvSpPr>
          <p:spPr bwMode="auto">
            <a:xfrm>
              <a:off x="464" y="1681"/>
              <a:ext cx="176" cy="27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4" name="Rectangle 28"/>
            <p:cNvSpPr>
              <a:spLocks noChangeArrowheads="1"/>
            </p:cNvSpPr>
            <p:nvPr/>
          </p:nvSpPr>
          <p:spPr bwMode="auto">
            <a:xfrm>
              <a:off x="464" y="1708"/>
              <a:ext cx="176" cy="37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5" name="Rectangle 29"/>
            <p:cNvSpPr>
              <a:spLocks noChangeArrowheads="1"/>
            </p:cNvSpPr>
            <p:nvPr/>
          </p:nvSpPr>
          <p:spPr bwMode="auto">
            <a:xfrm>
              <a:off x="464" y="1745"/>
              <a:ext cx="176" cy="28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6" name="Rectangle 30"/>
            <p:cNvSpPr>
              <a:spLocks noChangeArrowheads="1"/>
            </p:cNvSpPr>
            <p:nvPr/>
          </p:nvSpPr>
          <p:spPr bwMode="auto">
            <a:xfrm>
              <a:off x="464" y="1773"/>
              <a:ext cx="176" cy="26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7" name="Rectangle 31"/>
            <p:cNvSpPr>
              <a:spLocks noChangeArrowheads="1"/>
            </p:cNvSpPr>
            <p:nvPr/>
          </p:nvSpPr>
          <p:spPr bwMode="auto">
            <a:xfrm>
              <a:off x="464" y="1799"/>
              <a:ext cx="176" cy="37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8" name="Rectangle 32"/>
            <p:cNvSpPr>
              <a:spLocks noChangeArrowheads="1"/>
            </p:cNvSpPr>
            <p:nvPr/>
          </p:nvSpPr>
          <p:spPr bwMode="auto">
            <a:xfrm>
              <a:off x="464" y="1836"/>
              <a:ext cx="176" cy="18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69" name="Rectangle 33"/>
            <p:cNvSpPr>
              <a:spLocks noChangeArrowheads="1"/>
            </p:cNvSpPr>
            <p:nvPr/>
          </p:nvSpPr>
          <p:spPr bwMode="auto">
            <a:xfrm>
              <a:off x="464" y="1854"/>
              <a:ext cx="176" cy="28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0" name="Rectangle 34"/>
            <p:cNvSpPr>
              <a:spLocks noChangeArrowheads="1"/>
            </p:cNvSpPr>
            <p:nvPr/>
          </p:nvSpPr>
          <p:spPr bwMode="auto">
            <a:xfrm>
              <a:off x="464" y="1882"/>
              <a:ext cx="176" cy="27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1" name="Rectangle 35"/>
            <p:cNvSpPr>
              <a:spLocks noChangeArrowheads="1"/>
            </p:cNvSpPr>
            <p:nvPr/>
          </p:nvSpPr>
          <p:spPr bwMode="auto">
            <a:xfrm>
              <a:off x="464" y="1909"/>
              <a:ext cx="176" cy="28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2" name="Rectangle 36"/>
            <p:cNvSpPr>
              <a:spLocks noChangeArrowheads="1"/>
            </p:cNvSpPr>
            <p:nvPr/>
          </p:nvSpPr>
          <p:spPr bwMode="auto">
            <a:xfrm>
              <a:off x="464" y="1937"/>
              <a:ext cx="176" cy="18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3" name="Rectangle 37"/>
            <p:cNvSpPr>
              <a:spLocks noChangeArrowheads="1"/>
            </p:cNvSpPr>
            <p:nvPr/>
          </p:nvSpPr>
          <p:spPr bwMode="auto">
            <a:xfrm>
              <a:off x="464" y="1955"/>
              <a:ext cx="176" cy="28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4" name="Rectangle 38"/>
            <p:cNvSpPr>
              <a:spLocks noChangeArrowheads="1"/>
            </p:cNvSpPr>
            <p:nvPr/>
          </p:nvSpPr>
          <p:spPr bwMode="auto">
            <a:xfrm>
              <a:off x="464" y="1983"/>
              <a:ext cx="176" cy="18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5" name="Rectangle 39"/>
            <p:cNvSpPr>
              <a:spLocks noChangeArrowheads="1"/>
            </p:cNvSpPr>
            <p:nvPr/>
          </p:nvSpPr>
          <p:spPr bwMode="auto">
            <a:xfrm>
              <a:off x="464" y="2001"/>
              <a:ext cx="176" cy="19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6" name="Rectangle 40"/>
            <p:cNvSpPr>
              <a:spLocks noChangeArrowheads="1"/>
            </p:cNvSpPr>
            <p:nvPr/>
          </p:nvSpPr>
          <p:spPr bwMode="auto">
            <a:xfrm>
              <a:off x="464" y="2020"/>
              <a:ext cx="176" cy="18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7" name="Rectangle 41"/>
            <p:cNvSpPr>
              <a:spLocks noChangeArrowheads="1"/>
            </p:cNvSpPr>
            <p:nvPr/>
          </p:nvSpPr>
          <p:spPr bwMode="auto">
            <a:xfrm>
              <a:off x="464" y="2038"/>
              <a:ext cx="176" cy="28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8" name="Rectangle 42"/>
            <p:cNvSpPr>
              <a:spLocks noChangeArrowheads="1"/>
            </p:cNvSpPr>
            <p:nvPr/>
          </p:nvSpPr>
          <p:spPr bwMode="auto">
            <a:xfrm>
              <a:off x="464" y="2066"/>
              <a:ext cx="176" cy="18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79" name="Rectangle 43"/>
            <p:cNvSpPr>
              <a:spLocks noChangeArrowheads="1"/>
            </p:cNvSpPr>
            <p:nvPr/>
          </p:nvSpPr>
          <p:spPr bwMode="auto">
            <a:xfrm>
              <a:off x="464" y="2084"/>
              <a:ext cx="176" cy="19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0" name="Rectangle 44"/>
            <p:cNvSpPr>
              <a:spLocks noChangeArrowheads="1"/>
            </p:cNvSpPr>
            <p:nvPr/>
          </p:nvSpPr>
          <p:spPr bwMode="auto">
            <a:xfrm>
              <a:off x="464" y="2103"/>
              <a:ext cx="176" cy="18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1" name="Rectangle 45"/>
            <p:cNvSpPr>
              <a:spLocks noChangeArrowheads="1"/>
            </p:cNvSpPr>
            <p:nvPr/>
          </p:nvSpPr>
          <p:spPr bwMode="auto">
            <a:xfrm>
              <a:off x="464" y="2121"/>
              <a:ext cx="176" cy="28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2" name="Rectangle 46"/>
            <p:cNvSpPr>
              <a:spLocks noChangeArrowheads="1"/>
            </p:cNvSpPr>
            <p:nvPr/>
          </p:nvSpPr>
          <p:spPr bwMode="auto">
            <a:xfrm>
              <a:off x="464" y="2149"/>
              <a:ext cx="176" cy="18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3" name="Rectangle 47"/>
            <p:cNvSpPr>
              <a:spLocks noChangeArrowheads="1"/>
            </p:cNvSpPr>
            <p:nvPr/>
          </p:nvSpPr>
          <p:spPr bwMode="auto">
            <a:xfrm>
              <a:off x="464" y="2167"/>
              <a:ext cx="176" cy="19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4" name="Rectangle 48"/>
            <p:cNvSpPr>
              <a:spLocks noChangeArrowheads="1"/>
            </p:cNvSpPr>
            <p:nvPr/>
          </p:nvSpPr>
          <p:spPr bwMode="auto">
            <a:xfrm>
              <a:off x="464" y="2186"/>
              <a:ext cx="176" cy="18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5" name="Rectangle 49"/>
            <p:cNvSpPr>
              <a:spLocks noChangeArrowheads="1"/>
            </p:cNvSpPr>
            <p:nvPr/>
          </p:nvSpPr>
          <p:spPr bwMode="auto">
            <a:xfrm>
              <a:off x="464" y="2204"/>
              <a:ext cx="176" cy="18"/>
            </a:xfrm>
            <a:prstGeom prst="rect">
              <a:avLst/>
            </a:prstGeom>
            <a:solidFill>
              <a:srgbClr val="77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6" name="Rectangle 50"/>
            <p:cNvSpPr>
              <a:spLocks noChangeArrowheads="1"/>
            </p:cNvSpPr>
            <p:nvPr/>
          </p:nvSpPr>
          <p:spPr bwMode="auto">
            <a:xfrm>
              <a:off x="464" y="2222"/>
              <a:ext cx="176" cy="19"/>
            </a:xfrm>
            <a:prstGeom prst="rect">
              <a:avLst/>
            </a:prstGeom>
            <a:solidFill>
              <a:srgbClr val="76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7" name="Rectangle 51"/>
            <p:cNvSpPr>
              <a:spLocks noChangeArrowheads="1"/>
            </p:cNvSpPr>
            <p:nvPr/>
          </p:nvSpPr>
          <p:spPr bwMode="auto">
            <a:xfrm>
              <a:off x="464" y="2241"/>
              <a:ext cx="176" cy="18"/>
            </a:xfrm>
            <a:prstGeom prst="rect">
              <a:avLst/>
            </a:prstGeom>
            <a:solidFill>
              <a:srgbClr val="75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8" name="Rectangle 52"/>
            <p:cNvSpPr>
              <a:spLocks noChangeArrowheads="1"/>
            </p:cNvSpPr>
            <p:nvPr/>
          </p:nvSpPr>
          <p:spPr bwMode="auto">
            <a:xfrm>
              <a:off x="464" y="2259"/>
              <a:ext cx="176" cy="19"/>
            </a:xfrm>
            <a:prstGeom prst="rect">
              <a:avLst/>
            </a:prstGeom>
            <a:solidFill>
              <a:srgbClr val="74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89" name="Rectangle 53"/>
            <p:cNvSpPr>
              <a:spLocks noChangeArrowheads="1"/>
            </p:cNvSpPr>
            <p:nvPr/>
          </p:nvSpPr>
          <p:spPr bwMode="auto">
            <a:xfrm>
              <a:off x="464" y="2278"/>
              <a:ext cx="176" cy="18"/>
            </a:xfrm>
            <a:prstGeom prst="rect">
              <a:avLst/>
            </a:prstGeom>
            <a:solidFill>
              <a:srgbClr val="72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0" name="Rectangle 54"/>
            <p:cNvSpPr>
              <a:spLocks noChangeArrowheads="1"/>
            </p:cNvSpPr>
            <p:nvPr/>
          </p:nvSpPr>
          <p:spPr bwMode="auto">
            <a:xfrm>
              <a:off x="464" y="2296"/>
              <a:ext cx="176" cy="18"/>
            </a:xfrm>
            <a:prstGeom prst="rect">
              <a:avLst/>
            </a:prstGeom>
            <a:solidFill>
              <a:srgbClr val="7096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1" name="Rectangle 55"/>
            <p:cNvSpPr>
              <a:spLocks noChangeArrowheads="1"/>
            </p:cNvSpPr>
            <p:nvPr/>
          </p:nvSpPr>
          <p:spPr bwMode="auto">
            <a:xfrm>
              <a:off x="464" y="2314"/>
              <a:ext cx="176" cy="19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2" name="Rectangle 56"/>
            <p:cNvSpPr>
              <a:spLocks noChangeArrowheads="1"/>
            </p:cNvSpPr>
            <p:nvPr/>
          </p:nvSpPr>
          <p:spPr bwMode="auto">
            <a:xfrm>
              <a:off x="464" y="2333"/>
              <a:ext cx="176" cy="18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3" name="Rectangle 57"/>
            <p:cNvSpPr>
              <a:spLocks noChangeArrowheads="1"/>
            </p:cNvSpPr>
            <p:nvPr/>
          </p:nvSpPr>
          <p:spPr bwMode="auto">
            <a:xfrm>
              <a:off x="464" y="2351"/>
              <a:ext cx="176" cy="19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4" name="Rectangle 58"/>
            <p:cNvSpPr>
              <a:spLocks noChangeArrowheads="1"/>
            </p:cNvSpPr>
            <p:nvPr/>
          </p:nvSpPr>
          <p:spPr bwMode="auto">
            <a:xfrm>
              <a:off x="464" y="2370"/>
              <a:ext cx="176" cy="18"/>
            </a:xfrm>
            <a:prstGeom prst="rect">
              <a:avLst/>
            </a:prstGeom>
            <a:solidFill>
              <a:srgbClr val="6C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5" name="Rectangle 59"/>
            <p:cNvSpPr>
              <a:spLocks noChangeArrowheads="1"/>
            </p:cNvSpPr>
            <p:nvPr/>
          </p:nvSpPr>
          <p:spPr bwMode="auto">
            <a:xfrm>
              <a:off x="464" y="2388"/>
              <a:ext cx="176" cy="18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6" name="Rectangle 60"/>
            <p:cNvSpPr>
              <a:spLocks noChangeArrowheads="1"/>
            </p:cNvSpPr>
            <p:nvPr/>
          </p:nvSpPr>
          <p:spPr bwMode="auto">
            <a:xfrm>
              <a:off x="464" y="2406"/>
              <a:ext cx="176" cy="19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7" name="Rectangle 61"/>
            <p:cNvSpPr>
              <a:spLocks noChangeArrowheads="1"/>
            </p:cNvSpPr>
            <p:nvPr/>
          </p:nvSpPr>
          <p:spPr bwMode="auto">
            <a:xfrm>
              <a:off x="464" y="2425"/>
              <a:ext cx="176" cy="18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8" name="Rectangle 62"/>
            <p:cNvSpPr>
              <a:spLocks noChangeArrowheads="1"/>
            </p:cNvSpPr>
            <p:nvPr/>
          </p:nvSpPr>
          <p:spPr bwMode="auto">
            <a:xfrm>
              <a:off x="464" y="2443"/>
              <a:ext cx="176" cy="17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999" name="Rectangle 63"/>
            <p:cNvSpPr>
              <a:spLocks noChangeArrowheads="1"/>
            </p:cNvSpPr>
            <p:nvPr/>
          </p:nvSpPr>
          <p:spPr bwMode="auto">
            <a:xfrm>
              <a:off x="464" y="2460"/>
              <a:ext cx="176" cy="19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0" name="Rectangle 64"/>
            <p:cNvSpPr>
              <a:spLocks noChangeArrowheads="1"/>
            </p:cNvSpPr>
            <p:nvPr/>
          </p:nvSpPr>
          <p:spPr bwMode="auto">
            <a:xfrm>
              <a:off x="464" y="2479"/>
              <a:ext cx="176" cy="18"/>
            </a:xfrm>
            <a:prstGeom prst="rect">
              <a:avLst/>
            </a:prstGeom>
            <a:solidFill>
              <a:srgbClr val="64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1" name="Rectangle 65"/>
            <p:cNvSpPr>
              <a:spLocks noChangeArrowheads="1"/>
            </p:cNvSpPr>
            <p:nvPr/>
          </p:nvSpPr>
          <p:spPr bwMode="auto">
            <a:xfrm>
              <a:off x="464" y="2497"/>
              <a:ext cx="176" cy="19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2" name="Rectangle 66"/>
            <p:cNvSpPr>
              <a:spLocks noChangeArrowheads="1"/>
            </p:cNvSpPr>
            <p:nvPr/>
          </p:nvSpPr>
          <p:spPr bwMode="auto">
            <a:xfrm>
              <a:off x="464" y="2516"/>
              <a:ext cx="176" cy="18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3" name="Rectangle 67"/>
            <p:cNvSpPr>
              <a:spLocks noChangeArrowheads="1"/>
            </p:cNvSpPr>
            <p:nvPr/>
          </p:nvSpPr>
          <p:spPr bwMode="auto">
            <a:xfrm>
              <a:off x="464" y="2534"/>
              <a:ext cx="176" cy="19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4" name="Rectangle 68"/>
            <p:cNvSpPr>
              <a:spLocks noChangeArrowheads="1"/>
            </p:cNvSpPr>
            <p:nvPr/>
          </p:nvSpPr>
          <p:spPr bwMode="auto">
            <a:xfrm>
              <a:off x="464" y="2553"/>
              <a:ext cx="176" cy="18"/>
            </a:xfrm>
            <a:prstGeom prst="rect">
              <a:avLst/>
            </a:prstGeom>
            <a:solidFill>
              <a:srgbClr val="60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5" name="Rectangle 69"/>
            <p:cNvSpPr>
              <a:spLocks noChangeArrowheads="1"/>
            </p:cNvSpPr>
            <p:nvPr/>
          </p:nvSpPr>
          <p:spPr bwMode="auto">
            <a:xfrm>
              <a:off x="464" y="2571"/>
              <a:ext cx="176" cy="18"/>
            </a:xfrm>
            <a:prstGeom prst="rect">
              <a:avLst/>
            </a:prstGeom>
            <a:solidFill>
              <a:srgbClr val="5E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6" name="Rectangle 70"/>
            <p:cNvSpPr>
              <a:spLocks noChangeArrowheads="1"/>
            </p:cNvSpPr>
            <p:nvPr/>
          </p:nvSpPr>
          <p:spPr bwMode="auto">
            <a:xfrm>
              <a:off x="464" y="2589"/>
              <a:ext cx="176" cy="19"/>
            </a:xfrm>
            <a:prstGeom prst="rect">
              <a:avLst/>
            </a:prstGeom>
            <a:solidFill>
              <a:srgbClr val="5D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7" name="Rectangle 71"/>
            <p:cNvSpPr>
              <a:spLocks noChangeArrowheads="1"/>
            </p:cNvSpPr>
            <p:nvPr/>
          </p:nvSpPr>
          <p:spPr bwMode="auto">
            <a:xfrm>
              <a:off x="464" y="2608"/>
              <a:ext cx="176" cy="18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8" name="Rectangle 72"/>
            <p:cNvSpPr>
              <a:spLocks noChangeArrowheads="1"/>
            </p:cNvSpPr>
            <p:nvPr/>
          </p:nvSpPr>
          <p:spPr bwMode="auto">
            <a:xfrm>
              <a:off x="464" y="2626"/>
              <a:ext cx="176" cy="9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09" name="Rectangle 73"/>
            <p:cNvSpPr>
              <a:spLocks noChangeArrowheads="1"/>
            </p:cNvSpPr>
            <p:nvPr/>
          </p:nvSpPr>
          <p:spPr bwMode="auto">
            <a:xfrm>
              <a:off x="464" y="2635"/>
              <a:ext cx="176" cy="28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0" name="Rectangle 74"/>
            <p:cNvSpPr>
              <a:spLocks noChangeArrowheads="1"/>
            </p:cNvSpPr>
            <p:nvPr/>
          </p:nvSpPr>
          <p:spPr bwMode="auto">
            <a:xfrm>
              <a:off x="464" y="2663"/>
              <a:ext cx="176" cy="28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1" name="Rectangle 75"/>
            <p:cNvSpPr>
              <a:spLocks noChangeArrowheads="1"/>
            </p:cNvSpPr>
            <p:nvPr/>
          </p:nvSpPr>
          <p:spPr bwMode="auto">
            <a:xfrm>
              <a:off x="464" y="2691"/>
              <a:ext cx="176" cy="18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2" name="Rectangle 76"/>
            <p:cNvSpPr>
              <a:spLocks noChangeArrowheads="1"/>
            </p:cNvSpPr>
            <p:nvPr/>
          </p:nvSpPr>
          <p:spPr bwMode="auto">
            <a:xfrm>
              <a:off x="464" y="2709"/>
              <a:ext cx="176" cy="18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3" name="Rectangle 77"/>
            <p:cNvSpPr>
              <a:spLocks noChangeArrowheads="1"/>
            </p:cNvSpPr>
            <p:nvPr/>
          </p:nvSpPr>
          <p:spPr bwMode="auto">
            <a:xfrm>
              <a:off x="464" y="2727"/>
              <a:ext cx="176" cy="28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4" name="Rectangle 78"/>
            <p:cNvSpPr>
              <a:spLocks noChangeArrowheads="1"/>
            </p:cNvSpPr>
            <p:nvPr/>
          </p:nvSpPr>
          <p:spPr bwMode="auto">
            <a:xfrm>
              <a:off x="464" y="2755"/>
              <a:ext cx="176" cy="18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5" name="Rectangle 79"/>
            <p:cNvSpPr>
              <a:spLocks noChangeArrowheads="1"/>
            </p:cNvSpPr>
            <p:nvPr/>
          </p:nvSpPr>
          <p:spPr bwMode="auto">
            <a:xfrm>
              <a:off x="464" y="2773"/>
              <a:ext cx="176" cy="37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6" name="Rectangle 80"/>
            <p:cNvSpPr>
              <a:spLocks noChangeArrowheads="1"/>
            </p:cNvSpPr>
            <p:nvPr/>
          </p:nvSpPr>
          <p:spPr bwMode="auto">
            <a:xfrm>
              <a:off x="464" y="2810"/>
              <a:ext cx="176" cy="28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7" name="Rectangle 81"/>
            <p:cNvSpPr>
              <a:spLocks noChangeArrowheads="1"/>
            </p:cNvSpPr>
            <p:nvPr/>
          </p:nvSpPr>
          <p:spPr bwMode="auto">
            <a:xfrm>
              <a:off x="464" y="2838"/>
              <a:ext cx="176" cy="18"/>
            </a:xfrm>
            <a:prstGeom prst="rect">
              <a:avLst/>
            </a:prstGeom>
            <a:solidFill>
              <a:srgbClr val="51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8" name="Rectangle 82"/>
            <p:cNvSpPr>
              <a:spLocks noChangeArrowheads="1"/>
            </p:cNvSpPr>
            <p:nvPr/>
          </p:nvSpPr>
          <p:spPr bwMode="auto">
            <a:xfrm>
              <a:off x="464" y="2856"/>
              <a:ext cx="176" cy="28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19" name="Rectangle 83"/>
            <p:cNvSpPr>
              <a:spLocks noChangeArrowheads="1"/>
            </p:cNvSpPr>
            <p:nvPr/>
          </p:nvSpPr>
          <p:spPr bwMode="auto">
            <a:xfrm>
              <a:off x="464" y="2884"/>
              <a:ext cx="176" cy="27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0" name="Rectangle 84"/>
            <p:cNvSpPr>
              <a:spLocks noChangeArrowheads="1"/>
            </p:cNvSpPr>
            <p:nvPr/>
          </p:nvSpPr>
          <p:spPr bwMode="auto">
            <a:xfrm>
              <a:off x="464" y="2911"/>
              <a:ext cx="176" cy="3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1" name="Rectangle 85"/>
            <p:cNvSpPr>
              <a:spLocks noChangeArrowheads="1"/>
            </p:cNvSpPr>
            <p:nvPr/>
          </p:nvSpPr>
          <p:spPr bwMode="auto">
            <a:xfrm>
              <a:off x="464" y="2948"/>
              <a:ext cx="176" cy="28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2" name="Rectangle 86"/>
            <p:cNvSpPr>
              <a:spLocks noChangeArrowheads="1"/>
            </p:cNvSpPr>
            <p:nvPr/>
          </p:nvSpPr>
          <p:spPr bwMode="auto">
            <a:xfrm>
              <a:off x="464" y="2976"/>
              <a:ext cx="176" cy="27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3" name="Rectangle 87"/>
            <p:cNvSpPr>
              <a:spLocks noChangeArrowheads="1"/>
            </p:cNvSpPr>
            <p:nvPr/>
          </p:nvSpPr>
          <p:spPr bwMode="auto">
            <a:xfrm>
              <a:off x="464" y="3003"/>
              <a:ext cx="176" cy="37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4" name="Rectangle 88"/>
            <p:cNvSpPr>
              <a:spLocks noChangeArrowheads="1"/>
            </p:cNvSpPr>
            <p:nvPr/>
          </p:nvSpPr>
          <p:spPr bwMode="auto">
            <a:xfrm>
              <a:off x="464" y="3040"/>
              <a:ext cx="176" cy="56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5" name="Rectangle 89"/>
            <p:cNvSpPr>
              <a:spLocks noChangeArrowheads="1"/>
            </p:cNvSpPr>
            <p:nvPr/>
          </p:nvSpPr>
          <p:spPr bwMode="auto">
            <a:xfrm>
              <a:off x="464" y="3096"/>
              <a:ext cx="176" cy="54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6" name="Rectangle 90"/>
            <p:cNvSpPr>
              <a:spLocks noChangeArrowheads="1"/>
            </p:cNvSpPr>
            <p:nvPr/>
          </p:nvSpPr>
          <p:spPr bwMode="auto">
            <a:xfrm>
              <a:off x="464" y="3150"/>
              <a:ext cx="176" cy="18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7" name="Rectangle 91"/>
            <p:cNvSpPr>
              <a:spLocks noChangeArrowheads="1"/>
            </p:cNvSpPr>
            <p:nvPr/>
          </p:nvSpPr>
          <p:spPr bwMode="auto">
            <a:xfrm>
              <a:off x="464" y="1193"/>
              <a:ext cx="176" cy="19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8" name="Rectangle 92"/>
            <p:cNvSpPr>
              <a:spLocks noChangeArrowheads="1"/>
            </p:cNvSpPr>
            <p:nvPr/>
          </p:nvSpPr>
          <p:spPr bwMode="auto">
            <a:xfrm>
              <a:off x="1078" y="2112"/>
              <a:ext cx="176" cy="2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29" name="Rectangle 93"/>
            <p:cNvSpPr>
              <a:spLocks noChangeArrowheads="1"/>
            </p:cNvSpPr>
            <p:nvPr/>
          </p:nvSpPr>
          <p:spPr bwMode="auto">
            <a:xfrm>
              <a:off x="1078" y="2140"/>
              <a:ext cx="176" cy="27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0" name="Rectangle 94"/>
            <p:cNvSpPr>
              <a:spLocks noChangeArrowheads="1"/>
            </p:cNvSpPr>
            <p:nvPr/>
          </p:nvSpPr>
          <p:spPr bwMode="auto">
            <a:xfrm>
              <a:off x="1078" y="2167"/>
              <a:ext cx="176" cy="19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1" name="Rectangle 95"/>
            <p:cNvSpPr>
              <a:spLocks noChangeArrowheads="1"/>
            </p:cNvSpPr>
            <p:nvPr/>
          </p:nvSpPr>
          <p:spPr bwMode="auto">
            <a:xfrm>
              <a:off x="1078" y="2186"/>
              <a:ext cx="176" cy="18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2" name="Rectangle 96"/>
            <p:cNvSpPr>
              <a:spLocks noChangeArrowheads="1"/>
            </p:cNvSpPr>
            <p:nvPr/>
          </p:nvSpPr>
          <p:spPr bwMode="auto">
            <a:xfrm>
              <a:off x="1078" y="2204"/>
              <a:ext cx="176" cy="18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3" name="Rectangle 97"/>
            <p:cNvSpPr>
              <a:spLocks noChangeArrowheads="1"/>
            </p:cNvSpPr>
            <p:nvPr/>
          </p:nvSpPr>
          <p:spPr bwMode="auto">
            <a:xfrm>
              <a:off x="1078" y="2222"/>
              <a:ext cx="176" cy="10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4" name="Rectangle 98"/>
            <p:cNvSpPr>
              <a:spLocks noChangeArrowheads="1"/>
            </p:cNvSpPr>
            <p:nvPr/>
          </p:nvSpPr>
          <p:spPr bwMode="auto">
            <a:xfrm>
              <a:off x="1078" y="2232"/>
              <a:ext cx="176" cy="18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5" name="Rectangle 99"/>
            <p:cNvSpPr>
              <a:spLocks noChangeArrowheads="1"/>
            </p:cNvSpPr>
            <p:nvPr/>
          </p:nvSpPr>
          <p:spPr bwMode="auto">
            <a:xfrm>
              <a:off x="1078" y="2250"/>
              <a:ext cx="176" cy="18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6" name="Rectangle 100"/>
            <p:cNvSpPr>
              <a:spLocks noChangeArrowheads="1"/>
            </p:cNvSpPr>
            <p:nvPr/>
          </p:nvSpPr>
          <p:spPr bwMode="auto">
            <a:xfrm>
              <a:off x="1078" y="2268"/>
              <a:ext cx="176" cy="19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7" name="Rectangle 101"/>
            <p:cNvSpPr>
              <a:spLocks noChangeArrowheads="1"/>
            </p:cNvSpPr>
            <p:nvPr/>
          </p:nvSpPr>
          <p:spPr bwMode="auto">
            <a:xfrm>
              <a:off x="1078" y="2287"/>
              <a:ext cx="176" cy="18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8" name="Rectangle 102"/>
            <p:cNvSpPr>
              <a:spLocks noChangeArrowheads="1"/>
            </p:cNvSpPr>
            <p:nvPr/>
          </p:nvSpPr>
          <p:spPr bwMode="auto">
            <a:xfrm>
              <a:off x="1078" y="2305"/>
              <a:ext cx="176" cy="9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39" name="Rectangle 103"/>
            <p:cNvSpPr>
              <a:spLocks noChangeArrowheads="1"/>
            </p:cNvSpPr>
            <p:nvPr/>
          </p:nvSpPr>
          <p:spPr bwMode="auto">
            <a:xfrm>
              <a:off x="1078" y="2314"/>
              <a:ext cx="176" cy="10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0" name="Rectangle 104"/>
            <p:cNvSpPr>
              <a:spLocks noChangeArrowheads="1"/>
            </p:cNvSpPr>
            <p:nvPr/>
          </p:nvSpPr>
          <p:spPr bwMode="auto">
            <a:xfrm>
              <a:off x="1078" y="2324"/>
              <a:ext cx="176" cy="9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1" name="Rectangle 105"/>
            <p:cNvSpPr>
              <a:spLocks noChangeArrowheads="1"/>
            </p:cNvSpPr>
            <p:nvPr/>
          </p:nvSpPr>
          <p:spPr bwMode="auto">
            <a:xfrm>
              <a:off x="1078" y="2333"/>
              <a:ext cx="176" cy="18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2" name="Rectangle 106"/>
            <p:cNvSpPr>
              <a:spLocks noChangeArrowheads="1"/>
            </p:cNvSpPr>
            <p:nvPr/>
          </p:nvSpPr>
          <p:spPr bwMode="auto">
            <a:xfrm>
              <a:off x="1078" y="2351"/>
              <a:ext cx="176" cy="9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3" name="Rectangle 107"/>
            <p:cNvSpPr>
              <a:spLocks noChangeArrowheads="1"/>
            </p:cNvSpPr>
            <p:nvPr/>
          </p:nvSpPr>
          <p:spPr bwMode="auto">
            <a:xfrm>
              <a:off x="1078" y="2360"/>
              <a:ext cx="176" cy="10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4" name="Rectangle 108"/>
            <p:cNvSpPr>
              <a:spLocks noChangeArrowheads="1"/>
            </p:cNvSpPr>
            <p:nvPr/>
          </p:nvSpPr>
          <p:spPr bwMode="auto">
            <a:xfrm>
              <a:off x="1078" y="2370"/>
              <a:ext cx="176" cy="9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5" name="Rectangle 109"/>
            <p:cNvSpPr>
              <a:spLocks noChangeArrowheads="1"/>
            </p:cNvSpPr>
            <p:nvPr/>
          </p:nvSpPr>
          <p:spPr bwMode="auto">
            <a:xfrm>
              <a:off x="1078" y="2379"/>
              <a:ext cx="176" cy="9"/>
            </a:xfrm>
            <a:prstGeom prst="rect">
              <a:avLst/>
            </a:prstGeom>
            <a:solidFill>
              <a:srgbClr val="91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6" name="Rectangle 110"/>
            <p:cNvSpPr>
              <a:spLocks noChangeArrowheads="1"/>
            </p:cNvSpPr>
            <p:nvPr/>
          </p:nvSpPr>
          <p:spPr bwMode="auto">
            <a:xfrm>
              <a:off x="1078" y="2388"/>
              <a:ext cx="176" cy="9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7" name="Rectangle 111"/>
            <p:cNvSpPr>
              <a:spLocks noChangeArrowheads="1"/>
            </p:cNvSpPr>
            <p:nvPr/>
          </p:nvSpPr>
          <p:spPr bwMode="auto">
            <a:xfrm>
              <a:off x="1078" y="2397"/>
              <a:ext cx="176" cy="9"/>
            </a:xfrm>
            <a:prstGeom prst="rect">
              <a:avLst/>
            </a:prstGeom>
            <a:solidFill>
              <a:srgbClr val="8FB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8" name="Rectangle 112"/>
            <p:cNvSpPr>
              <a:spLocks noChangeArrowheads="1"/>
            </p:cNvSpPr>
            <p:nvPr/>
          </p:nvSpPr>
          <p:spPr bwMode="auto">
            <a:xfrm>
              <a:off x="1078" y="2406"/>
              <a:ext cx="176" cy="10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49" name="Rectangle 113"/>
            <p:cNvSpPr>
              <a:spLocks noChangeArrowheads="1"/>
            </p:cNvSpPr>
            <p:nvPr/>
          </p:nvSpPr>
          <p:spPr bwMode="auto">
            <a:xfrm>
              <a:off x="1078" y="2416"/>
              <a:ext cx="176" cy="9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0" name="Rectangle 114"/>
            <p:cNvSpPr>
              <a:spLocks noChangeArrowheads="1"/>
            </p:cNvSpPr>
            <p:nvPr/>
          </p:nvSpPr>
          <p:spPr bwMode="auto">
            <a:xfrm>
              <a:off x="1078" y="2425"/>
              <a:ext cx="176" cy="9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1" name="Rectangle 115"/>
            <p:cNvSpPr>
              <a:spLocks noChangeArrowheads="1"/>
            </p:cNvSpPr>
            <p:nvPr/>
          </p:nvSpPr>
          <p:spPr bwMode="auto">
            <a:xfrm>
              <a:off x="1078" y="2434"/>
              <a:ext cx="176" cy="9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2" name="Rectangle 116"/>
            <p:cNvSpPr>
              <a:spLocks noChangeArrowheads="1"/>
            </p:cNvSpPr>
            <p:nvPr/>
          </p:nvSpPr>
          <p:spPr bwMode="auto">
            <a:xfrm>
              <a:off x="1078" y="2443"/>
              <a:ext cx="176" cy="9"/>
            </a:xfrm>
            <a:prstGeom prst="rect">
              <a:avLst/>
            </a:prstGeom>
            <a:solidFill>
              <a:srgbClr val="8C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3" name="Rectangle 117"/>
            <p:cNvSpPr>
              <a:spLocks noChangeArrowheads="1"/>
            </p:cNvSpPr>
            <p:nvPr/>
          </p:nvSpPr>
          <p:spPr bwMode="auto">
            <a:xfrm>
              <a:off x="1078" y="2452"/>
              <a:ext cx="176" cy="8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4" name="Rectangle 118"/>
            <p:cNvSpPr>
              <a:spLocks noChangeArrowheads="1"/>
            </p:cNvSpPr>
            <p:nvPr/>
          </p:nvSpPr>
          <p:spPr bwMode="auto">
            <a:xfrm>
              <a:off x="1078" y="2460"/>
              <a:ext cx="176" cy="10"/>
            </a:xfrm>
            <a:prstGeom prst="rect">
              <a:avLst/>
            </a:prstGeom>
            <a:solidFill>
              <a:srgbClr val="8B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5" name="Rectangle 119"/>
            <p:cNvSpPr>
              <a:spLocks noChangeArrowheads="1"/>
            </p:cNvSpPr>
            <p:nvPr/>
          </p:nvSpPr>
          <p:spPr bwMode="auto">
            <a:xfrm>
              <a:off x="1078" y="2470"/>
              <a:ext cx="176" cy="9"/>
            </a:xfrm>
            <a:prstGeom prst="rect">
              <a:avLst/>
            </a:prstGeom>
            <a:solidFill>
              <a:srgbClr val="8A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6" name="Rectangle 120"/>
            <p:cNvSpPr>
              <a:spLocks noChangeArrowheads="1"/>
            </p:cNvSpPr>
            <p:nvPr/>
          </p:nvSpPr>
          <p:spPr bwMode="auto">
            <a:xfrm>
              <a:off x="1078" y="2479"/>
              <a:ext cx="176" cy="9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7" name="Rectangle 121"/>
            <p:cNvSpPr>
              <a:spLocks noChangeArrowheads="1"/>
            </p:cNvSpPr>
            <p:nvPr/>
          </p:nvSpPr>
          <p:spPr bwMode="auto">
            <a:xfrm>
              <a:off x="1078" y="2488"/>
              <a:ext cx="176" cy="9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8" name="Rectangle 122"/>
            <p:cNvSpPr>
              <a:spLocks noChangeArrowheads="1"/>
            </p:cNvSpPr>
            <p:nvPr/>
          </p:nvSpPr>
          <p:spPr bwMode="auto">
            <a:xfrm>
              <a:off x="1078" y="2497"/>
              <a:ext cx="176" cy="10"/>
            </a:xfrm>
            <a:prstGeom prst="rect">
              <a:avLst/>
            </a:prstGeom>
            <a:solidFill>
              <a:srgbClr val="87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59" name="Rectangle 123"/>
            <p:cNvSpPr>
              <a:spLocks noChangeArrowheads="1"/>
            </p:cNvSpPr>
            <p:nvPr/>
          </p:nvSpPr>
          <p:spPr bwMode="auto">
            <a:xfrm>
              <a:off x="1078" y="2507"/>
              <a:ext cx="176" cy="9"/>
            </a:xfrm>
            <a:prstGeom prst="rect">
              <a:avLst/>
            </a:prstGeom>
            <a:solidFill>
              <a:srgbClr val="87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0" name="Rectangle 124"/>
            <p:cNvSpPr>
              <a:spLocks noChangeArrowheads="1"/>
            </p:cNvSpPr>
            <p:nvPr/>
          </p:nvSpPr>
          <p:spPr bwMode="auto">
            <a:xfrm>
              <a:off x="1078" y="2516"/>
              <a:ext cx="176" cy="9"/>
            </a:xfrm>
            <a:prstGeom prst="rect">
              <a:avLst/>
            </a:prstGeom>
            <a:solidFill>
              <a:srgbClr val="85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1" name="Rectangle 125"/>
            <p:cNvSpPr>
              <a:spLocks noChangeArrowheads="1"/>
            </p:cNvSpPr>
            <p:nvPr/>
          </p:nvSpPr>
          <p:spPr bwMode="auto">
            <a:xfrm>
              <a:off x="1078" y="2525"/>
              <a:ext cx="176" cy="9"/>
            </a:xfrm>
            <a:prstGeom prst="rect">
              <a:avLst/>
            </a:prstGeom>
            <a:solidFill>
              <a:srgbClr val="84B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2" name="Rectangle 126"/>
            <p:cNvSpPr>
              <a:spLocks noChangeArrowheads="1"/>
            </p:cNvSpPr>
            <p:nvPr/>
          </p:nvSpPr>
          <p:spPr bwMode="auto">
            <a:xfrm>
              <a:off x="1078" y="2534"/>
              <a:ext cx="176" cy="9"/>
            </a:xfrm>
            <a:prstGeom prst="rect">
              <a:avLst/>
            </a:prstGeom>
            <a:solidFill>
              <a:srgbClr val="83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3" name="Rectangle 127"/>
            <p:cNvSpPr>
              <a:spLocks noChangeArrowheads="1"/>
            </p:cNvSpPr>
            <p:nvPr/>
          </p:nvSpPr>
          <p:spPr bwMode="auto">
            <a:xfrm>
              <a:off x="1078" y="2543"/>
              <a:ext cx="176" cy="10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4" name="Rectangle 128"/>
            <p:cNvSpPr>
              <a:spLocks noChangeArrowheads="1"/>
            </p:cNvSpPr>
            <p:nvPr/>
          </p:nvSpPr>
          <p:spPr bwMode="auto">
            <a:xfrm>
              <a:off x="1078" y="2553"/>
              <a:ext cx="176" cy="9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5" name="Rectangle 129"/>
            <p:cNvSpPr>
              <a:spLocks noChangeArrowheads="1"/>
            </p:cNvSpPr>
            <p:nvPr/>
          </p:nvSpPr>
          <p:spPr bwMode="auto">
            <a:xfrm>
              <a:off x="1078" y="2562"/>
              <a:ext cx="176" cy="9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6" name="Rectangle 130"/>
            <p:cNvSpPr>
              <a:spLocks noChangeArrowheads="1"/>
            </p:cNvSpPr>
            <p:nvPr/>
          </p:nvSpPr>
          <p:spPr bwMode="auto">
            <a:xfrm>
              <a:off x="1078" y="2571"/>
              <a:ext cx="176" cy="9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7" name="Rectangle 131"/>
            <p:cNvSpPr>
              <a:spLocks noChangeArrowheads="1"/>
            </p:cNvSpPr>
            <p:nvPr/>
          </p:nvSpPr>
          <p:spPr bwMode="auto">
            <a:xfrm>
              <a:off x="1078" y="2580"/>
              <a:ext cx="176" cy="9"/>
            </a:xfrm>
            <a:prstGeom prst="rect">
              <a:avLst/>
            </a:prstGeom>
            <a:solidFill>
              <a:srgbClr val="7F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8" name="Rectangle 132"/>
            <p:cNvSpPr>
              <a:spLocks noChangeArrowheads="1"/>
            </p:cNvSpPr>
            <p:nvPr/>
          </p:nvSpPr>
          <p:spPr bwMode="auto">
            <a:xfrm>
              <a:off x="1078" y="2589"/>
              <a:ext cx="176" cy="10"/>
            </a:xfrm>
            <a:prstGeom prst="rect">
              <a:avLst/>
            </a:prstGeom>
            <a:solidFill>
              <a:srgbClr val="7E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69" name="Rectangle 133"/>
            <p:cNvSpPr>
              <a:spLocks noChangeArrowheads="1"/>
            </p:cNvSpPr>
            <p:nvPr/>
          </p:nvSpPr>
          <p:spPr bwMode="auto">
            <a:xfrm>
              <a:off x="1078" y="2599"/>
              <a:ext cx="176" cy="9"/>
            </a:xfrm>
            <a:prstGeom prst="rect">
              <a:avLst/>
            </a:prstGeom>
            <a:solidFill>
              <a:srgbClr val="7CA6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0" name="Rectangle 134"/>
            <p:cNvSpPr>
              <a:spLocks noChangeArrowheads="1"/>
            </p:cNvSpPr>
            <p:nvPr/>
          </p:nvSpPr>
          <p:spPr bwMode="auto">
            <a:xfrm>
              <a:off x="1078" y="2608"/>
              <a:ext cx="176" cy="9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1" name="Rectangle 135"/>
            <p:cNvSpPr>
              <a:spLocks noChangeArrowheads="1"/>
            </p:cNvSpPr>
            <p:nvPr/>
          </p:nvSpPr>
          <p:spPr bwMode="auto">
            <a:xfrm>
              <a:off x="1078" y="2617"/>
              <a:ext cx="176" cy="9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2" name="Rectangle 136"/>
            <p:cNvSpPr>
              <a:spLocks noChangeArrowheads="1"/>
            </p:cNvSpPr>
            <p:nvPr/>
          </p:nvSpPr>
          <p:spPr bwMode="auto">
            <a:xfrm>
              <a:off x="1078" y="2626"/>
              <a:ext cx="176" cy="9"/>
            </a:xfrm>
            <a:prstGeom prst="rect">
              <a:avLst/>
            </a:prstGeom>
            <a:solidFill>
              <a:srgbClr val="7AA2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3" name="Rectangle 137"/>
            <p:cNvSpPr>
              <a:spLocks noChangeArrowheads="1"/>
            </p:cNvSpPr>
            <p:nvPr/>
          </p:nvSpPr>
          <p:spPr bwMode="auto">
            <a:xfrm>
              <a:off x="1078" y="2635"/>
              <a:ext cx="176" cy="10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4" name="Rectangle 138"/>
            <p:cNvSpPr>
              <a:spLocks noChangeArrowheads="1"/>
            </p:cNvSpPr>
            <p:nvPr/>
          </p:nvSpPr>
          <p:spPr bwMode="auto">
            <a:xfrm>
              <a:off x="1078" y="2645"/>
              <a:ext cx="176" cy="9"/>
            </a:xfrm>
            <a:prstGeom prst="rect">
              <a:avLst/>
            </a:prstGeom>
            <a:solidFill>
              <a:srgbClr val="78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5" name="Rectangle 139"/>
            <p:cNvSpPr>
              <a:spLocks noChangeArrowheads="1"/>
            </p:cNvSpPr>
            <p:nvPr/>
          </p:nvSpPr>
          <p:spPr bwMode="auto">
            <a:xfrm>
              <a:off x="1078" y="2654"/>
              <a:ext cx="176" cy="9"/>
            </a:xfrm>
            <a:prstGeom prst="rect">
              <a:avLst/>
            </a:prstGeom>
            <a:solidFill>
              <a:srgbClr val="77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6" name="Rectangle 140"/>
            <p:cNvSpPr>
              <a:spLocks noChangeArrowheads="1"/>
            </p:cNvSpPr>
            <p:nvPr/>
          </p:nvSpPr>
          <p:spPr bwMode="auto">
            <a:xfrm>
              <a:off x="1078" y="2663"/>
              <a:ext cx="176" cy="9"/>
            </a:xfrm>
            <a:prstGeom prst="rect">
              <a:avLst/>
            </a:prstGeom>
            <a:solidFill>
              <a:srgbClr val="76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7" name="Rectangle 141"/>
            <p:cNvSpPr>
              <a:spLocks noChangeArrowheads="1"/>
            </p:cNvSpPr>
            <p:nvPr/>
          </p:nvSpPr>
          <p:spPr bwMode="auto">
            <a:xfrm>
              <a:off x="1078" y="2672"/>
              <a:ext cx="176" cy="9"/>
            </a:xfrm>
            <a:prstGeom prst="rect">
              <a:avLst/>
            </a:prstGeom>
            <a:solidFill>
              <a:srgbClr val="75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8" name="Rectangle 142"/>
            <p:cNvSpPr>
              <a:spLocks noChangeArrowheads="1"/>
            </p:cNvSpPr>
            <p:nvPr/>
          </p:nvSpPr>
          <p:spPr bwMode="auto">
            <a:xfrm>
              <a:off x="1078" y="2681"/>
              <a:ext cx="176" cy="10"/>
            </a:xfrm>
            <a:prstGeom prst="rect">
              <a:avLst/>
            </a:prstGeom>
            <a:solidFill>
              <a:srgbClr val="73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79" name="Rectangle 143"/>
            <p:cNvSpPr>
              <a:spLocks noChangeArrowheads="1"/>
            </p:cNvSpPr>
            <p:nvPr/>
          </p:nvSpPr>
          <p:spPr bwMode="auto">
            <a:xfrm>
              <a:off x="1078" y="2691"/>
              <a:ext cx="176" cy="9"/>
            </a:xfrm>
            <a:prstGeom prst="rect">
              <a:avLst/>
            </a:prstGeom>
            <a:solidFill>
              <a:srgbClr val="72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0" name="Rectangle 144"/>
            <p:cNvSpPr>
              <a:spLocks noChangeArrowheads="1"/>
            </p:cNvSpPr>
            <p:nvPr/>
          </p:nvSpPr>
          <p:spPr bwMode="auto">
            <a:xfrm>
              <a:off x="1078" y="2700"/>
              <a:ext cx="176" cy="9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1" name="Rectangle 145"/>
            <p:cNvSpPr>
              <a:spLocks noChangeArrowheads="1"/>
            </p:cNvSpPr>
            <p:nvPr/>
          </p:nvSpPr>
          <p:spPr bwMode="auto">
            <a:xfrm>
              <a:off x="1078" y="2709"/>
              <a:ext cx="176" cy="9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2" name="Rectangle 146"/>
            <p:cNvSpPr>
              <a:spLocks noChangeArrowheads="1"/>
            </p:cNvSpPr>
            <p:nvPr/>
          </p:nvSpPr>
          <p:spPr bwMode="auto">
            <a:xfrm>
              <a:off x="1078" y="2718"/>
              <a:ext cx="176" cy="9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3" name="Rectangle 147"/>
            <p:cNvSpPr>
              <a:spLocks noChangeArrowheads="1"/>
            </p:cNvSpPr>
            <p:nvPr/>
          </p:nvSpPr>
          <p:spPr bwMode="auto">
            <a:xfrm>
              <a:off x="1078" y="2727"/>
              <a:ext cx="176" cy="10"/>
            </a:xfrm>
            <a:prstGeom prst="rect">
              <a:avLst/>
            </a:prstGeom>
            <a:solidFill>
              <a:srgbClr val="6D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4" name="Rectangle 148"/>
            <p:cNvSpPr>
              <a:spLocks noChangeArrowheads="1"/>
            </p:cNvSpPr>
            <p:nvPr/>
          </p:nvSpPr>
          <p:spPr bwMode="auto">
            <a:xfrm>
              <a:off x="1078" y="2737"/>
              <a:ext cx="176" cy="9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5" name="Rectangle 149"/>
            <p:cNvSpPr>
              <a:spLocks noChangeArrowheads="1"/>
            </p:cNvSpPr>
            <p:nvPr/>
          </p:nvSpPr>
          <p:spPr bwMode="auto">
            <a:xfrm>
              <a:off x="1078" y="2746"/>
              <a:ext cx="176" cy="9"/>
            </a:xfrm>
            <a:prstGeom prst="rect">
              <a:avLst/>
            </a:prstGeom>
            <a:solidFill>
              <a:srgbClr val="6B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6" name="Rectangle 150"/>
            <p:cNvSpPr>
              <a:spLocks noChangeArrowheads="1"/>
            </p:cNvSpPr>
            <p:nvPr/>
          </p:nvSpPr>
          <p:spPr bwMode="auto">
            <a:xfrm>
              <a:off x="1078" y="2755"/>
              <a:ext cx="176" cy="9"/>
            </a:xfrm>
            <a:prstGeom prst="rect">
              <a:avLst/>
            </a:prstGeom>
            <a:solidFill>
              <a:srgbClr val="6A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7" name="Rectangle 151"/>
            <p:cNvSpPr>
              <a:spLocks noChangeArrowheads="1"/>
            </p:cNvSpPr>
            <p:nvPr/>
          </p:nvSpPr>
          <p:spPr bwMode="auto">
            <a:xfrm>
              <a:off x="1078" y="2764"/>
              <a:ext cx="176" cy="9"/>
            </a:xfrm>
            <a:prstGeom prst="rect">
              <a:avLst/>
            </a:prstGeom>
            <a:solidFill>
              <a:srgbClr val="68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8" name="Rectangle 152"/>
            <p:cNvSpPr>
              <a:spLocks noChangeArrowheads="1"/>
            </p:cNvSpPr>
            <p:nvPr/>
          </p:nvSpPr>
          <p:spPr bwMode="auto">
            <a:xfrm>
              <a:off x="1078" y="2773"/>
              <a:ext cx="176" cy="10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89" name="Rectangle 153"/>
            <p:cNvSpPr>
              <a:spLocks noChangeArrowheads="1"/>
            </p:cNvSpPr>
            <p:nvPr/>
          </p:nvSpPr>
          <p:spPr bwMode="auto">
            <a:xfrm>
              <a:off x="1078" y="2783"/>
              <a:ext cx="176" cy="9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0" name="Rectangle 154"/>
            <p:cNvSpPr>
              <a:spLocks noChangeArrowheads="1"/>
            </p:cNvSpPr>
            <p:nvPr/>
          </p:nvSpPr>
          <p:spPr bwMode="auto">
            <a:xfrm>
              <a:off x="1078" y="2792"/>
              <a:ext cx="176" cy="9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1" name="Rectangle 155"/>
            <p:cNvSpPr>
              <a:spLocks noChangeArrowheads="1"/>
            </p:cNvSpPr>
            <p:nvPr/>
          </p:nvSpPr>
          <p:spPr bwMode="auto">
            <a:xfrm>
              <a:off x="1078" y="2801"/>
              <a:ext cx="176" cy="9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2" name="Rectangle 156"/>
            <p:cNvSpPr>
              <a:spLocks noChangeArrowheads="1"/>
            </p:cNvSpPr>
            <p:nvPr/>
          </p:nvSpPr>
          <p:spPr bwMode="auto">
            <a:xfrm>
              <a:off x="1078" y="2810"/>
              <a:ext cx="176" cy="9"/>
            </a:xfrm>
            <a:prstGeom prst="rect">
              <a:avLst/>
            </a:prstGeom>
            <a:solidFill>
              <a:srgbClr val="63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3" name="Rectangle 157"/>
            <p:cNvSpPr>
              <a:spLocks noChangeArrowheads="1"/>
            </p:cNvSpPr>
            <p:nvPr/>
          </p:nvSpPr>
          <p:spPr bwMode="auto">
            <a:xfrm>
              <a:off x="1078" y="2819"/>
              <a:ext cx="176" cy="10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4" name="Rectangle 158"/>
            <p:cNvSpPr>
              <a:spLocks noChangeArrowheads="1"/>
            </p:cNvSpPr>
            <p:nvPr/>
          </p:nvSpPr>
          <p:spPr bwMode="auto">
            <a:xfrm>
              <a:off x="1078" y="2829"/>
              <a:ext cx="176" cy="9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5" name="Rectangle 159"/>
            <p:cNvSpPr>
              <a:spLocks noChangeArrowheads="1"/>
            </p:cNvSpPr>
            <p:nvPr/>
          </p:nvSpPr>
          <p:spPr bwMode="auto">
            <a:xfrm>
              <a:off x="1078" y="2838"/>
              <a:ext cx="176" cy="9"/>
            </a:xfrm>
            <a:prstGeom prst="rect">
              <a:avLst/>
            </a:prstGeom>
            <a:solidFill>
              <a:srgbClr val="60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6" name="Rectangle 160"/>
            <p:cNvSpPr>
              <a:spLocks noChangeArrowheads="1"/>
            </p:cNvSpPr>
            <p:nvPr/>
          </p:nvSpPr>
          <p:spPr bwMode="auto">
            <a:xfrm>
              <a:off x="1078" y="2847"/>
              <a:ext cx="176" cy="9"/>
            </a:xfrm>
            <a:prstGeom prst="rect">
              <a:avLst/>
            </a:prstGeom>
            <a:solidFill>
              <a:srgbClr val="5E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7" name="Rectangle 161"/>
            <p:cNvSpPr>
              <a:spLocks noChangeArrowheads="1"/>
            </p:cNvSpPr>
            <p:nvPr/>
          </p:nvSpPr>
          <p:spPr bwMode="auto">
            <a:xfrm>
              <a:off x="1078" y="2856"/>
              <a:ext cx="176" cy="9"/>
            </a:xfrm>
            <a:prstGeom prst="rect">
              <a:avLst/>
            </a:prstGeom>
            <a:solidFill>
              <a:srgbClr val="5D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8" name="Rectangle 162"/>
            <p:cNvSpPr>
              <a:spLocks noChangeArrowheads="1"/>
            </p:cNvSpPr>
            <p:nvPr/>
          </p:nvSpPr>
          <p:spPr bwMode="auto">
            <a:xfrm>
              <a:off x="1078" y="2865"/>
              <a:ext cx="176" cy="10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099" name="Rectangle 163"/>
            <p:cNvSpPr>
              <a:spLocks noChangeArrowheads="1"/>
            </p:cNvSpPr>
            <p:nvPr/>
          </p:nvSpPr>
          <p:spPr bwMode="auto">
            <a:xfrm>
              <a:off x="1078" y="2875"/>
              <a:ext cx="176" cy="9"/>
            </a:xfrm>
            <a:prstGeom prst="rect">
              <a:avLst/>
            </a:prstGeom>
            <a:solidFill>
              <a:srgbClr val="5B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0" name="Rectangle 164"/>
            <p:cNvSpPr>
              <a:spLocks noChangeArrowheads="1"/>
            </p:cNvSpPr>
            <p:nvPr/>
          </p:nvSpPr>
          <p:spPr bwMode="auto">
            <a:xfrm>
              <a:off x="1078" y="2884"/>
              <a:ext cx="176" cy="9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1" name="Rectangle 165"/>
            <p:cNvSpPr>
              <a:spLocks noChangeArrowheads="1"/>
            </p:cNvSpPr>
            <p:nvPr/>
          </p:nvSpPr>
          <p:spPr bwMode="auto">
            <a:xfrm>
              <a:off x="1078" y="2893"/>
              <a:ext cx="176" cy="9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2" name="Rectangle 166"/>
            <p:cNvSpPr>
              <a:spLocks noChangeArrowheads="1"/>
            </p:cNvSpPr>
            <p:nvPr/>
          </p:nvSpPr>
          <p:spPr bwMode="auto">
            <a:xfrm>
              <a:off x="1078" y="2902"/>
              <a:ext cx="176" cy="9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3" name="Rectangle 167"/>
            <p:cNvSpPr>
              <a:spLocks noChangeArrowheads="1"/>
            </p:cNvSpPr>
            <p:nvPr/>
          </p:nvSpPr>
          <p:spPr bwMode="auto">
            <a:xfrm>
              <a:off x="1078" y="2911"/>
              <a:ext cx="176" cy="10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4" name="Rectangle 168"/>
            <p:cNvSpPr>
              <a:spLocks noChangeArrowheads="1"/>
            </p:cNvSpPr>
            <p:nvPr/>
          </p:nvSpPr>
          <p:spPr bwMode="auto">
            <a:xfrm>
              <a:off x="1078" y="2921"/>
              <a:ext cx="176" cy="9"/>
            </a:xfrm>
            <a:prstGeom prst="rect">
              <a:avLst/>
            </a:prstGeom>
            <a:solidFill>
              <a:srgbClr val="57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5" name="Rectangle 169"/>
            <p:cNvSpPr>
              <a:spLocks noChangeArrowheads="1"/>
            </p:cNvSpPr>
            <p:nvPr/>
          </p:nvSpPr>
          <p:spPr bwMode="auto">
            <a:xfrm>
              <a:off x="1078" y="2930"/>
              <a:ext cx="176" cy="9"/>
            </a:xfrm>
            <a:prstGeom prst="rect">
              <a:avLst/>
            </a:prstGeom>
            <a:solidFill>
              <a:srgbClr val="5571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6" name="Rectangle 170"/>
            <p:cNvSpPr>
              <a:spLocks noChangeArrowheads="1"/>
            </p:cNvSpPr>
            <p:nvPr/>
          </p:nvSpPr>
          <p:spPr bwMode="auto">
            <a:xfrm>
              <a:off x="1078" y="2939"/>
              <a:ext cx="176" cy="9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7" name="Rectangle 171"/>
            <p:cNvSpPr>
              <a:spLocks noChangeArrowheads="1"/>
            </p:cNvSpPr>
            <p:nvPr/>
          </p:nvSpPr>
          <p:spPr bwMode="auto">
            <a:xfrm>
              <a:off x="1078" y="2948"/>
              <a:ext cx="176" cy="9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8" name="Rectangle 172"/>
            <p:cNvSpPr>
              <a:spLocks noChangeArrowheads="1"/>
            </p:cNvSpPr>
            <p:nvPr/>
          </p:nvSpPr>
          <p:spPr bwMode="auto">
            <a:xfrm>
              <a:off x="1078" y="2957"/>
              <a:ext cx="176" cy="10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09" name="Rectangle 173"/>
            <p:cNvSpPr>
              <a:spLocks noChangeArrowheads="1"/>
            </p:cNvSpPr>
            <p:nvPr/>
          </p:nvSpPr>
          <p:spPr bwMode="auto">
            <a:xfrm>
              <a:off x="1078" y="2967"/>
              <a:ext cx="176" cy="9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0" name="Rectangle 174"/>
            <p:cNvSpPr>
              <a:spLocks noChangeArrowheads="1"/>
            </p:cNvSpPr>
            <p:nvPr/>
          </p:nvSpPr>
          <p:spPr bwMode="auto">
            <a:xfrm>
              <a:off x="1078" y="2976"/>
              <a:ext cx="176" cy="9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1" name="Rectangle 175"/>
            <p:cNvSpPr>
              <a:spLocks noChangeArrowheads="1"/>
            </p:cNvSpPr>
            <p:nvPr/>
          </p:nvSpPr>
          <p:spPr bwMode="auto">
            <a:xfrm>
              <a:off x="1078" y="2985"/>
              <a:ext cx="176" cy="9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2" name="Rectangle 176"/>
            <p:cNvSpPr>
              <a:spLocks noChangeArrowheads="1"/>
            </p:cNvSpPr>
            <p:nvPr/>
          </p:nvSpPr>
          <p:spPr bwMode="auto">
            <a:xfrm>
              <a:off x="1078" y="2994"/>
              <a:ext cx="176" cy="9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3" name="Rectangle 177"/>
            <p:cNvSpPr>
              <a:spLocks noChangeArrowheads="1"/>
            </p:cNvSpPr>
            <p:nvPr/>
          </p:nvSpPr>
          <p:spPr bwMode="auto">
            <a:xfrm>
              <a:off x="1078" y="3003"/>
              <a:ext cx="176" cy="10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4" name="Rectangle 178"/>
            <p:cNvSpPr>
              <a:spLocks noChangeArrowheads="1"/>
            </p:cNvSpPr>
            <p:nvPr/>
          </p:nvSpPr>
          <p:spPr bwMode="auto">
            <a:xfrm>
              <a:off x="1078" y="3013"/>
              <a:ext cx="176" cy="9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5" name="Rectangle 179"/>
            <p:cNvSpPr>
              <a:spLocks noChangeArrowheads="1"/>
            </p:cNvSpPr>
            <p:nvPr/>
          </p:nvSpPr>
          <p:spPr bwMode="auto">
            <a:xfrm>
              <a:off x="1078" y="3022"/>
              <a:ext cx="176" cy="9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6" name="Rectangle 180"/>
            <p:cNvSpPr>
              <a:spLocks noChangeArrowheads="1"/>
            </p:cNvSpPr>
            <p:nvPr/>
          </p:nvSpPr>
          <p:spPr bwMode="auto">
            <a:xfrm>
              <a:off x="1078" y="3031"/>
              <a:ext cx="176" cy="9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7" name="Rectangle 181"/>
            <p:cNvSpPr>
              <a:spLocks noChangeArrowheads="1"/>
            </p:cNvSpPr>
            <p:nvPr/>
          </p:nvSpPr>
          <p:spPr bwMode="auto">
            <a:xfrm>
              <a:off x="1078" y="3040"/>
              <a:ext cx="176" cy="10"/>
            </a:xfrm>
            <a:prstGeom prst="rect">
              <a:avLst/>
            </a:prstGeom>
            <a:solidFill>
              <a:srgbClr val="4D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8" name="Rectangle 182"/>
            <p:cNvSpPr>
              <a:spLocks noChangeArrowheads="1"/>
            </p:cNvSpPr>
            <p:nvPr/>
          </p:nvSpPr>
          <p:spPr bwMode="auto">
            <a:xfrm>
              <a:off x="1078" y="3050"/>
              <a:ext cx="176" cy="9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19" name="Rectangle 183"/>
            <p:cNvSpPr>
              <a:spLocks noChangeArrowheads="1"/>
            </p:cNvSpPr>
            <p:nvPr/>
          </p:nvSpPr>
          <p:spPr bwMode="auto">
            <a:xfrm>
              <a:off x="1078" y="3059"/>
              <a:ext cx="176" cy="9"/>
            </a:xfrm>
            <a:prstGeom prst="rect">
              <a:avLst/>
            </a:prstGeom>
            <a:solidFill>
              <a:srgbClr val="4B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0" name="Rectangle 184"/>
            <p:cNvSpPr>
              <a:spLocks noChangeArrowheads="1"/>
            </p:cNvSpPr>
            <p:nvPr/>
          </p:nvSpPr>
          <p:spPr bwMode="auto">
            <a:xfrm>
              <a:off x="1078" y="3068"/>
              <a:ext cx="176" cy="9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1" name="Rectangle 185"/>
            <p:cNvSpPr>
              <a:spLocks noChangeArrowheads="1"/>
            </p:cNvSpPr>
            <p:nvPr/>
          </p:nvSpPr>
          <p:spPr bwMode="auto">
            <a:xfrm>
              <a:off x="1078" y="3077"/>
              <a:ext cx="176" cy="9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2" name="Rectangle 186"/>
            <p:cNvSpPr>
              <a:spLocks noChangeArrowheads="1"/>
            </p:cNvSpPr>
            <p:nvPr/>
          </p:nvSpPr>
          <p:spPr bwMode="auto">
            <a:xfrm>
              <a:off x="1078" y="3086"/>
              <a:ext cx="176" cy="10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3" name="Rectangle 187"/>
            <p:cNvSpPr>
              <a:spLocks noChangeArrowheads="1"/>
            </p:cNvSpPr>
            <p:nvPr/>
          </p:nvSpPr>
          <p:spPr bwMode="auto">
            <a:xfrm>
              <a:off x="1078" y="3096"/>
              <a:ext cx="176" cy="18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4" name="Rectangle 188"/>
            <p:cNvSpPr>
              <a:spLocks noChangeArrowheads="1"/>
            </p:cNvSpPr>
            <p:nvPr/>
          </p:nvSpPr>
          <p:spPr bwMode="auto">
            <a:xfrm>
              <a:off x="1078" y="3114"/>
              <a:ext cx="176" cy="17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5" name="Rectangle 189"/>
            <p:cNvSpPr>
              <a:spLocks noChangeArrowheads="1"/>
            </p:cNvSpPr>
            <p:nvPr/>
          </p:nvSpPr>
          <p:spPr bwMode="auto">
            <a:xfrm>
              <a:off x="1078" y="3131"/>
              <a:ext cx="176" cy="9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6" name="Rectangle 190"/>
            <p:cNvSpPr>
              <a:spLocks noChangeArrowheads="1"/>
            </p:cNvSpPr>
            <p:nvPr/>
          </p:nvSpPr>
          <p:spPr bwMode="auto">
            <a:xfrm>
              <a:off x="1078" y="3140"/>
              <a:ext cx="176" cy="19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7" name="Rectangle 191"/>
            <p:cNvSpPr>
              <a:spLocks noChangeArrowheads="1"/>
            </p:cNvSpPr>
            <p:nvPr/>
          </p:nvSpPr>
          <p:spPr bwMode="auto">
            <a:xfrm>
              <a:off x="1078" y="3159"/>
              <a:ext cx="176" cy="9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8" name="Rectangle 192"/>
            <p:cNvSpPr>
              <a:spLocks noChangeArrowheads="1"/>
            </p:cNvSpPr>
            <p:nvPr/>
          </p:nvSpPr>
          <p:spPr bwMode="auto">
            <a:xfrm>
              <a:off x="1078" y="2112"/>
              <a:ext cx="176" cy="1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29" name="Rectangle 193"/>
            <p:cNvSpPr>
              <a:spLocks noChangeArrowheads="1"/>
            </p:cNvSpPr>
            <p:nvPr/>
          </p:nvSpPr>
          <p:spPr bwMode="auto">
            <a:xfrm>
              <a:off x="1682" y="1469"/>
              <a:ext cx="176" cy="9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0" name="Rectangle 194"/>
            <p:cNvSpPr>
              <a:spLocks noChangeArrowheads="1"/>
            </p:cNvSpPr>
            <p:nvPr/>
          </p:nvSpPr>
          <p:spPr bwMode="auto">
            <a:xfrm>
              <a:off x="1682" y="1561"/>
              <a:ext cx="176" cy="83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1" name="Rectangle 195"/>
            <p:cNvSpPr>
              <a:spLocks noChangeArrowheads="1"/>
            </p:cNvSpPr>
            <p:nvPr/>
          </p:nvSpPr>
          <p:spPr bwMode="auto">
            <a:xfrm>
              <a:off x="1682" y="1644"/>
              <a:ext cx="176" cy="73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2" name="Rectangle 196"/>
            <p:cNvSpPr>
              <a:spLocks noChangeArrowheads="1"/>
            </p:cNvSpPr>
            <p:nvPr/>
          </p:nvSpPr>
          <p:spPr bwMode="auto">
            <a:xfrm>
              <a:off x="1682" y="1717"/>
              <a:ext cx="176" cy="56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3" name="Rectangle 197"/>
            <p:cNvSpPr>
              <a:spLocks noChangeArrowheads="1"/>
            </p:cNvSpPr>
            <p:nvPr/>
          </p:nvSpPr>
          <p:spPr bwMode="auto">
            <a:xfrm>
              <a:off x="1682" y="1773"/>
              <a:ext cx="176" cy="35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4" name="Rectangle 198"/>
            <p:cNvSpPr>
              <a:spLocks noChangeArrowheads="1"/>
            </p:cNvSpPr>
            <p:nvPr/>
          </p:nvSpPr>
          <p:spPr bwMode="auto">
            <a:xfrm>
              <a:off x="1682" y="1808"/>
              <a:ext cx="176" cy="46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5" name="Rectangle 199"/>
            <p:cNvSpPr>
              <a:spLocks noChangeArrowheads="1"/>
            </p:cNvSpPr>
            <p:nvPr/>
          </p:nvSpPr>
          <p:spPr bwMode="auto">
            <a:xfrm>
              <a:off x="1682" y="1854"/>
              <a:ext cx="176" cy="37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6" name="Rectangle 200"/>
            <p:cNvSpPr>
              <a:spLocks noChangeArrowheads="1"/>
            </p:cNvSpPr>
            <p:nvPr/>
          </p:nvSpPr>
          <p:spPr bwMode="auto">
            <a:xfrm>
              <a:off x="1682" y="1891"/>
              <a:ext cx="176" cy="18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7" name="Rectangle 201"/>
            <p:cNvSpPr>
              <a:spLocks noChangeArrowheads="1"/>
            </p:cNvSpPr>
            <p:nvPr/>
          </p:nvSpPr>
          <p:spPr bwMode="auto">
            <a:xfrm>
              <a:off x="1682" y="1909"/>
              <a:ext cx="176" cy="28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8" name="Rectangle 202"/>
            <p:cNvSpPr>
              <a:spLocks noChangeArrowheads="1"/>
            </p:cNvSpPr>
            <p:nvPr/>
          </p:nvSpPr>
          <p:spPr bwMode="auto">
            <a:xfrm>
              <a:off x="1682" y="1937"/>
              <a:ext cx="176" cy="28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39" name="Rectangle 203"/>
            <p:cNvSpPr>
              <a:spLocks noChangeArrowheads="1"/>
            </p:cNvSpPr>
            <p:nvPr/>
          </p:nvSpPr>
          <p:spPr bwMode="auto">
            <a:xfrm>
              <a:off x="1682" y="1965"/>
              <a:ext cx="176" cy="27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40" name="Rectangle 204"/>
            <p:cNvSpPr>
              <a:spLocks noChangeArrowheads="1"/>
            </p:cNvSpPr>
            <p:nvPr/>
          </p:nvSpPr>
          <p:spPr bwMode="auto">
            <a:xfrm>
              <a:off x="1682" y="1992"/>
              <a:ext cx="176" cy="28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41" name="Rectangle 205"/>
            <p:cNvSpPr>
              <a:spLocks noChangeArrowheads="1"/>
            </p:cNvSpPr>
            <p:nvPr/>
          </p:nvSpPr>
          <p:spPr bwMode="auto">
            <a:xfrm>
              <a:off x="1682" y="2020"/>
              <a:ext cx="176" cy="18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42" name="Rectangle 206"/>
            <p:cNvSpPr>
              <a:spLocks noChangeArrowheads="1"/>
            </p:cNvSpPr>
            <p:nvPr/>
          </p:nvSpPr>
          <p:spPr bwMode="auto">
            <a:xfrm>
              <a:off x="1682" y="2038"/>
              <a:ext cx="176" cy="19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43" name="Rectangle 207"/>
            <p:cNvSpPr>
              <a:spLocks noChangeArrowheads="1"/>
            </p:cNvSpPr>
            <p:nvPr/>
          </p:nvSpPr>
          <p:spPr bwMode="auto">
            <a:xfrm>
              <a:off x="1682" y="2057"/>
              <a:ext cx="176" cy="27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44" name="Rectangle 208"/>
            <p:cNvSpPr>
              <a:spLocks noChangeArrowheads="1"/>
            </p:cNvSpPr>
            <p:nvPr/>
          </p:nvSpPr>
          <p:spPr bwMode="auto">
            <a:xfrm>
              <a:off x="1682" y="2084"/>
              <a:ext cx="176" cy="28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145" name="Rectangle 209"/>
            <p:cNvSpPr>
              <a:spLocks noChangeArrowheads="1"/>
            </p:cNvSpPr>
            <p:nvPr/>
          </p:nvSpPr>
          <p:spPr bwMode="auto">
            <a:xfrm>
              <a:off x="1682" y="2112"/>
              <a:ext cx="176" cy="18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68347" name="Group 411"/>
            <p:cNvGrpSpPr>
              <a:grpSpLocks/>
            </p:cNvGrpSpPr>
            <p:nvPr/>
          </p:nvGrpSpPr>
          <p:grpSpPr bwMode="auto">
            <a:xfrm>
              <a:off x="1682" y="1469"/>
              <a:ext cx="1393" cy="1699"/>
              <a:chOff x="1982" y="1449"/>
              <a:chExt cx="1014" cy="1477"/>
            </a:xfrm>
          </p:grpSpPr>
          <p:sp>
            <p:nvSpPr>
              <p:cNvPr id="168147" name="Rectangle 211"/>
              <p:cNvSpPr>
                <a:spLocks noChangeArrowheads="1"/>
              </p:cNvSpPr>
              <p:nvPr/>
            </p:nvSpPr>
            <p:spPr bwMode="auto">
              <a:xfrm>
                <a:off x="1982" y="2024"/>
                <a:ext cx="128" cy="16"/>
              </a:xfrm>
              <a:prstGeom prst="rect">
                <a:avLst/>
              </a:prstGeom>
              <a:solidFill>
                <a:srgbClr val="85B1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48" name="Rectangle 212"/>
              <p:cNvSpPr>
                <a:spLocks noChangeArrowheads="1"/>
              </p:cNvSpPr>
              <p:nvPr/>
            </p:nvSpPr>
            <p:spPr bwMode="auto">
              <a:xfrm>
                <a:off x="1982" y="2040"/>
                <a:ext cx="128" cy="16"/>
              </a:xfrm>
              <a:prstGeom prst="rect">
                <a:avLst/>
              </a:prstGeom>
              <a:solidFill>
                <a:srgbClr val="83AF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49" name="Rectangle 213"/>
              <p:cNvSpPr>
                <a:spLocks noChangeArrowheads="1"/>
              </p:cNvSpPr>
              <p:nvPr/>
            </p:nvSpPr>
            <p:spPr bwMode="auto">
              <a:xfrm>
                <a:off x="1982" y="2056"/>
                <a:ext cx="128" cy="16"/>
              </a:xfrm>
              <a:prstGeom prst="rect">
                <a:avLst/>
              </a:prstGeom>
              <a:solidFill>
                <a:srgbClr val="83AE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0" name="Rectangle 214"/>
              <p:cNvSpPr>
                <a:spLocks noChangeArrowheads="1"/>
              </p:cNvSpPr>
              <p:nvPr/>
            </p:nvSpPr>
            <p:spPr bwMode="auto">
              <a:xfrm>
                <a:off x="1982" y="2072"/>
                <a:ext cx="128" cy="16"/>
              </a:xfrm>
              <a:prstGeom prst="rect">
                <a:avLst/>
              </a:prstGeom>
              <a:solidFill>
                <a:srgbClr val="82AD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1" name="Rectangle 215"/>
              <p:cNvSpPr>
                <a:spLocks noChangeArrowheads="1"/>
              </p:cNvSpPr>
              <p:nvPr/>
            </p:nvSpPr>
            <p:spPr bwMode="auto">
              <a:xfrm>
                <a:off x="1982" y="2088"/>
                <a:ext cx="128" cy="16"/>
              </a:xfrm>
              <a:prstGeom prst="rect">
                <a:avLst/>
              </a:prstGeom>
              <a:solidFill>
                <a:srgbClr val="80AB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2" name="Rectangle 216"/>
              <p:cNvSpPr>
                <a:spLocks noChangeArrowheads="1"/>
              </p:cNvSpPr>
              <p:nvPr/>
            </p:nvSpPr>
            <p:spPr bwMode="auto">
              <a:xfrm>
                <a:off x="1982" y="2104"/>
                <a:ext cx="128" cy="16"/>
              </a:xfrm>
              <a:prstGeom prst="rect">
                <a:avLst/>
              </a:prstGeom>
              <a:solidFill>
                <a:srgbClr val="7FA9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3" name="Rectangle 217"/>
              <p:cNvSpPr>
                <a:spLocks noChangeArrowheads="1"/>
              </p:cNvSpPr>
              <p:nvPr/>
            </p:nvSpPr>
            <p:spPr bwMode="auto">
              <a:xfrm>
                <a:off x="1982" y="2120"/>
                <a:ext cx="128" cy="16"/>
              </a:xfrm>
              <a:prstGeom prst="rect">
                <a:avLst/>
              </a:prstGeom>
              <a:solidFill>
                <a:srgbClr val="7EA8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4" name="Rectangle 218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28" cy="16"/>
              </a:xfrm>
              <a:prstGeom prst="rect">
                <a:avLst/>
              </a:prstGeom>
              <a:solidFill>
                <a:srgbClr val="7CA6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5" name="Rectangle 219"/>
              <p:cNvSpPr>
                <a:spLocks noChangeArrowheads="1"/>
              </p:cNvSpPr>
              <p:nvPr/>
            </p:nvSpPr>
            <p:spPr bwMode="auto">
              <a:xfrm>
                <a:off x="1982" y="2152"/>
                <a:ext cx="128" cy="16"/>
              </a:xfrm>
              <a:prstGeom prst="rect">
                <a:avLst/>
              </a:prstGeom>
              <a:solidFill>
                <a:srgbClr val="7BA4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6" name="Rectangle 220"/>
              <p:cNvSpPr>
                <a:spLocks noChangeArrowheads="1"/>
              </p:cNvSpPr>
              <p:nvPr/>
            </p:nvSpPr>
            <p:spPr bwMode="auto">
              <a:xfrm>
                <a:off x="1982" y="2168"/>
                <a:ext cx="128" cy="16"/>
              </a:xfrm>
              <a:prstGeom prst="rect">
                <a:avLst/>
              </a:prstGeom>
              <a:solidFill>
                <a:srgbClr val="7AA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7" name="Rectangle 221"/>
              <p:cNvSpPr>
                <a:spLocks noChangeArrowheads="1"/>
              </p:cNvSpPr>
              <p:nvPr/>
            </p:nvSpPr>
            <p:spPr bwMode="auto">
              <a:xfrm>
                <a:off x="1982" y="2184"/>
                <a:ext cx="128" cy="16"/>
              </a:xfrm>
              <a:prstGeom prst="rect">
                <a:avLst/>
              </a:prstGeom>
              <a:solidFill>
                <a:srgbClr val="79A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8" name="Rectangle 222"/>
              <p:cNvSpPr>
                <a:spLocks noChangeArrowheads="1"/>
              </p:cNvSpPr>
              <p:nvPr/>
            </p:nvSpPr>
            <p:spPr bwMode="auto">
              <a:xfrm>
                <a:off x="1982" y="2200"/>
                <a:ext cx="128" cy="16"/>
              </a:xfrm>
              <a:prstGeom prst="rect">
                <a:avLst/>
              </a:prstGeom>
              <a:solidFill>
                <a:srgbClr val="789F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59" name="Rectangle 223"/>
              <p:cNvSpPr>
                <a:spLocks noChangeArrowheads="1"/>
              </p:cNvSpPr>
              <p:nvPr/>
            </p:nvSpPr>
            <p:spPr bwMode="auto">
              <a:xfrm>
                <a:off x="1982" y="2216"/>
                <a:ext cx="128" cy="16"/>
              </a:xfrm>
              <a:prstGeom prst="rect">
                <a:avLst/>
              </a:prstGeom>
              <a:solidFill>
                <a:srgbClr val="769D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0" name="Rectangle 224"/>
              <p:cNvSpPr>
                <a:spLocks noChangeArrowheads="1"/>
              </p:cNvSpPr>
              <p:nvPr/>
            </p:nvSpPr>
            <p:spPr bwMode="auto">
              <a:xfrm>
                <a:off x="1982" y="2232"/>
                <a:ext cx="128" cy="16"/>
              </a:xfrm>
              <a:prstGeom prst="rect">
                <a:avLst/>
              </a:prstGeom>
              <a:solidFill>
                <a:srgbClr val="759B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1" name="Rectangle 225"/>
              <p:cNvSpPr>
                <a:spLocks noChangeArrowheads="1"/>
              </p:cNvSpPr>
              <p:nvPr/>
            </p:nvSpPr>
            <p:spPr bwMode="auto">
              <a:xfrm>
                <a:off x="1982" y="2248"/>
                <a:ext cx="128" cy="16"/>
              </a:xfrm>
              <a:prstGeom prst="rect">
                <a:avLst/>
              </a:prstGeom>
              <a:solidFill>
                <a:srgbClr val="7399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2" name="Rectangle 226"/>
              <p:cNvSpPr>
                <a:spLocks noChangeArrowheads="1"/>
              </p:cNvSpPr>
              <p:nvPr/>
            </p:nvSpPr>
            <p:spPr bwMode="auto">
              <a:xfrm>
                <a:off x="1982" y="2264"/>
                <a:ext cx="128" cy="16"/>
              </a:xfrm>
              <a:prstGeom prst="rect">
                <a:avLst/>
              </a:prstGeom>
              <a:solidFill>
                <a:srgbClr val="7297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3" name="Rectangle 227"/>
              <p:cNvSpPr>
                <a:spLocks noChangeArrowheads="1"/>
              </p:cNvSpPr>
              <p:nvPr/>
            </p:nvSpPr>
            <p:spPr bwMode="auto">
              <a:xfrm>
                <a:off x="1982" y="2280"/>
                <a:ext cx="128" cy="16"/>
              </a:xfrm>
              <a:prstGeom prst="rect">
                <a:avLst/>
              </a:prstGeom>
              <a:solidFill>
                <a:srgbClr val="7096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4" name="Rectangle 228"/>
              <p:cNvSpPr>
                <a:spLocks noChangeArrowheads="1"/>
              </p:cNvSpPr>
              <p:nvPr/>
            </p:nvSpPr>
            <p:spPr bwMode="auto">
              <a:xfrm>
                <a:off x="1982" y="2296"/>
                <a:ext cx="128" cy="15"/>
              </a:xfrm>
              <a:prstGeom prst="rect">
                <a:avLst/>
              </a:prstGeom>
              <a:solidFill>
                <a:srgbClr val="6E93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5" name="Rectangle 229"/>
              <p:cNvSpPr>
                <a:spLocks noChangeArrowheads="1"/>
              </p:cNvSpPr>
              <p:nvPr/>
            </p:nvSpPr>
            <p:spPr bwMode="auto">
              <a:xfrm>
                <a:off x="1982" y="2311"/>
                <a:ext cx="128" cy="8"/>
              </a:xfrm>
              <a:prstGeom prst="rect">
                <a:avLst/>
              </a:prstGeom>
              <a:solidFill>
                <a:srgbClr val="6D91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6" name="Rectangle 230"/>
              <p:cNvSpPr>
                <a:spLocks noChangeArrowheads="1"/>
              </p:cNvSpPr>
              <p:nvPr/>
            </p:nvSpPr>
            <p:spPr bwMode="auto">
              <a:xfrm>
                <a:off x="1982" y="2319"/>
                <a:ext cx="128" cy="16"/>
              </a:xfrm>
              <a:prstGeom prst="rect">
                <a:avLst/>
              </a:prstGeom>
              <a:solidFill>
                <a:srgbClr val="6C90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7" name="Rectangle 231"/>
              <p:cNvSpPr>
                <a:spLocks noChangeArrowheads="1"/>
              </p:cNvSpPr>
              <p:nvPr/>
            </p:nvSpPr>
            <p:spPr bwMode="auto">
              <a:xfrm>
                <a:off x="1982" y="2335"/>
                <a:ext cx="128" cy="16"/>
              </a:xfrm>
              <a:prstGeom prst="rect">
                <a:avLst/>
              </a:prstGeom>
              <a:solidFill>
                <a:srgbClr val="6B8E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8" name="Rectangle 232"/>
              <p:cNvSpPr>
                <a:spLocks noChangeArrowheads="1"/>
              </p:cNvSpPr>
              <p:nvPr/>
            </p:nvSpPr>
            <p:spPr bwMode="auto">
              <a:xfrm>
                <a:off x="1982" y="2351"/>
                <a:ext cx="128" cy="16"/>
              </a:xfrm>
              <a:prstGeom prst="rect">
                <a:avLst/>
              </a:prstGeom>
              <a:solidFill>
                <a:srgbClr val="698C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69" name="Rectangle 233"/>
              <p:cNvSpPr>
                <a:spLocks noChangeArrowheads="1"/>
              </p:cNvSpPr>
              <p:nvPr/>
            </p:nvSpPr>
            <p:spPr bwMode="auto">
              <a:xfrm>
                <a:off x="1982" y="2367"/>
                <a:ext cx="128" cy="16"/>
              </a:xfrm>
              <a:prstGeom prst="rect">
                <a:avLst/>
              </a:prstGeom>
              <a:solidFill>
                <a:srgbClr val="688A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0" name="Rectangle 234"/>
              <p:cNvSpPr>
                <a:spLocks noChangeArrowheads="1"/>
              </p:cNvSpPr>
              <p:nvPr/>
            </p:nvSpPr>
            <p:spPr bwMode="auto">
              <a:xfrm>
                <a:off x="1982" y="2383"/>
                <a:ext cx="128" cy="16"/>
              </a:xfrm>
              <a:prstGeom prst="rect">
                <a:avLst/>
              </a:prstGeom>
              <a:solidFill>
                <a:srgbClr val="6789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1" name="Rectangle 235"/>
              <p:cNvSpPr>
                <a:spLocks noChangeArrowheads="1"/>
              </p:cNvSpPr>
              <p:nvPr/>
            </p:nvSpPr>
            <p:spPr bwMode="auto">
              <a:xfrm>
                <a:off x="1982" y="2399"/>
                <a:ext cx="128" cy="16"/>
              </a:xfrm>
              <a:prstGeom prst="rect">
                <a:avLst/>
              </a:prstGeom>
              <a:solidFill>
                <a:srgbClr val="6587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2" name="Rectangle 236"/>
              <p:cNvSpPr>
                <a:spLocks noChangeArrowheads="1"/>
              </p:cNvSpPr>
              <p:nvPr/>
            </p:nvSpPr>
            <p:spPr bwMode="auto">
              <a:xfrm>
                <a:off x="1982" y="2415"/>
                <a:ext cx="128" cy="16"/>
              </a:xfrm>
              <a:prstGeom prst="rect">
                <a:avLst/>
              </a:prstGeom>
              <a:solidFill>
                <a:srgbClr val="6485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3" name="Rectangle 237"/>
              <p:cNvSpPr>
                <a:spLocks noChangeArrowheads="1"/>
              </p:cNvSpPr>
              <p:nvPr/>
            </p:nvSpPr>
            <p:spPr bwMode="auto">
              <a:xfrm>
                <a:off x="1982" y="2431"/>
                <a:ext cx="128" cy="16"/>
              </a:xfrm>
              <a:prstGeom prst="rect">
                <a:avLst/>
              </a:prstGeom>
              <a:solidFill>
                <a:srgbClr val="6383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4" name="Rectangle 238"/>
              <p:cNvSpPr>
                <a:spLocks noChangeArrowheads="1"/>
              </p:cNvSpPr>
              <p:nvPr/>
            </p:nvSpPr>
            <p:spPr bwMode="auto">
              <a:xfrm>
                <a:off x="1982" y="2447"/>
                <a:ext cx="128" cy="16"/>
              </a:xfrm>
              <a:prstGeom prst="rect">
                <a:avLst/>
              </a:prstGeom>
              <a:solidFill>
                <a:srgbClr val="618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5" name="Rectangle 239"/>
              <p:cNvSpPr>
                <a:spLocks noChangeArrowheads="1"/>
              </p:cNvSpPr>
              <p:nvPr/>
            </p:nvSpPr>
            <p:spPr bwMode="auto">
              <a:xfrm>
                <a:off x="1982" y="2463"/>
                <a:ext cx="128" cy="16"/>
              </a:xfrm>
              <a:prstGeom prst="rect">
                <a:avLst/>
              </a:prstGeom>
              <a:solidFill>
                <a:srgbClr val="608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6" name="Rectangle 240"/>
              <p:cNvSpPr>
                <a:spLocks noChangeArrowheads="1"/>
              </p:cNvSpPr>
              <p:nvPr/>
            </p:nvSpPr>
            <p:spPr bwMode="auto">
              <a:xfrm>
                <a:off x="1982" y="2479"/>
                <a:ext cx="128" cy="16"/>
              </a:xfrm>
              <a:prstGeom prst="rect">
                <a:avLst/>
              </a:prstGeom>
              <a:solidFill>
                <a:srgbClr val="5E7E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7" name="Rectangle 241"/>
              <p:cNvSpPr>
                <a:spLocks noChangeArrowheads="1"/>
              </p:cNvSpPr>
              <p:nvPr/>
            </p:nvSpPr>
            <p:spPr bwMode="auto">
              <a:xfrm>
                <a:off x="1982" y="2495"/>
                <a:ext cx="128" cy="8"/>
              </a:xfrm>
              <a:prstGeom prst="rect">
                <a:avLst/>
              </a:prstGeom>
              <a:solidFill>
                <a:srgbClr val="5D7C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8" name="Rectangle 242"/>
              <p:cNvSpPr>
                <a:spLocks noChangeArrowheads="1"/>
              </p:cNvSpPr>
              <p:nvPr/>
            </p:nvSpPr>
            <p:spPr bwMode="auto">
              <a:xfrm>
                <a:off x="1982" y="2503"/>
                <a:ext cx="128" cy="16"/>
              </a:xfrm>
              <a:prstGeom prst="rect">
                <a:avLst/>
              </a:prstGeom>
              <a:solidFill>
                <a:srgbClr val="5C7B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79" name="Rectangle 243"/>
              <p:cNvSpPr>
                <a:spLocks noChangeArrowheads="1"/>
              </p:cNvSpPr>
              <p:nvPr/>
            </p:nvSpPr>
            <p:spPr bwMode="auto">
              <a:xfrm>
                <a:off x="1982" y="2519"/>
                <a:ext cx="128" cy="16"/>
              </a:xfrm>
              <a:prstGeom prst="rect">
                <a:avLst/>
              </a:prstGeom>
              <a:solidFill>
                <a:srgbClr val="5B79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0" name="Rectangle 244"/>
              <p:cNvSpPr>
                <a:spLocks noChangeArrowheads="1"/>
              </p:cNvSpPr>
              <p:nvPr/>
            </p:nvSpPr>
            <p:spPr bwMode="auto">
              <a:xfrm>
                <a:off x="1982" y="2535"/>
                <a:ext cx="128" cy="16"/>
              </a:xfrm>
              <a:prstGeom prst="rect">
                <a:avLst/>
              </a:prstGeom>
              <a:solidFill>
                <a:srgbClr val="5A7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1" name="Rectangle 245"/>
              <p:cNvSpPr>
                <a:spLocks noChangeArrowheads="1"/>
              </p:cNvSpPr>
              <p:nvPr/>
            </p:nvSpPr>
            <p:spPr bwMode="auto">
              <a:xfrm>
                <a:off x="1982" y="2551"/>
                <a:ext cx="128" cy="16"/>
              </a:xfrm>
              <a:prstGeom prst="rect">
                <a:avLst/>
              </a:prstGeom>
              <a:solidFill>
                <a:srgbClr val="5976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2" name="Rectangle 246"/>
              <p:cNvSpPr>
                <a:spLocks noChangeArrowheads="1"/>
              </p:cNvSpPr>
              <p:nvPr/>
            </p:nvSpPr>
            <p:spPr bwMode="auto">
              <a:xfrm>
                <a:off x="1982" y="2567"/>
                <a:ext cx="128" cy="16"/>
              </a:xfrm>
              <a:prstGeom prst="rect">
                <a:avLst/>
              </a:prstGeom>
              <a:solidFill>
                <a:srgbClr val="5874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3" name="Rectangle 247"/>
              <p:cNvSpPr>
                <a:spLocks noChangeArrowheads="1"/>
              </p:cNvSpPr>
              <p:nvPr/>
            </p:nvSpPr>
            <p:spPr bwMode="auto">
              <a:xfrm>
                <a:off x="1982" y="2583"/>
                <a:ext cx="128" cy="16"/>
              </a:xfrm>
              <a:prstGeom prst="rect">
                <a:avLst/>
              </a:prstGeom>
              <a:solidFill>
                <a:srgbClr val="5672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4" name="Rectangle 248"/>
              <p:cNvSpPr>
                <a:spLocks noChangeArrowheads="1"/>
              </p:cNvSpPr>
              <p:nvPr/>
            </p:nvSpPr>
            <p:spPr bwMode="auto">
              <a:xfrm>
                <a:off x="1982" y="2599"/>
                <a:ext cx="128" cy="16"/>
              </a:xfrm>
              <a:prstGeom prst="rect">
                <a:avLst/>
              </a:prstGeom>
              <a:solidFill>
                <a:srgbClr val="5571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5" name="Rectangle 249"/>
              <p:cNvSpPr>
                <a:spLocks noChangeArrowheads="1"/>
              </p:cNvSpPr>
              <p:nvPr/>
            </p:nvSpPr>
            <p:spPr bwMode="auto">
              <a:xfrm>
                <a:off x="1982" y="2615"/>
                <a:ext cx="128" cy="16"/>
              </a:xfrm>
              <a:prstGeom prst="rect">
                <a:avLst/>
              </a:prstGeom>
              <a:solidFill>
                <a:srgbClr val="5470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6" name="Rectangle 250"/>
              <p:cNvSpPr>
                <a:spLocks noChangeArrowheads="1"/>
              </p:cNvSpPr>
              <p:nvPr/>
            </p:nvSpPr>
            <p:spPr bwMode="auto">
              <a:xfrm>
                <a:off x="1982" y="2631"/>
                <a:ext cx="128" cy="24"/>
              </a:xfrm>
              <a:prstGeom prst="rect">
                <a:avLst/>
              </a:prstGeom>
              <a:solidFill>
                <a:srgbClr val="536E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7" name="Rectangle 251"/>
              <p:cNvSpPr>
                <a:spLocks noChangeArrowheads="1"/>
              </p:cNvSpPr>
              <p:nvPr/>
            </p:nvSpPr>
            <p:spPr bwMode="auto">
              <a:xfrm>
                <a:off x="1982" y="2655"/>
                <a:ext cx="128" cy="24"/>
              </a:xfrm>
              <a:prstGeom prst="rect">
                <a:avLst/>
              </a:prstGeom>
              <a:solidFill>
                <a:srgbClr val="526C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8" name="Rectangle 252"/>
              <p:cNvSpPr>
                <a:spLocks noChangeArrowheads="1"/>
              </p:cNvSpPr>
              <p:nvPr/>
            </p:nvSpPr>
            <p:spPr bwMode="auto">
              <a:xfrm>
                <a:off x="1982" y="2679"/>
                <a:ext cx="128" cy="16"/>
              </a:xfrm>
              <a:prstGeom prst="rect">
                <a:avLst/>
              </a:prstGeom>
              <a:solidFill>
                <a:srgbClr val="516B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89" name="Rectangle 253"/>
              <p:cNvSpPr>
                <a:spLocks noChangeArrowheads="1"/>
              </p:cNvSpPr>
              <p:nvPr/>
            </p:nvSpPr>
            <p:spPr bwMode="auto">
              <a:xfrm>
                <a:off x="1982" y="2695"/>
                <a:ext cx="128" cy="16"/>
              </a:xfrm>
              <a:prstGeom prst="rect">
                <a:avLst/>
              </a:prstGeom>
              <a:solidFill>
                <a:srgbClr val="506A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0" name="Rectangle 254"/>
              <p:cNvSpPr>
                <a:spLocks noChangeArrowheads="1"/>
              </p:cNvSpPr>
              <p:nvPr/>
            </p:nvSpPr>
            <p:spPr bwMode="auto">
              <a:xfrm>
                <a:off x="1982" y="2711"/>
                <a:ext cx="128" cy="24"/>
              </a:xfrm>
              <a:prstGeom prst="rect">
                <a:avLst/>
              </a:prstGeom>
              <a:solidFill>
                <a:srgbClr val="4E68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1" name="Rectangle 255"/>
              <p:cNvSpPr>
                <a:spLocks noChangeArrowheads="1"/>
              </p:cNvSpPr>
              <p:nvPr/>
            </p:nvSpPr>
            <p:spPr bwMode="auto">
              <a:xfrm>
                <a:off x="1982" y="2735"/>
                <a:ext cx="128" cy="24"/>
              </a:xfrm>
              <a:prstGeom prst="rect">
                <a:avLst/>
              </a:prstGeom>
              <a:solidFill>
                <a:srgbClr val="4D67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2" name="Rectangle 256"/>
              <p:cNvSpPr>
                <a:spLocks noChangeArrowheads="1"/>
              </p:cNvSpPr>
              <p:nvPr/>
            </p:nvSpPr>
            <p:spPr bwMode="auto">
              <a:xfrm>
                <a:off x="1982" y="2759"/>
                <a:ext cx="128" cy="24"/>
              </a:xfrm>
              <a:prstGeom prst="rect">
                <a:avLst/>
              </a:prstGeom>
              <a:solidFill>
                <a:srgbClr val="4C65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3" name="Rectangle 257"/>
              <p:cNvSpPr>
                <a:spLocks noChangeArrowheads="1"/>
              </p:cNvSpPr>
              <p:nvPr/>
            </p:nvSpPr>
            <p:spPr bwMode="auto">
              <a:xfrm>
                <a:off x="1982" y="2783"/>
                <a:ext cx="128" cy="24"/>
              </a:xfrm>
              <a:prstGeom prst="rect">
                <a:avLst/>
              </a:prstGeom>
              <a:solidFill>
                <a:srgbClr val="4B64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4" name="Rectangle 258"/>
              <p:cNvSpPr>
                <a:spLocks noChangeArrowheads="1"/>
              </p:cNvSpPr>
              <p:nvPr/>
            </p:nvSpPr>
            <p:spPr bwMode="auto">
              <a:xfrm>
                <a:off x="1982" y="2807"/>
                <a:ext cx="128" cy="24"/>
              </a:xfrm>
              <a:prstGeom prst="rect">
                <a:avLst/>
              </a:prstGeom>
              <a:solidFill>
                <a:srgbClr val="4A62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5" name="Rectangle 259"/>
              <p:cNvSpPr>
                <a:spLocks noChangeArrowheads="1"/>
              </p:cNvSpPr>
              <p:nvPr/>
            </p:nvSpPr>
            <p:spPr bwMode="auto">
              <a:xfrm>
                <a:off x="1982" y="2831"/>
                <a:ext cx="128" cy="40"/>
              </a:xfrm>
              <a:prstGeom prst="rect">
                <a:avLst/>
              </a:prstGeom>
              <a:solidFill>
                <a:srgbClr val="4961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6" name="Rectangle 260"/>
              <p:cNvSpPr>
                <a:spLocks noChangeArrowheads="1"/>
              </p:cNvSpPr>
              <p:nvPr/>
            </p:nvSpPr>
            <p:spPr bwMode="auto">
              <a:xfrm>
                <a:off x="1982" y="2871"/>
                <a:ext cx="128" cy="47"/>
              </a:xfrm>
              <a:prstGeom prst="rect">
                <a:avLst/>
              </a:prstGeom>
              <a:solidFill>
                <a:srgbClr val="486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7" name="Rectangle 261"/>
              <p:cNvSpPr>
                <a:spLocks noChangeArrowheads="1"/>
              </p:cNvSpPr>
              <p:nvPr/>
            </p:nvSpPr>
            <p:spPr bwMode="auto">
              <a:xfrm>
                <a:off x="1982" y="2918"/>
                <a:ext cx="128" cy="8"/>
              </a:xfrm>
              <a:prstGeom prst="rect">
                <a:avLst/>
              </a:prstGeom>
              <a:solidFill>
                <a:srgbClr val="475E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8" name="Rectangle 262"/>
              <p:cNvSpPr>
                <a:spLocks noChangeArrowheads="1"/>
              </p:cNvSpPr>
              <p:nvPr/>
            </p:nvSpPr>
            <p:spPr bwMode="auto">
              <a:xfrm>
                <a:off x="1982" y="1449"/>
                <a:ext cx="128" cy="147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199" name="Rectangle 263"/>
              <p:cNvSpPr>
                <a:spLocks noChangeArrowheads="1"/>
              </p:cNvSpPr>
              <p:nvPr/>
            </p:nvSpPr>
            <p:spPr bwMode="auto">
              <a:xfrm>
                <a:off x="2429" y="1840"/>
                <a:ext cx="128" cy="56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0" name="Rectangle 264"/>
              <p:cNvSpPr>
                <a:spLocks noChangeArrowheads="1"/>
              </p:cNvSpPr>
              <p:nvPr/>
            </p:nvSpPr>
            <p:spPr bwMode="auto">
              <a:xfrm>
                <a:off x="2429" y="1896"/>
                <a:ext cx="128" cy="56"/>
              </a:xfrm>
              <a:prstGeom prst="rect">
                <a:avLst/>
              </a:prstGeom>
              <a:solidFill>
                <a:srgbClr val="98C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1" name="Rectangle 265"/>
              <p:cNvSpPr>
                <a:spLocks noChangeArrowheads="1"/>
              </p:cNvSpPr>
              <p:nvPr/>
            </p:nvSpPr>
            <p:spPr bwMode="auto">
              <a:xfrm>
                <a:off x="2429" y="1952"/>
                <a:ext cx="128" cy="48"/>
              </a:xfrm>
              <a:prstGeom prst="rect">
                <a:avLst/>
              </a:prstGeom>
              <a:solidFill>
                <a:srgbClr val="97C9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2" name="Rectangle 266"/>
              <p:cNvSpPr>
                <a:spLocks noChangeArrowheads="1"/>
              </p:cNvSpPr>
              <p:nvPr/>
            </p:nvSpPr>
            <p:spPr bwMode="auto">
              <a:xfrm>
                <a:off x="2429" y="2000"/>
                <a:ext cx="128" cy="32"/>
              </a:xfrm>
              <a:prstGeom prst="rect">
                <a:avLst/>
              </a:prstGeom>
              <a:solidFill>
                <a:srgbClr val="95C7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3" name="Rectangle 267"/>
              <p:cNvSpPr>
                <a:spLocks noChangeArrowheads="1"/>
              </p:cNvSpPr>
              <p:nvPr/>
            </p:nvSpPr>
            <p:spPr bwMode="auto">
              <a:xfrm>
                <a:off x="2429" y="2032"/>
                <a:ext cx="128" cy="24"/>
              </a:xfrm>
              <a:prstGeom prst="rect">
                <a:avLst/>
              </a:prstGeom>
              <a:solidFill>
                <a:srgbClr val="94C5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4" name="Rectangle 268"/>
              <p:cNvSpPr>
                <a:spLocks noChangeArrowheads="1"/>
              </p:cNvSpPr>
              <p:nvPr/>
            </p:nvSpPr>
            <p:spPr bwMode="auto">
              <a:xfrm>
                <a:off x="2429" y="2056"/>
                <a:ext cx="128" cy="32"/>
              </a:xfrm>
              <a:prstGeom prst="rect">
                <a:avLst/>
              </a:prstGeom>
              <a:solidFill>
                <a:srgbClr val="93C4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5" name="Rectangle 269"/>
              <p:cNvSpPr>
                <a:spLocks noChangeArrowheads="1"/>
              </p:cNvSpPr>
              <p:nvPr/>
            </p:nvSpPr>
            <p:spPr bwMode="auto">
              <a:xfrm>
                <a:off x="2429" y="2088"/>
                <a:ext cx="128" cy="16"/>
              </a:xfrm>
              <a:prstGeom prst="rect">
                <a:avLst/>
              </a:prstGeom>
              <a:solidFill>
                <a:srgbClr val="92C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6" name="Rectangle 270"/>
              <p:cNvSpPr>
                <a:spLocks noChangeArrowheads="1"/>
              </p:cNvSpPr>
              <p:nvPr/>
            </p:nvSpPr>
            <p:spPr bwMode="auto">
              <a:xfrm>
                <a:off x="2429" y="2104"/>
                <a:ext cx="128" cy="24"/>
              </a:xfrm>
              <a:prstGeom prst="rect">
                <a:avLst/>
              </a:prstGeom>
              <a:solidFill>
                <a:srgbClr val="91C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7" name="Rectangle 271"/>
              <p:cNvSpPr>
                <a:spLocks noChangeArrowheads="1"/>
              </p:cNvSpPr>
              <p:nvPr/>
            </p:nvSpPr>
            <p:spPr bwMode="auto">
              <a:xfrm>
                <a:off x="2429" y="2128"/>
                <a:ext cx="128" cy="16"/>
              </a:xfrm>
              <a:prstGeom prst="rect">
                <a:avLst/>
              </a:prstGeom>
              <a:solidFill>
                <a:srgbClr val="90C0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8" name="Rectangle 272"/>
              <p:cNvSpPr>
                <a:spLocks noChangeArrowheads="1"/>
              </p:cNvSpPr>
              <p:nvPr/>
            </p:nvSpPr>
            <p:spPr bwMode="auto">
              <a:xfrm>
                <a:off x="2429" y="2144"/>
                <a:ext cx="128" cy="16"/>
              </a:xfrm>
              <a:prstGeom prst="rect">
                <a:avLst/>
              </a:prstGeom>
              <a:solidFill>
                <a:srgbClr val="8FB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09" name="Rectangle 273"/>
              <p:cNvSpPr>
                <a:spLocks noChangeArrowheads="1"/>
              </p:cNvSpPr>
              <p:nvPr/>
            </p:nvSpPr>
            <p:spPr bwMode="auto">
              <a:xfrm>
                <a:off x="2429" y="2160"/>
                <a:ext cx="128" cy="16"/>
              </a:xfrm>
              <a:prstGeom prst="rect">
                <a:avLst/>
              </a:prstGeom>
              <a:solidFill>
                <a:srgbClr val="8EB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0" name="Rectangle 274"/>
              <p:cNvSpPr>
                <a:spLocks noChangeArrowheads="1"/>
              </p:cNvSpPr>
              <p:nvPr/>
            </p:nvSpPr>
            <p:spPr bwMode="auto">
              <a:xfrm>
                <a:off x="2429" y="2176"/>
                <a:ext cx="128" cy="16"/>
              </a:xfrm>
              <a:prstGeom prst="rect">
                <a:avLst/>
              </a:prstGeom>
              <a:solidFill>
                <a:srgbClr val="8CBB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1" name="Rectangle 275"/>
              <p:cNvSpPr>
                <a:spLocks noChangeArrowheads="1"/>
              </p:cNvSpPr>
              <p:nvPr/>
            </p:nvSpPr>
            <p:spPr bwMode="auto">
              <a:xfrm>
                <a:off x="2429" y="2192"/>
                <a:ext cx="128" cy="16"/>
              </a:xfrm>
              <a:prstGeom prst="rect">
                <a:avLst/>
              </a:prstGeom>
              <a:solidFill>
                <a:srgbClr val="8BB9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2" name="Rectangle 276"/>
              <p:cNvSpPr>
                <a:spLocks noChangeArrowheads="1"/>
              </p:cNvSpPr>
              <p:nvPr/>
            </p:nvSpPr>
            <p:spPr bwMode="auto">
              <a:xfrm>
                <a:off x="2429" y="2208"/>
                <a:ext cx="128" cy="16"/>
              </a:xfrm>
              <a:prstGeom prst="rect">
                <a:avLst/>
              </a:prstGeom>
              <a:solidFill>
                <a:srgbClr val="8AB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3" name="Rectangle 277"/>
              <p:cNvSpPr>
                <a:spLocks noChangeArrowheads="1"/>
              </p:cNvSpPr>
              <p:nvPr/>
            </p:nvSpPr>
            <p:spPr bwMode="auto">
              <a:xfrm>
                <a:off x="2429" y="2224"/>
                <a:ext cx="128" cy="16"/>
              </a:xfrm>
              <a:prstGeom prst="rect">
                <a:avLst/>
              </a:prstGeom>
              <a:solidFill>
                <a:srgbClr val="88B5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4" name="Rectangle 278"/>
              <p:cNvSpPr>
                <a:spLocks noChangeArrowheads="1"/>
              </p:cNvSpPr>
              <p:nvPr/>
            </p:nvSpPr>
            <p:spPr bwMode="auto">
              <a:xfrm>
                <a:off x="2429" y="2240"/>
                <a:ext cx="128" cy="16"/>
              </a:xfrm>
              <a:prstGeom prst="rect">
                <a:avLst/>
              </a:prstGeom>
              <a:solidFill>
                <a:srgbClr val="87B4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5" name="Rectangle 279"/>
              <p:cNvSpPr>
                <a:spLocks noChangeArrowheads="1"/>
              </p:cNvSpPr>
              <p:nvPr/>
            </p:nvSpPr>
            <p:spPr bwMode="auto">
              <a:xfrm>
                <a:off x="2429" y="2256"/>
                <a:ext cx="128" cy="8"/>
              </a:xfrm>
              <a:prstGeom prst="rect">
                <a:avLst/>
              </a:prstGeom>
              <a:solidFill>
                <a:srgbClr val="86B2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6" name="Rectangle 280"/>
              <p:cNvSpPr>
                <a:spLocks noChangeArrowheads="1"/>
              </p:cNvSpPr>
              <p:nvPr/>
            </p:nvSpPr>
            <p:spPr bwMode="auto">
              <a:xfrm>
                <a:off x="2429" y="2264"/>
                <a:ext cx="128" cy="16"/>
              </a:xfrm>
              <a:prstGeom prst="rect">
                <a:avLst/>
              </a:prstGeom>
              <a:solidFill>
                <a:srgbClr val="85B1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7" name="Rectangle 281"/>
              <p:cNvSpPr>
                <a:spLocks noChangeArrowheads="1"/>
              </p:cNvSpPr>
              <p:nvPr/>
            </p:nvSpPr>
            <p:spPr bwMode="auto">
              <a:xfrm>
                <a:off x="2429" y="2280"/>
                <a:ext cx="128" cy="8"/>
              </a:xfrm>
              <a:prstGeom prst="rect">
                <a:avLst/>
              </a:prstGeom>
              <a:solidFill>
                <a:srgbClr val="83AF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8" name="Rectangle 282"/>
              <p:cNvSpPr>
                <a:spLocks noChangeArrowheads="1"/>
              </p:cNvSpPr>
              <p:nvPr/>
            </p:nvSpPr>
            <p:spPr bwMode="auto">
              <a:xfrm>
                <a:off x="2429" y="2288"/>
                <a:ext cx="128" cy="16"/>
              </a:xfrm>
              <a:prstGeom prst="rect">
                <a:avLst/>
              </a:prstGeom>
              <a:solidFill>
                <a:srgbClr val="82AE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19" name="Rectangle 283"/>
              <p:cNvSpPr>
                <a:spLocks noChangeArrowheads="1"/>
              </p:cNvSpPr>
              <p:nvPr/>
            </p:nvSpPr>
            <p:spPr bwMode="auto">
              <a:xfrm>
                <a:off x="2429" y="2304"/>
                <a:ext cx="128" cy="15"/>
              </a:xfrm>
              <a:prstGeom prst="rect">
                <a:avLst/>
              </a:prstGeom>
              <a:solidFill>
                <a:srgbClr val="81AC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0" name="Rectangle 284"/>
              <p:cNvSpPr>
                <a:spLocks noChangeArrowheads="1"/>
              </p:cNvSpPr>
              <p:nvPr/>
            </p:nvSpPr>
            <p:spPr bwMode="auto">
              <a:xfrm>
                <a:off x="2429" y="2319"/>
                <a:ext cx="128" cy="8"/>
              </a:xfrm>
              <a:prstGeom prst="rect">
                <a:avLst/>
              </a:prstGeom>
              <a:solidFill>
                <a:srgbClr val="7FAA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1" name="Rectangle 285"/>
              <p:cNvSpPr>
                <a:spLocks noChangeArrowheads="1"/>
              </p:cNvSpPr>
              <p:nvPr/>
            </p:nvSpPr>
            <p:spPr bwMode="auto">
              <a:xfrm>
                <a:off x="2429" y="2327"/>
                <a:ext cx="128" cy="16"/>
              </a:xfrm>
              <a:prstGeom prst="rect">
                <a:avLst/>
              </a:prstGeom>
              <a:solidFill>
                <a:srgbClr val="7EA8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2" name="Rectangle 286"/>
              <p:cNvSpPr>
                <a:spLocks noChangeArrowheads="1"/>
              </p:cNvSpPr>
              <p:nvPr/>
            </p:nvSpPr>
            <p:spPr bwMode="auto">
              <a:xfrm>
                <a:off x="2429" y="2343"/>
                <a:ext cx="128" cy="16"/>
              </a:xfrm>
              <a:prstGeom prst="rect">
                <a:avLst/>
              </a:prstGeom>
              <a:solidFill>
                <a:srgbClr val="7CA6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3" name="Rectangle 287"/>
              <p:cNvSpPr>
                <a:spLocks noChangeArrowheads="1"/>
              </p:cNvSpPr>
              <p:nvPr/>
            </p:nvSpPr>
            <p:spPr bwMode="auto">
              <a:xfrm>
                <a:off x="2429" y="2359"/>
                <a:ext cx="128" cy="8"/>
              </a:xfrm>
              <a:prstGeom prst="rect">
                <a:avLst/>
              </a:prstGeom>
              <a:solidFill>
                <a:srgbClr val="7BA4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4" name="Rectangle 288"/>
              <p:cNvSpPr>
                <a:spLocks noChangeArrowheads="1"/>
              </p:cNvSpPr>
              <p:nvPr/>
            </p:nvSpPr>
            <p:spPr bwMode="auto">
              <a:xfrm>
                <a:off x="2429" y="2367"/>
                <a:ext cx="128" cy="16"/>
              </a:xfrm>
              <a:prstGeom prst="rect">
                <a:avLst/>
              </a:prstGeom>
              <a:solidFill>
                <a:srgbClr val="7AA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5" name="Rectangle 289"/>
              <p:cNvSpPr>
                <a:spLocks noChangeArrowheads="1"/>
              </p:cNvSpPr>
              <p:nvPr/>
            </p:nvSpPr>
            <p:spPr bwMode="auto">
              <a:xfrm>
                <a:off x="2429" y="2383"/>
                <a:ext cx="128" cy="16"/>
              </a:xfrm>
              <a:prstGeom prst="rect">
                <a:avLst/>
              </a:prstGeom>
              <a:solidFill>
                <a:srgbClr val="79A0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6" name="Rectangle 290"/>
              <p:cNvSpPr>
                <a:spLocks noChangeArrowheads="1"/>
              </p:cNvSpPr>
              <p:nvPr/>
            </p:nvSpPr>
            <p:spPr bwMode="auto">
              <a:xfrm>
                <a:off x="2429" y="2399"/>
                <a:ext cx="128" cy="8"/>
              </a:xfrm>
              <a:prstGeom prst="rect">
                <a:avLst/>
              </a:prstGeom>
              <a:solidFill>
                <a:srgbClr val="779D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7" name="Rectangle 291"/>
              <p:cNvSpPr>
                <a:spLocks noChangeArrowheads="1"/>
              </p:cNvSpPr>
              <p:nvPr/>
            </p:nvSpPr>
            <p:spPr bwMode="auto">
              <a:xfrm>
                <a:off x="2429" y="2407"/>
                <a:ext cx="128" cy="16"/>
              </a:xfrm>
              <a:prstGeom prst="rect">
                <a:avLst/>
              </a:prstGeom>
              <a:solidFill>
                <a:srgbClr val="769C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8" name="Rectangle 292"/>
              <p:cNvSpPr>
                <a:spLocks noChangeArrowheads="1"/>
              </p:cNvSpPr>
              <p:nvPr/>
            </p:nvSpPr>
            <p:spPr bwMode="auto">
              <a:xfrm>
                <a:off x="2429" y="2423"/>
                <a:ext cx="128" cy="16"/>
              </a:xfrm>
              <a:prstGeom prst="rect">
                <a:avLst/>
              </a:prstGeom>
              <a:solidFill>
                <a:srgbClr val="7499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29" name="Rectangle 293"/>
              <p:cNvSpPr>
                <a:spLocks noChangeArrowheads="1"/>
              </p:cNvSpPr>
              <p:nvPr/>
            </p:nvSpPr>
            <p:spPr bwMode="auto">
              <a:xfrm>
                <a:off x="2429" y="2439"/>
                <a:ext cx="128" cy="8"/>
              </a:xfrm>
              <a:prstGeom prst="rect">
                <a:avLst/>
              </a:prstGeom>
              <a:solidFill>
                <a:srgbClr val="7197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0" name="Rectangle 294"/>
              <p:cNvSpPr>
                <a:spLocks noChangeArrowheads="1"/>
              </p:cNvSpPr>
              <p:nvPr/>
            </p:nvSpPr>
            <p:spPr bwMode="auto">
              <a:xfrm>
                <a:off x="2429" y="2447"/>
                <a:ext cx="128" cy="16"/>
              </a:xfrm>
              <a:prstGeom prst="rect">
                <a:avLst/>
              </a:prstGeom>
              <a:solidFill>
                <a:srgbClr val="7096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1" name="Rectangle 295"/>
              <p:cNvSpPr>
                <a:spLocks noChangeArrowheads="1"/>
              </p:cNvSpPr>
              <p:nvPr/>
            </p:nvSpPr>
            <p:spPr bwMode="auto">
              <a:xfrm>
                <a:off x="2429" y="2463"/>
                <a:ext cx="128" cy="8"/>
              </a:xfrm>
              <a:prstGeom prst="rect">
                <a:avLst/>
              </a:prstGeom>
              <a:solidFill>
                <a:srgbClr val="6E93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2" name="Rectangle 296"/>
              <p:cNvSpPr>
                <a:spLocks noChangeArrowheads="1"/>
              </p:cNvSpPr>
              <p:nvPr/>
            </p:nvSpPr>
            <p:spPr bwMode="auto">
              <a:xfrm>
                <a:off x="2429" y="2471"/>
                <a:ext cx="128" cy="8"/>
              </a:xfrm>
              <a:prstGeom prst="rect">
                <a:avLst/>
              </a:prstGeom>
              <a:solidFill>
                <a:srgbClr val="6D92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3" name="Rectangle 297"/>
              <p:cNvSpPr>
                <a:spLocks noChangeArrowheads="1"/>
              </p:cNvSpPr>
              <p:nvPr/>
            </p:nvSpPr>
            <p:spPr bwMode="auto">
              <a:xfrm>
                <a:off x="2429" y="2479"/>
                <a:ext cx="128" cy="16"/>
              </a:xfrm>
              <a:prstGeom prst="rect">
                <a:avLst/>
              </a:prstGeom>
              <a:solidFill>
                <a:srgbClr val="6C90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4" name="Rectangle 298"/>
              <p:cNvSpPr>
                <a:spLocks noChangeArrowheads="1"/>
              </p:cNvSpPr>
              <p:nvPr/>
            </p:nvSpPr>
            <p:spPr bwMode="auto">
              <a:xfrm>
                <a:off x="2429" y="2495"/>
                <a:ext cx="128" cy="8"/>
              </a:xfrm>
              <a:prstGeom prst="rect">
                <a:avLst/>
              </a:prstGeom>
              <a:solidFill>
                <a:srgbClr val="6A8E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5" name="Rectangle 299"/>
              <p:cNvSpPr>
                <a:spLocks noChangeArrowheads="1"/>
              </p:cNvSpPr>
              <p:nvPr/>
            </p:nvSpPr>
            <p:spPr bwMode="auto">
              <a:xfrm>
                <a:off x="2429" y="2503"/>
                <a:ext cx="128" cy="8"/>
              </a:xfrm>
              <a:prstGeom prst="rect">
                <a:avLst/>
              </a:prstGeom>
              <a:solidFill>
                <a:srgbClr val="698C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6" name="Rectangle 300"/>
              <p:cNvSpPr>
                <a:spLocks noChangeArrowheads="1"/>
              </p:cNvSpPr>
              <p:nvPr/>
            </p:nvSpPr>
            <p:spPr bwMode="auto">
              <a:xfrm>
                <a:off x="2429" y="2511"/>
                <a:ext cx="128" cy="8"/>
              </a:xfrm>
              <a:prstGeom prst="rect">
                <a:avLst/>
              </a:prstGeom>
              <a:solidFill>
                <a:srgbClr val="688B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7" name="Rectangle 301"/>
              <p:cNvSpPr>
                <a:spLocks noChangeArrowheads="1"/>
              </p:cNvSpPr>
              <p:nvPr/>
            </p:nvSpPr>
            <p:spPr bwMode="auto">
              <a:xfrm>
                <a:off x="2429" y="2519"/>
                <a:ext cx="128" cy="16"/>
              </a:xfrm>
              <a:prstGeom prst="rect">
                <a:avLst/>
              </a:prstGeom>
              <a:solidFill>
                <a:srgbClr val="68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8" name="Rectangle 302"/>
              <p:cNvSpPr>
                <a:spLocks noChangeArrowheads="1"/>
              </p:cNvSpPr>
              <p:nvPr/>
            </p:nvSpPr>
            <p:spPr bwMode="auto">
              <a:xfrm>
                <a:off x="2429" y="2535"/>
                <a:ext cx="128" cy="16"/>
              </a:xfrm>
              <a:prstGeom prst="rect">
                <a:avLst/>
              </a:prstGeom>
              <a:solidFill>
                <a:srgbClr val="6687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39" name="Rectangle 303"/>
              <p:cNvSpPr>
                <a:spLocks noChangeArrowheads="1"/>
              </p:cNvSpPr>
              <p:nvPr/>
            </p:nvSpPr>
            <p:spPr bwMode="auto">
              <a:xfrm>
                <a:off x="2429" y="2551"/>
                <a:ext cx="128" cy="8"/>
              </a:xfrm>
              <a:prstGeom prst="rect">
                <a:avLst/>
              </a:prstGeom>
              <a:solidFill>
                <a:srgbClr val="6485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0" name="Rectangle 304"/>
              <p:cNvSpPr>
                <a:spLocks noChangeArrowheads="1"/>
              </p:cNvSpPr>
              <p:nvPr/>
            </p:nvSpPr>
            <p:spPr bwMode="auto">
              <a:xfrm>
                <a:off x="2429" y="2559"/>
                <a:ext cx="128" cy="8"/>
              </a:xfrm>
              <a:prstGeom prst="rect">
                <a:avLst/>
              </a:prstGeom>
              <a:solidFill>
                <a:srgbClr val="638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1" name="Rectangle 305"/>
              <p:cNvSpPr>
                <a:spLocks noChangeArrowheads="1"/>
              </p:cNvSpPr>
              <p:nvPr/>
            </p:nvSpPr>
            <p:spPr bwMode="auto">
              <a:xfrm>
                <a:off x="2429" y="2567"/>
                <a:ext cx="128" cy="8"/>
              </a:xfrm>
              <a:prstGeom prst="rect">
                <a:avLst/>
              </a:prstGeom>
              <a:solidFill>
                <a:srgbClr val="6282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2" name="Rectangle 306"/>
              <p:cNvSpPr>
                <a:spLocks noChangeArrowheads="1"/>
              </p:cNvSpPr>
              <p:nvPr/>
            </p:nvSpPr>
            <p:spPr bwMode="auto">
              <a:xfrm>
                <a:off x="2429" y="2575"/>
                <a:ext cx="128" cy="16"/>
              </a:xfrm>
              <a:prstGeom prst="rect">
                <a:avLst/>
              </a:prstGeom>
              <a:solidFill>
                <a:srgbClr val="618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3" name="Rectangle 307"/>
              <p:cNvSpPr>
                <a:spLocks noChangeArrowheads="1"/>
              </p:cNvSpPr>
              <p:nvPr/>
            </p:nvSpPr>
            <p:spPr bwMode="auto">
              <a:xfrm>
                <a:off x="2429" y="2591"/>
                <a:ext cx="128" cy="8"/>
              </a:xfrm>
              <a:prstGeom prst="rect">
                <a:avLst/>
              </a:prstGeom>
              <a:solidFill>
                <a:srgbClr val="5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4" name="Rectangle 308"/>
              <p:cNvSpPr>
                <a:spLocks noChangeArrowheads="1"/>
              </p:cNvSpPr>
              <p:nvPr/>
            </p:nvSpPr>
            <p:spPr bwMode="auto">
              <a:xfrm>
                <a:off x="2429" y="2599"/>
                <a:ext cx="128" cy="16"/>
              </a:xfrm>
              <a:prstGeom prst="rect">
                <a:avLst/>
              </a:prstGeom>
              <a:solidFill>
                <a:srgbClr val="5E7D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5" name="Rectangle 309"/>
              <p:cNvSpPr>
                <a:spLocks noChangeArrowheads="1"/>
              </p:cNvSpPr>
              <p:nvPr/>
            </p:nvSpPr>
            <p:spPr bwMode="auto">
              <a:xfrm>
                <a:off x="2429" y="2615"/>
                <a:ext cx="128" cy="16"/>
              </a:xfrm>
              <a:prstGeom prst="rect">
                <a:avLst/>
              </a:prstGeom>
              <a:solidFill>
                <a:srgbClr val="5C7B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6" name="Rectangle 310"/>
              <p:cNvSpPr>
                <a:spLocks noChangeArrowheads="1"/>
              </p:cNvSpPr>
              <p:nvPr/>
            </p:nvSpPr>
            <p:spPr bwMode="auto">
              <a:xfrm>
                <a:off x="2429" y="2631"/>
                <a:ext cx="128" cy="8"/>
              </a:xfrm>
              <a:prstGeom prst="rect">
                <a:avLst/>
              </a:prstGeom>
              <a:solidFill>
                <a:srgbClr val="5A7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7" name="Rectangle 311"/>
              <p:cNvSpPr>
                <a:spLocks noChangeArrowheads="1"/>
              </p:cNvSpPr>
              <p:nvPr/>
            </p:nvSpPr>
            <p:spPr bwMode="auto">
              <a:xfrm>
                <a:off x="2429" y="2639"/>
                <a:ext cx="128" cy="16"/>
              </a:xfrm>
              <a:prstGeom prst="rect">
                <a:avLst/>
              </a:prstGeom>
              <a:solidFill>
                <a:srgbClr val="5A77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8" name="Rectangle 312"/>
              <p:cNvSpPr>
                <a:spLocks noChangeArrowheads="1"/>
              </p:cNvSpPr>
              <p:nvPr/>
            </p:nvSpPr>
            <p:spPr bwMode="auto">
              <a:xfrm>
                <a:off x="2429" y="2655"/>
                <a:ext cx="128" cy="16"/>
              </a:xfrm>
              <a:prstGeom prst="rect">
                <a:avLst/>
              </a:prstGeom>
              <a:solidFill>
                <a:srgbClr val="5975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49" name="Rectangle 313"/>
              <p:cNvSpPr>
                <a:spLocks noChangeArrowheads="1"/>
              </p:cNvSpPr>
              <p:nvPr/>
            </p:nvSpPr>
            <p:spPr bwMode="auto">
              <a:xfrm>
                <a:off x="2429" y="2671"/>
                <a:ext cx="128" cy="16"/>
              </a:xfrm>
              <a:prstGeom prst="rect">
                <a:avLst/>
              </a:prstGeom>
              <a:solidFill>
                <a:srgbClr val="5773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0" name="Rectangle 314"/>
              <p:cNvSpPr>
                <a:spLocks noChangeArrowheads="1"/>
              </p:cNvSpPr>
              <p:nvPr/>
            </p:nvSpPr>
            <p:spPr bwMode="auto">
              <a:xfrm>
                <a:off x="2429" y="2687"/>
                <a:ext cx="128" cy="8"/>
              </a:xfrm>
              <a:prstGeom prst="rect">
                <a:avLst/>
              </a:prstGeom>
              <a:solidFill>
                <a:srgbClr val="5571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1" name="Rectangle 315"/>
              <p:cNvSpPr>
                <a:spLocks noChangeArrowheads="1"/>
              </p:cNvSpPr>
              <p:nvPr/>
            </p:nvSpPr>
            <p:spPr bwMode="auto">
              <a:xfrm>
                <a:off x="2429" y="2695"/>
                <a:ext cx="128" cy="16"/>
              </a:xfrm>
              <a:prstGeom prst="rect">
                <a:avLst/>
              </a:prstGeom>
              <a:solidFill>
                <a:srgbClr val="5470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2" name="Rectangle 316"/>
              <p:cNvSpPr>
                <a:spLocks noChangeArrowheads="1"/>
              </p:cNvSpPr>
              <p:nvPr/>
            </p:nvSpPr>
            <p:spPr bwMode="auto">
              <a:xfrm>
                <a:off x="2429" y="2711"/>
                <a:ext cx="128" cy="16"/>
              </a:xfrm>
              <a:prstGeom prst="rect">
                <a:avLst/>
              </a:prstGeom>
              <a:solidFill>
                <a:srgbClr val="536E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3" name="Rectangle 317"/>
              <p:cNvSpPr>
                <a:spLocks noChangeArrowheads="1"/>
              </p:cNvSpPr>
              <p:nvPr/>
            </p:nvSpPr>
            <p:spPr bwMode="auto">
              <a:xfrm>
                <a:off x="2429" y="2727"/>
                <a:ext cx="128" cy="16"/>
              </a:xfrm>
              <a:prstGeom prst="rect">
                <a:avLst/>
              </a:prstGeom>
              <a:solidFill>
                <a:srgbClr val="526C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4" name="Rectangle 318"/>
              <p:cNvSpPr>
                <a:spLocks noChangeArrowheads="1"/>
              </p:cNvSpPr>
              <p:nvPr/>
            </p:nvSpPr>
            <p:spPr bwMode="auto">
              <a:xfrm>
                <a:off x="2429" y="2743"/>
                <a:ext cx="128" cy="8"/>
              </a:xfrm>
              <a:prstGeom prst="rect">
                <a:avLst/>
              </a:prstGeom>
              <a:solidFill>
                <a:srgbClr val="516B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5" name="Rectangle 319"/>
              <p:cNvSpPr>
                <a:spLocks noChangeArrowheads="1"/>
              </p:cNvSpPr>
              <p:nvPr/>
            </p:nvSpPr>
            <p:spPr bwMode="auto">
              <a:xfrm>
                <a:off x="2429" y="2751"/>
                <a:ext cx="128" cy="16"/>
              </a:xfrm>
              <a:prstGeom prst="rect">
                <a:avLst/>
              </a:prstGeom>
              <a:solidFill>
                <a:srgbClr val="506A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6" name="Rectangle 320"/>
              <p:cNvSpPr>
                <a:spLocks noChangeArrowheads="1"/>
              </p:cNvSpPr>
              <p:nvPr/>
            </p:nvSpPr>
            <p:spPr bwMode="auto">
              <a:xfrm>
                <a:off x="2429" y="2767"/>
                <a:ext cx="128" cy="16"/>
              </a:xfrm>
              <a:prstGeom prst="rect">
                <a:avLst/>
              </a:prstGeom>
              <a:solidFill>
                <a:srgbClr val="4E68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7" name="Rectangle 321"/>
              <p:cNvSpPr>
                <a:spLocks noChangeArrowheads="1"/>
              </p:cNvSpPr>
              <p:nvPr/>
            </p:nvSpPr>
            <p:spPr bwMode="auto">
              <a:xfrm>
                <a:off x="2429" y="2783"/>
                <a:ext cx="128" cy="24"/>
              </a:xfrm>
              <a:prstGeom prst="rect">
                <a:avLst/>
              </a:prstGeom>
              <a:solidFill>
                <a:srgbClr val="4D67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8" name="Rectangle 322"/>
              <p:cNvSpPr>
                <a:spLocks noChangeArrowheads="1"/>
              </p:cNvSpPr>
              <p:nvPr/>
            </p:nvSpPr>
            <p:spPr bwMode="auto">
              <a:xfrm>
                <a:off x="2429" y="2807"/>
                <a:ext cx="128" cy="16"/>
              </a:xfrm>
              <a:prstGeom prst="rect">
                <a:avLst/>
              </a:prstGeom>
              <a:solidFill>
                <a:srgbClr val="4C65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59" name="Rectangle 323"/>
              <p:cNvSpPr>
                <a:spLocks noChangeArrowheads="1"/>
              </p:cNvSpPr>
              <p:nvPr/>
            </p:nvSpPr>
            <p:spPr bwMode="auto">
              <a:xfrm>
                <a:off x="2429" y="2823"/>
                <a:ext cx="128" cy="16"/>
              </a:xfrm>
              <a:prstGeom prst="rect">
                <a:avLst/>
              </a:prstGeom>
              <a:solidFill>
                <a:srgbClr val="4B64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0" name="Rectangle 324"/>
              <p:cNvSpPr>
                <a:spLocks noChangeArrowheads="1"/>
              </p:cNvSpPr>
              <p:nvPr/>
            </p:nvSpPr>
            <p:spPr bwMode="auto">
              <a:xfrm>
                <a:off x="2429" y="2839"/>
                <a:ext cx="128" cy="16"/>
              </a:xfrm>
              <a:prstGeom prst="rect">
                <a:avLst/>
              </a:prstGeom>
              <a:solidFill>
                <a:srgbClr val="4A62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1" name="Rectangle 325"/>
              <p:cNvSpPr>
                <a:spLocks noChangeArrowheads="1"/>
              </p:cNvSpPr>
              <p:nvPr/>
            </p:nvSpPr>
            <p:spPr bwMode="auto">
              <a:xfrm>
                <a:off x="2429" y="2855"/>
                <a:ext cx="128" cy="31"/>
              </a:xfrm>
              <a:prstGeom prst="rect">
                <a:avLst/>
              </a:prstGeom>
              <a:solidFill>
                <a:srgbClr val="4961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2" name="Rectangle 326"/>
              <p:cNvSpPr>
                <a:spLocks noChangeArrowheads="1"/>
              </p:cNvSpPr>
              <p:nvPr/>
            </p:nvSpPr>
            <p:spPr bwMode="auto">
              <a:xfrm>
                <a:off x="2429" y="2886"/>
                <a:ext cx="128" cy="32"/>
              </a:xfrm>
              <a:prstGeom prst="rect">
                <a:avLst/>
              </a:prstGeom>
              <a:solidFill>
                <a:srgbClr val="486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3" name="Rectangle 327"/>
              <p:cNvSpPr>
                <a:spLocks noChangeArrowheads="1"/>
              </p:cNvSpPr>
              <p:nvPr/>
            </p:nvSpPr>
            <p:spPr bwMode="auto">
              <a:xfrm>
                <a:off x="2429" y="2918"/>
                <a:ext cx="128" cy="8"/>
              </a:xfrm>
              <a:prstGeom prst="rect">
                <a:avLst/>
              </a:prstGeom>
              <a:solidFill>
                <a:srgbClr val="475E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4" name="Rectangle 328"/>
              <p:cNvSpPr>
                <a:spLocks noChangeArrowheads="1"/>
              </p:cNvSpPr>
              <p:nvPr/>
            </p:nvSpPr>
            <p:spPr bwMode="auto">
              <a:xfrm>
                <a:off x="2429" y="1840"/>
                <a:ext cx="128" cy="108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5" name="Rectangle 329"/>
              <p:cNvSpPr>
                <a:spLocks noChangeArrowheads="1"/>
              </p:cNvSpPr>
              <p:nvPr/>
            </p:nvSpPr>
            <p:spPr bwMode="auto">
              <a:xfrm>
                <a:off x="2869" y="2056"/>
                <a:ext cx="127" cy="24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6" name="Rectangle 330"/>
              <p:cNvSpPr>
                <a:spLocks noChangeArrowheads="1"/>
              </p:cNvSpPr>
              <p:nvPr/>
            </p:nvSpPr>
            <p:spPr bwMode="auto">
              <a:xfrm>
                <a:off x="2869" y="2080"/>
                <a:ext cx="127" cy="24"/>
              </a:xfrm>
              <a:prstGeom prst="rect">
                <a:avLst/>
              </a:prstGeom>
              <a:solidFill>
                <a:srgbClr val="98CB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7" name="Rectangle 331"/>
              <p:cNvSpPr>
                <a:spLocks noChangeArrowheads="1"/>
              </p:cNvSpPr>
              <p:nvPr/>
            </p:nvSpPr>
            <p:spPr bwMode="auto">
              <a:xfrm>
                <a:off x="2869" y="2104"/>
                <a:ext cx="127" cy="16"/>
              </a:xfrm>
              <a:prstGeom prst="rect">
                <a:avLst/>
              </a:prstGeom>
              <a:solidFill>
                <a:srgbClr val="98CB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8" name="Rectangle 332"/>
              <p:cNvSpPr>
                <a:spLocks noChangeArrowheads="1"/>
              </p:cNvSpPr>
              <p:nvPr/>
            </p:nvSpPr>
            <p:spPr bwMode="auto">
              <a:xfrm>
                <a:off x="2869" y="2120"/>
                <a:ext cx="127" cy="8"/>
              </a:xfrm>
              <a:prstGeom prst="rect">
                <a:avLst/>
              </a:prstGeom>
              <a:solidFill>
                <a:srgbClr val="98CA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69" name="Rectangle 333"/>
              <p:cNvSpPr>
                <a:spLocks noChangeArrowheads="1"/>
              </p:cNvSpPr>
              <p:nvPr/>
            </p:nvSpPr>
            <p:spPr bwMode="auto">
              <a:xfrm>
                <a:off x="2869" y="2128"/>
                <a:ext cx="127" cy="16"/>
              </a:xfrm>
              <a:prstGeom prst="rect">
                <a:avLst/>
              </a:prstGeom>
              <a:solidFill>
                <a:srgbClr val="97CA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0" name="Rectangle 334"/>
              <p:cNvSpPr>
                <a:spLocks noChangeArrowheads="1"/>
              </p:cNvSpPr>
              <p:nvPr/>
            </p:nvSpPr>
            <p:spPr bwMode="auto">
              <a:xfrm>
                <a:off x="2869" y="2144"/>
                <a:ext cx="127" cy="16"/>
              </a:xfrm>
              <a:prstGeom prst="rect">
                <a:avLst/>
              </a:prstGeom>
              <a:solidFill>
                <a:srgbClr val="97C9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1" name="Rectangle 335"/>
              <p:cNvSpPr>
                <a:spLocks noChangeArrowheads="1"/>
              </p:cNvSpPr>
              <p:nvPr/>
            </p:nvSpPr>
            <p:spPr bwMode="auto">
              <a:xfrm>
                <a:off x="2869" y="2160"/>
                <a:ext cx="127" cy="8"/>
              </a:xfrm>
              <a:prstGeom prst="rect">
                <a:avLst/>
              </a:prstGeom>
              <a:solidFill>
                <a:srgbClr val="96C8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2" name="Rectangle 336"/>
              <p:cNvSpPr>
                <a:spLocks noChangeArrowheads="1"/>
              </p:cNvSpPr>
              <p:nvPr/>
            </p:nvSpPr>
            <p:spPr bwMode="auto">
              <a:xfrm>
                <a:off x="2869" y="2168"/>
                <a:ext cx="127" cy="16"/>
              </a:xfrm>
              <a:prstGeom prst="rect">
                <a:avLst/>
              </a:prstGeom>
              <a:solidFill>
                <a:srgbClr val="96C8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3" name="Rectangle 337"/>
              <p:cNvSpPr>
                <a:spLocks noChangeArrowheads="1"/>
              </p:cNvSpPr>
              <p:nvPr/>
            </p:nvSpPr>
            <p:spPr bwMode="auto">
              <a:xfrm>
                <a:off x="2869" y="2184"/>
                <a:ext cx="127" cy="16"/>
              </a:xfrm>
              <a:prstGeom prst="rect">
                <a:avLst/>
              </a:prstGeom>
              <a:solidFill>
                <a:srgbClr val="95C7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4" name="Rectangle 338"/>
              <p:cNvSpPr>
                <a:spLocks noChangeArrowheads="1"/>
              </p:cNvSpPr>
              <p:nvPr/>
            </p:nvSpPr>
            <p:spPr bwMode="auto">
              <a:xfrm>
                <a:off x="2869" y="2200"/>
                <a:ext cx="127" cy="16"/>
              </a:xfrm>
              <a:prstGeom prst="rect">
                <a:avLst/>
              </a:prstGeom>
              <a:solidFill>
                <a:srgbClr val="95C6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5" name="Rectangle 339"/>
              <p:cNvSpPr>
                <a:spLocks noChangeArrowheads="1"/>
              </p:cNvSpPr>
              <p:nvPr/>
            </p:nvSpPr>
            <p:spPr bwMode="auto">
              <a:xfrm>
                <a:off x="2869" y="2216"/>
                <a:ext cx="127" cy="8"/>
              </a:xfrm>
              <a:prstGeom prst="rect">
                <a:avLst/>
              </a:prstGeom>
              <a:solidFill>
                <a:srgbClr val="94C5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6" name="Rectangle 340"/>
              <p:cNvSpPr>
                <a:spLocks noChangeArrowheads="1"/>
              </p:cNvSpPr>
              <p:nvPr/>
            </p:nvSpPr>
            <p:spPr bwMode="auto">
              <a:xfrm>
                <a:off x="2869" y="2224"/>
                <a:ext cx="127" cy="8"/>
              </a:xfrm>
              <a:prstGeom prst="rect">
                <a:avLst/>
              </a:prstGeom>
              <a:solidFill>
                <a:srgbClr val="93C4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7" name="Rectangle 341"/>
              <p:cNvSpPr>
                <a:spLocks noChangeArrowheads="1"/>
              </p:cNvSpPr>
              <p:nvPr/>
            </p:nvSpPr>
            <p:spPr bwMode="auto">
              <a:xfrm>
                <a:off x="2869" y="2232"/>
                <a:ext cx="127" cy="8"/>
              </a:xfrm>
              <a:prstGeom prst="rect">
                <a:avLst/>
              </a:prstGeom>
              <a:solidFill>
                <a:srgbClr val="93C4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8" name="Rectangle 342"/>
              <p:cNvSpPr>
                <a:spLocks noChangeArrowheads="1"/>
              </p:cNvSpPr>
              <p:nvPr/>
            </p:nvSpPr>
            <p:spPr bwMode="auto">
              <a:xfrm>
                <a:off x="2869" y="2240"/>
                <a:ext cx="127" cy="16"/>
              </a:xfrm>
              <a:prstGeom prst="rect">
                <a:avLst/>
              </a:prstGeom>
              <a:solidFill>
                <a:srgbClr val="92C3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79" name="Rectangle 343"/>
              <p:cNvSpPr>
                <a:spLocks noChangeArrowheads="1"/>
              </p:cNvSpPr>
              <p:nvPr/>
            </p:nvSpPr>
            <p:spPr bwMode="auto">
              <a:xfrm>
                <a:off x="2869" y="2256"/>
                <a:ext cx="127" cy="8"/>
              </a:xfrm>
              <a:prstGeom prst="rect">
                <a:avLst/>
              </a:prstGeom>
              <a:solidFill>
                <a:srgbClr val="92C2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0" name="Rectangle 344"/>
              <p:cNvSpPr>
                <a:spLocks noChangeArrowheads="1"/>
              </p:cNvSpPr>
              <p:nvPr/>
            </p:nvSpPr>
            <p:spPr bwMode="auto">
              <a:xfrm>
                <a:off x="2869" y="2264"/>
                <a:ext cx="127" cy="8"/>
              </a:xfrm>
              <a:prstGeom prst="rect">
                <a:avLst/>
              </a:prstGeom>
              <a:solidFill>
                <a:srgbClr val="91C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1" name="Rectangle 345"/>
              <p:cNvSpPr>
                <a:spLocks noChangeArrowheads="1"/>
              </p:cNvSpPr>
              <p:nvPr/>
            </p:nvSpPr>
            <p:spPr bwMode="auto">
              <a:xfrm>
                <a:off x="2869" y="2272"/>
                <a:ext cx="127" cy="8"/>
              </a:xfrm>
              <a:prstGeom prst="rect">
                <a:avLst/>
              </a:prstGeom>
              <a:solidFill>
                <a:srgbClr val="91C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2" name="Rectangle 346"/>
              <p:cNvSpPr>
                <a:spLocks noChangeArrowheads="1"/>
              </p:cNvSpPr>
              <p:nvPr/>
            </p:nvSpPr>
            <p:spPr bwMode="auto">
              <a:xfrm>
                <a:off x="2869" y="2280"/>
                <a:ext cx="127" cy="8"/>
              </a:xfrm>
              <a:prstGeom prst="rect">
                <a:avLst/>
              </a:prstGeom>
              <a:solidFill>
                <a:srgbClr val="90C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3" name="Rectangle 347"/>
              <p:cNvSpPr>
                <a:spLocks noChangeArrowheads="1"/>
              </p:cNvSpPr>
              <p:nvPr/>
            </p:nvSpPr>
            <p:spPr bwMode="auto">
              <a:xfrm>
                <a:off x="2869" y="2288"/>
                <a:ext cx="127" cy="8"/>
              </a:xfrm>
              <a:prstGeom prst="rect">
                <a:avLst/>
              </a:prstGeom>
              <a:solidFill>
                <a:srgbClr val="90B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4" name="Rectangle 348"/>
              <p:cNvSpPr>
                <a:spLocks noChangeArrowheads="1"/>
              </p:cNvSpPr>
              <p:nvPr/>
            </p:nvSpPr>
            <p:spPr bwMode="auto">
              <a:xfrm>
                <a:off x="2869" y="2296"/>
                <a:ext cx="127" cy="8"/>
              </a:xfrm>
              <a:prstGeom prst="rect">
                <a:avLst/>
              </a:prstGeom>
              <a:solidFill>
                <a:srgbClr val="8FB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5" name="Rectangle 349"/>
              <p:cNvSpPr>
                <a:spLocks noChangeArrowheads="1"/>
              </p:cNvSpPr>
              <p:nvPr/>
            </p:nvSpPr>
            <p:spPr bwMode="auto">
              <a:xfrm>
                <a:off x="2869" y="2304"/>
                <a:ext cx="127" cy="7"/>
              </a:xfrm>
              <a:prstGeom prst="rect">
                <a:avLst/>
              </a:prstGeom>
              <a:solidFill>
                <a:srgbClr val="8FBE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6" name="Rectangle 350"/>
              <p:cNvSpPr>
                <a:spLocks noChangeArrowheads="1"/>
              </p:cNvSpPr>
              <p:nvPr/>
            </p:nvSpPr>
            <p:spPr bwMode="auto">
              <a:xfrm>
                <a:off x="2869" y="2311"/>
                <a:ext cx="127" cy="8"/>
              </a:xfrm>
              <a:prstGeom prst="rect">
                <a:avLst/>
              </a:prstGeom>
              <a:solidFill>
                <a:srgbClr val="8EBD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7" name="Rectangle 351"/>
              <p:cNvSpPr>
                <a:spLocks noChangeArrowheads="1"/>
              </p:cNvSpPr>
              <p:nvPr/>
            </p:nvSpPr>
            <p:spPr bwMode="auto">
              <a:xfrm>
                <a:off x="2869" y="2319"/>
                <a:ext cx="127" cy="8"/>
              </a:xfrm>
              <a:prstGeom prst="rect">
                <a:avLst/>
              </a:prstGeom>
              <a:solidFill>
                <a:srgbClr val="8DBC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8" name="Rectangle 352"/>
              <p:cNvSpPr>
                <a:spLocks noChangeArrowheads="1"/>
              </p:cNvSpPr>
              <p:nvPr/>
            </p:nvSpPr>
            <p:spPr bwMode="auto">
              <a:xfrm>
                <a:off x="2869" y="2327"/>
                <a:ext cx="127" cy="8"/>
              </a:xfrm>
              <a:prstGeom prst="rect">
                <a:avLst/>
              </a:prstGeom>
              <a:solidFill>
                <a:srgbClr val="8CBA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89" name="Rectangle 353"/>
              <p:cNvSpPr>
                <a:spLocks noChangeArrowheads="1"/>
              </p:cNvSpPr>
              <p:nvPr/>
            </p:nvSpPr>
            <p:spPr bwMode="auto">
              <a:xfrm>
                <a:off x="2869" y="2335"/>
                <a:ext cx="127" cy="8"/>
              </a:xfrm>
              <a:prstGeom prst="rect">
                <a:avLst/>
              </a:prstGeom>
              <a:solidFill>
                <a:srgbClr val="8BB9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0" name="Rectangle 354"/>
              <p:cNvSpPr>
                <a:spLocks noChangeArrowheads="1"/>
              </p:cNvSpPr>
              <p:nvPr/>
            </p:nvSpPr>
            <p:spPr bwMode="auto">
              <a:xfrm>
                <a:off x="2869" y="2343"/>
                <a:ext cx="127" cy="8"/>
              </a:xfrm>
              <a:prstGeom prst="rect">
                <a:avLst/>
              </a:prstGeom>
              <a:solidFill>
                <a:srgbClr val="8BB8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1" name="Rectangle 355"/>
              <p:cNvSpPr>
                <a:spLocks noChangeArrowheads="1"/>
              </p:cNvSpPr>
              <p:nvPr/>
            </p:nvSpPr>
            <p:spPr bwMode="auto">
              <a:xfrm>
                <a:off x="2869" y="2351"/>
                <a:ext cx="127" cy="8"/>
              </a:xfrm>
              <a:prstGeom prst="rect">
                <a:avLst/>
              </a:prstGeom>
              <a:solidFill>
                <a:srgbClr val="8AB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2" name="Rectangle 356"/>
              <p:cNvSpPr>
                <a:spLocks noChangeArrowheads="1"/>
              </p:cNvSpPr>
              <p:nvPr/>
            </p:nvSpPr>
            <p:spPr bwMode="auto">
              <a:xfrm>
                <a:off x="2869" y="2359"/>
                <a:ext cx="127" cy="8"/>
              </a:xfrm>
              <a:prstGeom prst="rect">
                <a:avLst/>
              </a:prstGeom>
              <a:solidFill>
                <a:srgbClr val="89B6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3" name="Rectangle 357"/>
              <p:cNvSpPr>
                <a:spLocks noChangeArrowheads="1"/>
              </p:cNvSpPr>
              <p:nvPr/>
            </p:nvSpPr>
            <p:spPr bwMode="auto">
              <a:xfrm>
                <a:off x="2869" y="2367"/>
                <a:ext cx="127" cy="8"/>
              </a:xfrm>
              <a:prstGeom prst="rect">
                <a:avLst/>
              </a:prstGeom>
              <a:solidFill>
                <a:srgbClr val="88B5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4" name="Rectangle 358"/>
              <p:cNvSpPr>
                <a:spLocks noChangeArrowheads="1"/>
              </p:cNvSpPr>
              <p:nvPr/>
            </p:nvSpPr>
            <p:spPr bwMode="auto">
              <a:xfrm>
                <a:off x="2869" y="2375"/>
                <a:ext cx="127" cy="8"/>
              </a:xfrm>
              <a:prstGeom prst="rect">
                <a:avLst/>
              </a:prstGeom>
              <a:solidFill>
                <a:srgbClr val="87B4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5" name="Rectangle 359"/>
              <p:cNvSpPr>
                <a:spLocks noChangeArrowheads="1"/>
              </p:cNvSpPr>
              <p:nvPr/>
            </p:nvSpPr>
            <p:spPr bwMode="auto">
              <a:xfrm>
                <a:off x="2869" y="2383"/>
                <a:ext cx="127" cy="8"/>
              </a:xfrm>
              <a:prstGeom prst="rect">
                <a:avLst/>
              </a:prstGeom>
              <a:solidFill>
                <a:srgbClr val="86B3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6" name="Rectangle 360"/>
              <p:cNvSpPr>
                <a:spLocks noChangeArrowheads="1"/>
              </p:cNvSpPr>
              <p:nvPr/>
            </p:nvSpPr>
            <p:spPr bwMode="auto">
              <a:xfrm>
                <a:off x="2869" y="2391"/>
                <a:ext cx="127" cy="8"/>
              </a:xfrm>
              <a:prstGeom prst="rect">
                <a:avLst/>
              </a:prstGeom>
              <a:solidFill>
                <a:srgbClr val="85B1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7" name="Rectangle 361"/>
              <p:cNvSpPr>
                <a:spLocks noChangeArrowheads="1"/>
              </p:cNvSpPr>
              <p:nvPr/>
            </p:nvSpPr>
            <p:spPr bwMode="auto">
              <a:xfrm>
                <a:off x="2869" y="2399"/>
                <a:ext cx="127" cy="8"/>
              </a:xfrm>
              <a:prstGeom prst="rect">
                <a:avLst/>
              </a:prstGeom>
              <a:solidFill>
                <a:srgbClr val="84B0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8" name="Rectangle 362"/>
              <p:cNvSpPr>
                <a:spLocks noChangeArrowheads="1"/>
              </p:cNvSpPr>
              <p:nvPr/>
            </p:nvSpPr>
            <p:spPr bwMode="auto">
              <a:xfrm>
                <a:off x="2869" y="2407"/>
                <a:ext cx="127" cy="8"/>
              </a:xfrm>
              <a:prstGeom prst="rect">
                <a:avLst/>
              </a:prstGeom>
              <a:solidFill>
                <a:srgbClr val="83AF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299" name="Rectangle 363"/>
              <p:cNvSpPr>
                <a:spLocks noChangeArrowheads="1"/>
              </p:cNvSpPr>
              <p:nvPr/>
            </p:nvSpPr>
            <p:spPr bwMode="auto">
              <a:xfrm>
                <a:off x="2869" y="2415"/>
                <a:ext cx="127" cy="8"/>
              </a:xfrm>
              <a:prstGeom prst="rect">
                <a:avLst/>
              </a:prstGeom>
              <a:solidFill>
                <a:srgbClr val="82AE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0" name="Rectangle 364"/>
              <p:cNvSpPr>
                <a:spLocks noChangeArrowheads="1"/>
              </p:cNvSpPr>
              <p:nvPr/>
            </p:nvSpPr>
            <p:spPr bwMode="auto">
              <a:xfrm>
                <a:off x="2869" y="2423"/>
                <a:ext cx="127" cy="8"/>
              </a:xfrm>
              <a:prstGeom prst="rect">
                <a:avLst/>
              </a:prstGeom>
              <a:solidFill>
                <a:srgbClr val="81AC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1" name="Rectangle 365"/>
              <p:cNvSpPr>
                <a:spLocks noChangeArrowheads="1"/>
              </p:cNvSpPr>
              <p:nvPr/>
            </p:nvSpPr>
            <p:spPr bwMode="auto">
              <a:xfrm>
                <a:off x="2869" y="2431"/>
                <a:ext cx="127" cy="8"/>
              </a:xfrm>
              <a:prstGeom prst="rect">
                <a:avLst/>
              </a:prstGeom>
              <a:solidFill>
                <a:srgbClr val="80AB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2" name="Rectangle 366"/>
              <p:cNvSpPr>
                <a:spLocks noChangeArrowheads="1"/>
              </p:cNvSpPr>
              <p:nvPr/>
            </p:nvSpPr>
            <p:spPr bwMode="auto">
              <a:xfrm>
                <a:off x="2869" y="2439"/>
                <a:ext cx="127" cy="8"/>
              </a:xfrm>
              <a:prstGeom prst="rect">
                <a:avLst/>
              </a:prstGeom>
              <a:solidFill>
                <a:srgbClr val="7FAA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3" name="Rectangle 367"/>
              <p:cNvSpPr>
                <a:spLocks noChangeArrowheads="1"/>
              </p:cNvSpPr>
              <p:nvPr/>
            </p:nvSpPr>
            <p:spPr bwMode="auto">
              <a:xfrm>
                <a:off x="2869" y="2447"/>
                <a:ext cx="127" cy="8"/>
              </a:xfrm>
              <a:prstGeom prst="rect">
                <a:avLst/>
              </a:prstGeom>
              <a:solidFill>
                <a:srgbClr val="7EA8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4" name="Rectangle 368"/>
              <p:cNvSpPr>
                <a:spLocks noChangeArrowheads="1"/>
              </p:cNvSpPr>
              <p:nvPr/>
            </p:nvSpPr>
            <p:spPr bwMode="auto">
              <a:xfrm>
                <a:off x="2869" y="2455"/>
                <a:ext cx="127" cy="8"/>
              </a:xfrm>
              <a:prstGeom prst="rect">
                <a:avLst/>
              </a:prstGeom>
              <a:solidFill>
                <a:srgbClr val="7DA7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5" name="Rectangle 369"/>
              <p:cNvSpPr>
                <a:spLocks noChangeArrowheads="1"/>
              </p:cNvSpPr>
              <p:nvPr/>
            </p:nvSpPr>
            <p:spPr bwMode="auto">
              <a:xfrm>
                <a:off x="2869" y="2463"/>
                <a:ext cx="127" cy="8"/>
              </a:xfrm>
              <a:prstGeom prst="rect">
                <a:avLst/>
              </a:prstGeom>
              <a:solidFill>
                <a:srgbClr val="7CA5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6" name="Rectangle 370"/>
              <p:cNvSpPr>
                <a:spLocks noChangeArrowheads="1"/>
              </p:cNvSpPr>
              <p:nvPr/>
            </p:nvSpPr>
            <p:spPr bwMode="auto">
              <a:xfrm>
                <a:off x="2869" y="2471"/>
                <a:ext cx="127" cy="8"/>
              </a:xfrm>
              <a:prstGeom prst="rect">
                <a:avLst/>
              </a:prstGeom>
              <a:solidFill>
                <a:srgbClr val="7BA4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7" name="Rectangle 371"/>
              <p:cNvSpPr>
                <a:spLocks noChangeArrowheads="1"/>
              </p:cNvSpPr>
              <p:nvPr/>
            </p:nvSpPr>
            <p:spPr bwMode="auto">
              <a:xfrm>
                <a:off x="2869" y="2479"/>
                <a:ext cx="127" cy="8"/>
              </a:xfrm>
              <a:prstGeom prst="rect">
                <a:avLst/>
              </a:prstGeom>
              <a:solidFill>
                <a:srgbClr val="7AA2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8" name="Rectangle 372"/>
              <p:cNvSpPr>
                <a:spLocks noChangeArrowheads="1"/>
              </p:cNvSpPr>
              <p:nvPr/>
            </p:nvSpPr>
            <p:spPr bwMode="auto">
              <a:xfrm>
                <a:off x="2869" y="2487"/>
                <a:ext cx="127" cy="8"/>
              </a:xfrm>
              <a:prstGeom prst="rect">
                <a:avLst/>
              </a:prstGeom>
              <a:solidFill>
                <a:srgbClr val="79A1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09" name="Rectangle 373"/>
              <p:cNvSpPr>
                <a:spLocks noChangeArrowheads="1"/>
              </p:cNvSpPr>
              <p:nvPr/>
            </p:nvSpPr>
            <p:spPr bwMode="auto">
              <a:xfrm>
                <a:off x="2869" y="2495"/>
                <a:ext cx="127" cy="8"/>
              </a:xfrm>
              <a:prstGeom prst="rect">
                <a:avLst/>
              </a:prstGeom>
              <a:solidFill>
                <a:srgbClr val="789F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0" name="Rectangle 374"/>
              <p:cNvSpPr>
                <a:spLocks noChangeArrowheads="1"/>
              </p:cNvSpPr>
              <p:nvPr/>
            </p:nvSpPr>
            <p:spPr bwMode="auto">
              <a:xfrm>
                <a:off x="2869" y="2503"/>
                <a:ext cx="127" cy="8"/>
              </a:xfrm>
              <a:prstGeom prst="rect">
                <a:avLst/>
              </a:prstGeom>
              <a:solidFill>
                <a:srgbClr val="779D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1" name="Rectangle 375"/>
              <p:cNvSpPr>
                <a:spLocks noChangeArrowheads="1"/>
              </p:cNvSpPr>
              <p:nvPr/>
            </p:nvSpPr>
            <p:spPr bwMode="auto">
              <a:xfrm>
                <a:off x="2869" y="2511"/>
                <a:ext cx="127" cy="8"/>
              </a:xfrm>
              <a:prstGeom prst="rect">
                <a:avLst/>
              </a:prstGeom>
              <a:solidFill>
                <a:srgbClr val="759C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2" name="Rectangle 376"/>
              <p:cNvSpPr>
                <a:spLocks noChangeArrowheads="1"/>
              </p:cNvSpPr>
              <p:nvPr/>
            </p:nvSpPr>
            <p:spPr bwMode="auto">
              <a:xfrm>
                <a:off x="2869" y="2519"/>
                <a:ext cx="127" cy="8"/>
              </a:xfrm>
              <a:prstGeom prst="rect">
                <a:avLst/>
              </a:prstGeom>
              <a:solidFill>
                <a:srgbClr val="749A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3" name="Rectangle 377"/>
              <p:cNvSpPr>
                <a:spLocks noChangeArrowheads="1"/>
              </p:cNvSpPr>
              <p:nvPr/>
            </p:nvSpPr>
            <p:spPr bwMode="auto">
              <a:xfrm>
                <a:off x="2869" y="2527"/>
                <a:ext cx="127" cy="8"/>
              </a:xfrm>
              <a:prstGeom prst="rect">
                <a:avLst/>
              </a:prstGeom>
              <a:solidFill>
                <a:srgbClr val="7398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4" name="Rectangle 378"/>
              <p:cNvSpPr>
                <a:spLocks noChangeArrowheads="1"/>
              </p:cNvSpPr>
              <p:nvPr/>
            </p:nvSpPr>
            <p:spPr bwMode="auto">
              <a:xfrm>
                <a:off x="2869" y="2535"/>
                <a:ext cx="127" cy="8"/>
              </a:xfrm>
              <a:prstGeom prst="rect">
                <a:avLst/>
              </a:prstGeom>
              <a:solidFill>
                <a:srgbClr val="7197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5" name="Rectangle 379"/>
              <p:cNvSpPr>
                <a:spLocks noChangeArrowheads="1"/>
              </p:cNvSpPr>
              <p:nvPr/>
            </p:nvSpPr>
            <p:spPr bwMode="auto">
              <a:xfrm>
                <a:off x="2869" y="2543"/>
                <a:ext cx="127" cy="8"/>
              </a:xfrm>
              <a:prstGeom prst="rect">
                <a:avLst/>
              </a:prstGeom>
              <a:solidFill>
                <a:srgbClr val="7096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6" name="Rectangle 380"/>
              <p:cNvSpPr>
                <a:spLocks noChangeArrowheads="1"/>
              </p:cNvSpPr>
              <p:nvPr/>
            </p:nvSpPr>
            <p:spPr bwMode="auto">
              <a:xfrm>
                <a:off x="2869" y="2551"/>
                <a:ext cx="127" cy="8"/>
              </a:xfrm>
              <a:prstGeom prst="rect">
                <a:avLst/>
              </a:prstGeom>
              <a:solidFill>
                <a:srgbClr val="6F94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7" name="Rectangle 381"/>
              <p:cNvSpPr>
                <a:spLocks noChangeArrowheads="1"/>
              </p:cNvSpPr>
              <p:nvPr/>
            </p:nvSpPr>
            <p:spPr bwMode="auto">
              <a:xfrm>
                <a:off x="2869" y="2559"/>
                <a:ext cx="127" cy="8"/>
              </a:xfrm>
              <a:prstGeom prst="rect">
                <a:avLst/>
              </a:prstGeom>
              <a:solidFill>
                <a:srgbClr val="6D92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8" name="Rectangle 382"/>
              <p:cNvSpPr>
                <a:spLocks noChangeArrowheads="1"/>
              </p:cNvSpPr>
              <p:nvPr/>
            </p:nvSpPr>
            <p:spPr bwMode="auto">
              <a:xfrm>
                <a:off x="2869" y="2567"/>
                <a:ext cx="127" cy="8"/>
              </a:xfrm>
              <a:prstGeom prst="rect">
                <a:avLst/>
              </a:prstGeom>
              <a:solidFill>
                <a:srgbClr val="6C90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19" name="Rectangle 383"/>
              <p:cNvSpPr>
                <a:spLocks noChangeArrowheads="1"/>
              </p:cNvSpPr>
              <p:nvPr/>
            </p:nvSpPr>
            <p:spPr bwMode="auto">
              <a:xfrm>
                <a:off x="2869" y="2575"/>
                <a:ext cx="127" cy="8"/>
              </a:xfrm>
              <a:prstGeom prst="rect">
                <a:avLst/>
              </a:prstGeom>
              <a:solidFill>
                <a:srgbClr val="6B8F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0" name="Rectangle 384"/>
              <p:cNvSpPr>
                <a:spLocks noChangeArrowheads="1"/>
              </p:cNvSpPr>
              <p:nvPr/>
            </p:nvSpPr>
            <p:spPr bwMode="auto">
              <a:xfrm>
                <a:off x="2869" y="2583"/>
                <a:ext cx="127" cy="8"/>
              </a:xfrm>
              <a:prstGeom prst="rect">
                <a:avLst/>
              </a:prstGeom>
              <a:solidFill>
                <a:srgbClr val="6A8D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1" name="Rectangle 385"/>
              <p:cNvSpPr>
                <a:spLocks noChangeArrowheads="1"/>
              </p:cNvSpPr>
              <p:nvPr/>
            </p:nvSpPr>
            <p:spPr bwMode="auto">
              <a:xfrm>
                <a:off x="2869" y="2591"/>
                <a:ext cx="127" cy="8"/>
              </a:xfrm>
              <a:prstGeom prst="rect">
                <a:avLst/>
              </a:prstGeom>
              <a:solidFill>
                <a:srgbClr val="698B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2" name="Rectangle 386"/>
              <p:cNvSpPr>
                <a:spLocks noChangeArrowheads="1"/>
              </p:cNvSpPr>
              <p:nvPr/>
            </p:nvSpPr>
            <p:spPr bwMode="auto">
              <a:xfrm>
                <a:off x="2869" y="2599"/>
                <a:ext cx="127" cy="8"/>
              </a:xfrm>
              <a:prstGeom prst="rect">
                <a:avLst/>
              </a:prstGeom>
              <a:solidFill>
                <a:srgbClr val="688A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3" name="Rectangle 387"/>
              <p:cNvSpPr>
                <a:spLocks noChangeArrowheads="1"/>
              </p:cNvSpPr>
              <p:nvPr/>
            </p:nvSpPr>
            <p:spPr bwMode="auto">
              <a:xfrm>
                <a:off x="2869" y="2607"/>
                <a:ext cx="127" cy="8"/>
              </a:xfrm>
              <a:prstGeom prst="rect">
                <a:avLst/>
              </a:prstGeom>
              <a:solidFill>
                <a:srgbClr val="6688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4" name="Rectangle 388"/>
              <p:cNvSpPr>
                <a:spLocks noChangeArrowheads="1"/>
              </p:cNvSpPr>
              <p:nvPr/>
            </p:nvSpPr>
            <p:spPr bwMode="auto">
              <a:xfrm>
                <a:off x="2869" y="2615"/>
                <a:ext cx="127" cy="8"/>
              </a:xfrm>
              <a:prstGeom prst="rect">
                <a:avLst/>
              </a:prstGeom>
              <a:solidFill>
                <a:srgbClr val="6587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5" name="Rectangle 389"/>
              <p:cNvSpPr>
                <a:spLocks noChangeArrowheads="1"/>
              </p:cNvSpPr>
              <p:nvPr/>
            </p:nvSpPr>
            <p:spPr bwMode="auto">
              <a:xfrm>
                <a:off x="2869" y="2623"/>
                <a:ext cx="127" cy="8"/>
              </a:xfrm>
              <a:prstGeom prst="rect">
                <a:avLst/>
              </a:prstGeom>
              <a:solidFill>
                <a:srgbClr val="6485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6" name="Rectangle 390"/>
              <p:cNvSpPr>
                <a:spLocks noChangeArrowheads="1"/>
              </p:cNvSpPr>
              <p:nvPr/>
            </p:nvSpPr>
            <p:spPr bwMode="auto">
              <a:xfrm>
                <a:off x="2869" y="2631"/>
                <a:ext cx="127" cy="8"/>
              </a:xfrm>
              <a:prstGeom prst="rect">
                <a:avLst/>
              </a:prstGeom>
              <a:solidFill>
                <a:srgbClr val="638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7" name="Rectangle 391"/>
              <p:cNvSpPr>
                <a:spLocks noChangeArrowheads="1"/>
              </p:cNvSpPr>
              <p:nvPr/>
            </p:nvSpPr>
            <p:spPr bwMode="auto">
              <a:xfrm>
                <a:off x="2869" y="2639"/>
                <a:ext cx="127" cy="8"/>
              </a:xfrm>
              <a:prstGeom prst="rect">
                <a:avLst/>
              </a:prstGeom>
              <a:solidFill>
                <a:srgbClr val="6282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8" name="Rectangle 392"/>
              <p:cNvSpPr>
                <a:spLocks noChangeArrowheads="1"/>
              </p:cNvSpPr>
              <p:nvPr/>
            </p:nvSpPr>
            <p:spPr bwMode="auto">
              <a:xfrm>
                <a:off x="2869" y="2647"/>
                <a:ext cx="127" cy="8"/>
              </a:xfrm>
              <a:prstGeom prst="rect">
                <a:avLst/>
              </a:prstGeom>
              <a:solidFill>
                <a:srgbClr val="618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29" name="Rectangle 393"/>
              <p:cNvSpPr>
                <a:spLocks noChangeArrowheads="1"/>
              </p:cNvSpPr>
              <p:nvPr/>
            </p:nvSpPr>
            <p:spPr bwMode="auto">
              <a:xfrm>
                <a:off x="2869" y="2655"/>
                <a:ext cx="127" cy="8"/>
              </a:xfrm>
              <a:prstGeom prst="rect">
                <a:avLst/>
              </a:prstGeom>
              <a:solidFill>
                <a:srgbClr val="5F7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0" name="Rectangle 394"/>
              <p:cNvSpPr>
                <a:spLocks noChangeArrowheads="1"/>
              </p:cNvSpPr>
              <p:nvPr/>
            </p:nvSpPr>
            <p:spPr bwMode="auto">
              <a:xfrm>
                <a:off x="2869" y="2663"/>
                <a:ext cx="127" cy="8"/>
              </a:xfrm>
              <a:prstGeom prst="rect">
                <a:avLst/>
              </a:prstGeom>
              <a:solidFill>
                <a:srgbClr val="5E7D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1" name="Rectangle 395"/>
              <p:cNvSpPr>
                <a:spLocks noChangeArrowheads="1"/>
              </p:cNvSpPr>
              <p:nvPr/>
            </p:nvSpPr>
            <p:spPr bwMode="auto">
              <a:xfrm>
                <a:off x="2869" y="2671"/>
                <a:ext cx="127" cy="8"/>
              </a:xfrm>
              <a:prstGeom prst="rect">
                <a:avLst/>
              </a:prstGeom>
              <a:solidFill>
                <a:srgbClr val="5D7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2" name="Rectangle 396"/>
              <p:cNvSpPr>
                <a:spLocks noChangeArrowheads="1"/>
              </p:cNvSpPr>
              <p:nvPr/>
            </p:nvSpPr>
            <p:spPr bwMode="auto">
              <a:xfrm>
                <a:off x="2869" y="2679"/>
                <a:ext cx="127" cy="8"/>
              </a:xfrm>
              <a:prstGeom prst="rect">
                <a:avLst/>
              </a:prstGeom>
              <a:solidFill>
                <a:srgbClr val="5C7B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3" name="Rectangle 397"/>
              <p:cNvSpPr>
                <a:spLocks noChangeArrowheads="1"/>
              </p:cNvSpPr>
              <p:nvPr/>
            </p:nvSpPr>
            <p:spPr bwMode="auto">
              <a:xfrm>
                <a:off x="2869" y="2687"/>
                <a:ext cx="127" cy="8"/>
              </a:xfrm>
              <a:prstGeom prst="rect">
                <a:avLst/>
              </a:prstGeom>
              <a:solidFill>
                <a:srgbClr val="5B79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4" name="Rectangle 398"/>
              <p:cNvSpPr>
                <a:spLocks noChangeArrowheads="1"/>
              </p:cNvSpPr>
              <p:nvPr/>
            </p:nvSpPr>
            <p:spPr bwMode="auto">
              <a:xfrm>
                <a:off x="2869" y="2695"/>
                <a:ext cx="127" cy="8"/>
              </a:xfrm>
              <a:prstGeom prst="rect">
                <a:avLst/>
              </a:prstGeom>
              <a:solidFill>
                <a:srgbClr val="5A77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5" name="Rectangle 399"/>
              <p:cNvSpPr>
                <a:spLocks noChangeArrowheads="1"/>
              </p:cNvSpPr>
              <p:nvPr/>
            </p:nvSpPr>
            <p:spPr bwMode="auto">
              <a:xfrm>
                <a:off x="2869" y="2703"/>
                <a:ext cx="127" cy="8"/>
              </a:xfrm>
              <a:prstGeom prst="rect">
                <a:avLst/>
              </a:prstGeom>
              <a:solidFill>
                <a:srgbClr val="5976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6" name="Rectangle 400"/>
              <p:cNvSpPr>
                <a:spLocks noChangeArrowheads="1"/>
              </p:cNvSpPr>
              <p:nvPr/>
            </p:nvSpPr>
            <p:spPr bwMode="auto">
              <a:xfrm>
                <a:off x="2869" y="2711"/>
                <a:ext cx="127" cy="8"/>
              </a:xfrm>
              <a:prstGeom prst="rect">
                <a:avLst/>
              </a:prstGeom>
              <a:solidFill>
                <a:srgbClr val="5875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7" name="Rectangle 401"/>
              <p:cNvSpPr>
                <a:spLocks noChangeArrowheads="1"/>
              </p:cNvSpPr>
              <p:nvPr/>
            </p:nvSpPr>
            <p:spPr bwMode="auto">
              <a:xfrm>
                <a:off x="2869" y="2719"/>
                <a:ext cx="127" cy="8"/>
              </a:xfrm>
              <a:prstGeom prst="rect">
                <a:avLst/>
              </a:prstGeom>
              <a:solidFill>
                <a:srgbClr val="5773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8" name="Rectangle 402"/>
              <p:cNvSpPr>
                <a:spLocks noChangeArrowheads="1"/>
              </p:cNvSpPr>
              <p:nvPr/>
            </p:nvSpPr>
            <p:spPr bwMode="auto">
              <a:xfrm>
                <a:off x="2869" y="2727"/>
                <a:ext cx="127" cy="8"/>
              </a:xfrm>
              <a:prstGeom prst="rect">
                <a:avLst/>
              </a:prstGeom>
              <a:solidFill>
                <a:srgbClr val="5672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39" name="Rectangle 403"/>
              <p:cNvSpPr>
                <a:spLocks noChangeArrowheads="1"/>
              </p:cNvSpPr>
              <p:nvPr/>
            </p:nvSpPr>
            <p:spPr bwMode="auto">
              <a:xfrm>
                <a:off x="2869" y="2735"/>
                <a:ext cx="127" cy="8"/>
              </a:xfrm>
              <a:prstGeom prst="rect">
                <a:avLst/>
              </a:prstGeom>
              <a:solidFill>
                <a:srgbClr val="5571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40" name="Rectangle 404"/>
              <p:cNvSpPr>
                <a:spLocks noChangeArrowheads="1"/>
              </p:cNvSpPr>
              <p:nvPr/>
            </p:nvSpPr>
            <p:spPr bwMode="auto">
              <a:xfrm>
                <a:off x="2869" y="2743"/>
                <a:ext cx="127" cy="8"/>
              </a:xfrm>
              <a:prstGeom prst="rect">
                <a:avLst/>
              </a:prstGeom>
              <a:solidFill>
                <a:srgbClr val="546F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41" name="Rectangle 405"/>
              <p:cNvSpPr>
                <a:spLocks noChangeArrowheads="1"/>
              </p:cNvSpPr>
              <p:nvPr/>
            </p:nvSpPr>
            <p:spPr bwMode="auto">
              <a:xfrm>
                <a:off x="2869" y="2751"/>
                <a:ext cx="127" cy="8"/>
              </a:xfrm>
              <a:prstGeom prst="rect">
                <a:avLst/>
              </a:prstGeom>
              <a:solidFill>
                <a:srgbClr val="536E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42" name="Rectangle 406"/>
              <p:cNvSpPr>
                <a:spLocks noChangeArrowheads="1"/>
              </p:cNvSpPr>
              <p:nvPr/>
            </p:nvSpPr>
            <p:spPr bwMode="auto">
              <a:xfrm>
                <a:off x="2869" y="2759"/>
                <a:ext cx="127" cy="8"/>
              </a:xfrm>
              <a:prstGeom prst="rect">
                <a:avLst/>
              </a:prstGeom>
              <a:solidFill>
                <a:srgbClr val="526D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43" name="Rectangle 407"/>
              <p:cNvSpPr>
                <a:spLocks noChangeArrowheads="1"/>
              </p:cNvSpPr>
              <p:nvPr/>
            </p:nvSpPr>
            <p:spPr bwMode="auto">
              <a:xfrm>
                <a:off x="2869" y="2767"/>
                <a:ext cx="127" cy="8"/>
              </a:xfrm>
              <a:prstGeom prst="rect">
                <a:avLst/>
              </a:prstGeom>
              <a:solidFill>
                <a:srgbClr val="516C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44" name="Rectangle 408"/>
              <p:cNvSpPr>
                <a:spLocks noChangeArrowheads="1"/>
              </p:cNvSpPr>
              <p:nvPr/>
            </p:nvSpPr>
            <p:spPr bwMode="auto">
              <a:xfrm>
                <a:off x="2869" y="2775"/>
                <a:ext cx="127" cy="8"/>
              </a:xfrm>
              <a:prstGeom prst="rect">
                <a:avLst/>
              </a:prstGeom>
              <a:solidFill>
                <a:srgbClr val="516B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45" name="Rectangle 409"/>
              <p:cNvSpPr>
                <a:spLocks noChangeArrowheads="1"/>
              </p:cNvSpPr>
              <p:nvPr/>
            </p:nvSpPr>
            <p:spPr bwMode="auto">
              <a:xfrm>
                <a:off x="2869" y="2783"/>
                <a:ext cx="127" cy="8"/>
              </a:xfrm>
              <a:prstGeom prst="rect">
                <a:avLst/>
              </a:prstGeom>
              <a:solidFill>
                <a:srgbClr val="506A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346" name="Rectangle 410"/>
              <p:cNvSpPr>
                <a:spLocks noChangeArrowheads="1"/>
              </p:cNvSpPr>
              <p:nvPr/>
            </p:nvSpPr>
            <p:spPr bwMode="auto">
              <a:xfrm>
                <a:off x="2869" y="2791"/>
                <a:ext cx="127" cy="8"/>
              </a:xfrm>
              <a:prstGeom prst="rect">
                <a:avLst/>
              </a:prstGeom>
              <a:solidFill>
                <a:srgbClr val="4F69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8348" name="Rectangle 412"/>
            <p:cNvSpPr>
              <a:spLocks noChangeArrowheads="1"/>
            </p:cNvSpPr>
            <p:nvPr/>
          </p:nvSpPr>
          <p:spPr bwMode="auto">
            <a:xfrm>
              <a:off x="2901" y="3022"/>
              <a:ext cx="174" cy="9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49" name="Rectangle 413"/>
            <p:cNvSpPr>
              <a:spLocks noChangeArrowheads="1"/>
            </p:cNvSpPr>
            <p:nvPr/>
          </p:nvSpPr>
          <p:spPr bwMode="auto">
            <a:xfrm>
              <a:off x="2901" y="3031"/>
              <a:ext cx="174" cy="9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0" name="Rectangle 414"/>
            <p:cNvSpPr>
              <a:spLocks noChangeArrowheads="1"/>
            </p:cNvSpPr>
            <p:nvPr/>
          </p:nvSpPr>
          <p:spPr bwMode="auto">
            <a:xfrm>
              <a:off x="2901" y="3040"/>
              <a:ext cx="174" cy="10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1" name="Rectangle 415"/>
            <p:cNvSpPr>
              <a:spLocks noChangeArrowheads="1"/>
            </p:cNvSpPr>
            <p:nvPr/>
          </p:nvSpPr>
          <p:spPr bwMode="auto">
            <a:xfrm>
              <a:off x="2901" y="3050"/>
              <a:ext cx="174" cy="9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2" name="Rectangle 416"/>
            <p:cNvSpPr>
              <a:spLocks noChangeArrowheads="1"/>
            </p:cNvSpPr>
            <p:nvPr/>
          </p:nvSpPr>
          <p:spPr bwMode="auto">
            <a:xfrm>
              <a:off x="2901" y="3059"/>
              <a:ext cx="174" cy="9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3" name="Rectangle 417"/>
            <p:cNvSpPr>
              <a:spLocks noChangeArrowheads="1"/>
            </p:cNvSpPr>
            <p:nvPr/>
          </p:nvSpPr>
          <p:spPr bwMode="auto">
            <a:xfrm>
              <a:off x="2901" y="3068"/>
              <a:ext cx="174" cy="9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4" name="Rectangle 418"/>
            <p:cNvSpPr>
              <a:spLocks noChangeArrowheads="1"/>
            </p:cNvSpPr>
            <p:nvPr/>
          </p:nvSpPr>
          <p:spPr bwMode="auto">
            <a:xfrm>
              <a:off x="2901" y="3077"/>
              <a:ext cx="174" cy="9"/>
            </a:xfrm>
            <a:prstGeom prst="rect">
              <a:avLst/>
            </a:prstGeom>
            <a:solidFill>
              <a:srgbClr val="4B63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5" name="Rectangle 419"/>
            <p:cNvSpPr>
              <a:spLocks noChangeArrowheads="1"/>
            </p:cNvSpPr>
            <p:nvPr/>
          </p:nvSpPr>
          <p:spPr bwMode="auto">
            <a:xfrm>
              <a:off x="2901" y="3086"/>
              <a:ext cx="174" cy="10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6" name="Rectangle 420"/>
            <p:cNvSpPr>
              <a:spLocks noChangeArrowheads="1"/>
            </p:cNvSpPr>
            <p:nvPr/>
          </p:nvSpPr>
          <p:spPr bwMode="auto">
            <a:xfrm>
              <a:off x="2901" y="3096"/>
              <a:ext cx="174" cy="9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7" name="Rectangle 421"/>
            <p:cNvSpPr>
              <a:spLocks noChangeArrowheads="1"/>
            </p:cNvSpPr>
            <p:nvPr/>
          </p:nvSpPr>
          <p:spPr bwMode="auto">
            <a:xfrm>
              <a:off x="2901" y="3105"/>
              <a:ext cx="174" cy="9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8" name="Rectangle 422"/>
            <p:cNvSpPr>
              <a:spLocks noChangeArrowheads="1"/>
            </p:cNvSpPr>
            <p:nvPr/>
          </p:nvSpPr>
          <p:spPr bwMode="auto">
            <a:xfrm>
              <a:off x="2901" y="3114"/>
              <a:ext cx="174" cy="17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59" name="Rectangle 423"/>
            <p:cNvSpPr>
              <a:spLocks noChangeArrowheads="1"/>
            </p:cNvSpPr>
            <p:nvPr/>
          </p:nvSpPr>
          <p:spPr bwMode="auto">
            <a:xfrm>
              <a:off x="2901" y="3131"/>
              <a:ext cx="174" cy="9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0" name="Rectangle 424"/>
            <p:cNvSpPr>
              <a:spLocks noChangeArrowheads="1"/>
            </p:cNvSpPr>
            <p:nvPr/>
          </p:nvSpPr>
          <p:spPr bwMode="auto">
            <a:xfrm>
              <a:off x="2901" y="3140"/>
              <a:ext cx="174" cy="19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1" name="Rectangle 425"/>
            <p:cNvSpPr>
              <a:spLocks noChangeArrowheads="1"/>
            </p:cNvSpPr>
            <p:nvPr/>
          </p:nvSpPr>
          <p:spPr bwMode="auto">
            <a:xfrm>
              <a:off x="2901" y="3159"/>
              <a:ext cx="174" cy="9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2" name="Rectangle 426"/>
            <p:cNvSpPr>
              <a:spLocks noChangeArrowheads="1"/>
            </p:cNvSpPr>
            <p:nvPr/>
          </p:nvSpPr>
          <p:spPr bwMode="auto">
            <a:xfrm>
              <a:off x="2901" y="2167"/>
              <a:ext cx="174" cy="100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3" name="Rectangle 427"/>
            <p:cNvSpPr>
              <a:spLocks noChangeArrowheads="1"/>
            </p:cNvSpPr>
            <p:nvPr/>
          </p:nvSpPr>
          <p:spPr bwMode="auto">
            <a:xfrm>
              <a:off x="3515" y="1257"/>
              <a:ext cx="175" cy="10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4" name="Rectangle 428"/>
            <p:cNvSpPr>
              <a:spLocks noChangeArrowheads="1"/>
            </p:cNvSpPr>
            <p:nvPr/>
          </p:nvSpPr>
          <p:spPr bwMode="auto">
            <a:xfrm>
              <a:off x="3515" y="1358"/>
              <a:ext cx="175" cy="92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5" name="Rectangle 429"/>
            <p:cNvSpPr>
              <a:spLocks noChangeArrowheads="1"/>
            </p:cNvSpPr>
            <p:nvPr/>
          </p:nvSpPr>
          <p:spPr bwMode="auto">
            <a:xfrm>
              <a:off x="3515" y="1450"/>
              <a:ext cx="175" cy="92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6" name="Rectangle 430"/>
            <p:cNvSpPr>
              <a:spLocks noChangeArrowheads="1"/>
            </p:cNvSpPr>
            <p:nvPr/>
          </p:nvSpPr>
          <p:spPr bwMode="auto">
            <a:xfrm>
              <a:off x="3515" y="1542"/>
              <a:ext cx="175" cy="56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7" name="Rectangle 431"/>
            <p:cNvSpPr>
              <a:spLocks noChangeArrowheads="1"/>
            </p:cNvSpPr>
            <p:nvPr/>
          </p:nvSpPr>
          <p:spPr bwMode="auto">
            <a:xfrm>
              <a:off x="3515" y="1598"/>
              <a:ext cx="175" cy="36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8" name="Rectangle 432"/>
            <p:cNvSpPr>
              <a:spLocks noChangeArrowheads="1"/>
            </p:cNvSpPr>
            <p:nvPr/>
          </p:nvSpPr>
          <p:spPr bwMode="auto">
            <a:xfrm>
              <a:off x="3515" y="1634"/>
              <a:ext cx="175" cy="56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69" name="Rectangle 433"/>
            <p:cNvSpPr>
              <a:spLocks noChangeArrowheads="1"/>
            </p:cNvSpPr>
            <p:nvPr/>
          </p:nvSpPr>
          <p:spPr bwMode="auto">
            <a:xfrm>
              <a:off x="3515" y="1690"/>
              <a:ext cx="175" cy="37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0" name="Rectangle 434"/>
            <p:cNvSpPr>
              <a:spLocks noChangeArrowheads="1"/>
            </p:cNvSpPr>
            <p:nvPr/>
          </p:nvSpPr>
          <p:spPr bwMode="auto">
            <a:xfrm>
              <a:off x="3515" y="1727"/>
              <a:ext cx="175" cy="27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1" name="Rectangle 435"/>
            <p:cNvSpPr>
              <a:spLocks noChangeArrowheads="1"/>
            </p:cNvSpPr>
            <p:nvPr/>
          </p:nvSpPr>
          <p:spPr bwMode="auto">
            <a:xfrm>
              <a:off x="3515" y="1754"/>
              <a:ext cx="175" cy="37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2" name="Rectangle 436"/>
            <p:cNvSpPr>
              <a:spLocks noChangeArrowheads="1"/>
            </p:cNvSpPr>
            <p:nvPr/>
          </p:nvSpPr>
          <p:spPr bwMode="auto">
            <a:xfrm>
              <a:off x="3515" y="1791"/>
              <a:ext cx="175" cy="26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3" name="Rectangle 437"/>
            <p:cNvSpPr>
              <a:spLocks noChangeArrowheads="1"/>
            </p:cNvSpPr>
            <p:nvPr/>
          </p:nvSpPr>
          <p:spPr bwMode="auto">
            <a:xfrm>
              <a:off x="3515" y="1817"/>
              <a:ext cx="175" cy="28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4" name="Rectangle 438"/>
            <p:cNvSpPr>
              <a:spLocks noChangeArrowheads="1"/>
            </p:cNvSpPr>
            <p:nvPr/>
          </p:nvSpPr>
          <p:spPr bwMode="auto">
            <a:xfrm>
              <a:off x="3515" y="1845"/>
              <a:ext cx="175" cy="28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5" name="Rectangle 439"/>
            <p:cNvSpPr>
              <a:spLocks noChangeArrowheads="1"/>
            </p:cNvSpPr>
            <p:nvPr/>
          </p:nvSpPr>
          <p:spPr bwMode="auto">
            <a:xfrm>
              <a:off x="3515" y="1873"/>
              <a:ext cx="175" cy="27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6" name="Rectangle 440"/>
            <p:cNvSpPr>
              <a:spLocks noChangeArrowheads="1"/>
            </p:cNvSpPr>
            <p:nvPr/>
          </p:nvSpPr>
          <p:spPr bwMode="auto">
            <a:xfrm>
              <a:off x="3515" y="1900"/>
              <a:ext cx="175" cy="19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7" name="Rectangle 441"/>
            <p:cNvSpPr>
              <a:spLocks noChangeArrowheads="1"/>
            </p:cNvSpPr>
            <p:nvPr/>
          </p:nvSpPr>
          <p:spPr bwMode="auto">
            <a:xfrm>
              <a:off x="3515" y="1919"/>
              <a:ext cx="175" cy="36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8" name="Rectangle 442"/>
            <p:cNvSpPr>
              <a:spLocks noChangeArrowheads="1"/>
            </p:cNvSpPr>
            <p:nvPr/>
          </p:nvSpPr>
          <p:spPr bwMode="auto">
            <a:xfrm>
              <a:off x="3515" y="1955"/>
              <a:ext cx="175" cy="28"/>
            </a:xfrm>
            <a:prstGeom prst="rect">
              <a:avLst/>
            </a:prstGeom>
            <a:solidFill>
              <a:srgbClr val="87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79" name="Rectangle 443"/>
            <p:cNvSpPr>
              <a:spLocks noChangeArrowheads="1"/>
            </p:cNvSpPr>
            <p:nvPr/>
          </p:nvSpPr>
          <p:spPr bwMode="auto">
            <a:xfrm>
              <a:off x="3515" y="1983"/>
              <a:ext cx="175" cy="18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0" name="Rectangle 444"/>
            <p:cNvSpPr>
              <a:spLocks noChangeArrowheads="1"/>
            </p:cNvSpPr>
            <p:nvPr/>
          </p:nvSpPr>
          <p:spPr bwMode="auto">
            <a:xfrm>
              <a:off x="3515" y="2001"/>
              <a:ext cx="175" cy="19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1" name="Rectangle 445"/>
            <p:cNvSpPr>
              <a:spLocks noChangeArrowheads="1"/>
            </p:cNvSpPr>
            <p:nvPr/>
          </p:nvSpPr>
          <p:spPr bwMode="auto">
            <a:xfrm>
              <a:off x="3515" y="2020"/>
              <a:ext cx="175" cy="18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2" name="Rectangle 446"/>
            <p:cNvSpPr>
              <a:spLocks noChangeArrowheads="1"/>
            </p:cNvSpPr>
            <p:nvPr/>
          </p:nvSpPr>
          <p:spPr bwMode="auto">
            <a:xfrm>
              <a:off x="3515" y="2038"/>
              <a:ext cx="175" cy="19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3" name="Rectangle 447"/>
            <p:cNvSpPr>
              <a:spLocks noChangeArrowheads="1"/>
            </p:cNvSpPr>
            <p:nvPr/>
          </p:nvSpPr>
          <p:spPr bwMode="auto">
            <a:xfrm>
              <a:off x="3515" y="2057"/>
              <a:ext cx="175" cy="18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4" name="Rectangle 448"/>
            <p:cNvSpPr>
              <a:spLocks noChangeArrowheads="1"/>
            </p:cNvSpPr>
            <p:nvPr/>
          </p:nvSpPr>
          <p:spPr bwMode="auto">
            <a:xfrm>
              <a:off x="3515" y="2075"/>
              <a:ext cx="175" cy="28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5" name="Rectangle 449"/>
            <p:cNvSpPr>
              <a:spLocks noChangeArrowheads="1"/>
            </p:cNvSpPr>
            <p:nvPr/>
          </p:nvSpPr>
          <p:spPr bwMode="auto">
            <a:xfrm>
              <a:off x="3515" y="2103"/>
              <a:ext cx="175" cy="18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6" name="Rectangle 450"/>
            <p:cNvSpPr>
              <a:spLocks noChangeArrowheads="1"/>
            </p:cNvSpPr>
            <p:nvPr/>
          </p:nvSpPr>
          <p:spPr bwMode="auto">
            <a:xfrm>
              <a:off x="3515" y="2121"/>
              <a:ext cx="175" cy="19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7" name="Rectangle 451"/>
            <p:cNvSpPr>
              <a:spLocks noChangeArrowheads="1"/>
            </p:cNvSpPr>
            <p:nvPr/>
          </p:nvSpPr>
          <p:spPr bwMode="auto">
            <a:xfrm>
              <a:off x="3515" y="2140"/>
              <a:ext cx="175" cy="18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8" name="Rectangle 452"/>
            <p:cNvSpPr>
              <a:spLocks noChangeArrowheads="1"/>
            </p:cNvSpPr>
            <p:nvPr/>
          </p:nvSpPr>
          <p:spPr bwMode="auto">
            <a:xfrm>
              <a:off x="3515" y="2158"/>
              <a:ext cx="175" cy="18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89" name="Rectangle 453"/>
            <p:cNvSpPr>
              <a:spLocks noChangeArrowheads="1"/>
            </p:cNvSpPr>
            <p:nvPr/>
          </p:nvSpPr>
          <p:spPr bwMode="auto">
            <a:xfrm>
              <a:off x="3515" y="2176"/>
              <a:ext cx="175" cy="19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0" name="Rectangle 454"/>
            <p:cNvSpPr>
              <a:spLocks noChangeArrowheads="1"/>
            </p:cNvSpPr>
            <p:nvPr/>
          </p:nvSpPr>
          <p:spPr bwMode="auto">
            <a:xfrm>
              <a:off x="3515" y="2195"/>
              <a:ext cx="175" cy="27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1" name="Rectangle 455"/>
            <p:cNvSpPr>
              <a:spLocks noChangeArrowheads="1"/>
            </p:cNvSpPr>
            <p:nvPr/>
          </p:nvSpPr>
          <p:spPr bwMode="auto">
            <a:xfrm>
              <a:off x="3515" y="2222"/>
              <a:ext cx="175" cy="19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2" name="Rectangle 456"/>
            <p:cNvSpPr>
              <a:spLocks noChangeArrowheads="1"/>
            </p:cNvSpPr>
            <p:nvPr/>
          </p:nvSpPr>
          <p:spPr bwMode="auto">
            <a:xfrm>
              <a:off x="3515" y="2241"/>
              <a:ext cx="175" cy="9"/>
            </a:xfrm>
            <a:prstGeom prst="rect">
              <a:avLst/>
            </a:prstGeom>
            <a:solidFill>
              <a:srgbClr val="77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3" name="Rectangle 457"/>
            <p:cNvSpPr>
              <a:spLocks noChangeArrowheads="1"/>
            </p:cNvSpPr>
            <p:nvPr/>
          </p:nvSpPr>
          <p:spPr bwMode="auto">
            <a:xfrm>
              <a:off x="3515" y="2250"/>
              <a:ext cx="175" cy="18"/>
            </a:xfrm>
            <a:prstGeom prst="rect">
              <a:avLst/>
            </a:prstGeom>
            <a:solidFill>
              <a:srgbClr val="76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4" name="Rectangle 458"/>
            <p:cNvSpPr>
              <a:spLocks noChangeArrowheads="1"/>
            </p:cNvSpPr>
            <p:nvPr/>
          </p:nvSpPr>
          <p:spPr bwMode="auto">
            <a:xfrm>
              <a:off x="3515" y="2268"/>
              <a:ext cx="175" cy="19"/>
            </a:xfrm>
            <a:prstGeom prst="rect">
              <a:avLst/>
            </a:prstGeom>
            <a:solidFill>
              <a:srgbClr val="75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5" name="Rectangle 459"/>
            <p:cNvSpPr>
              <a:spLocks noChangeArrowheads="1"/>
            </p:cNvSpPr>
            <p:nvPr/>
          </p:nvSpPr>
          <p:spPr bwMode="auto">
            <a:xfrm>
              <a:off x="3515" y="2287"/>
              <a:ext cx="175" cy="18"/>
            </a:xfrm>
            <a:prstGeom prst="rect">
              <a:avLst/>
            </a:prstGeom>
            <a:solidFill>
              <a:srgbClr val="74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6" name="Rectangle 460"/>
            <p:cNvSpPr>
              <a:spLocks noChangeArrowheads="1"/>
            </p:cNvSpPr>
            <p:nvPr/>
          </p:nvSpPr>
          <p:spPr bwMode="auto">
            <a:xfrm>
              <a:off x="3515" y="2305"/>
              <a:ext cx="175" cy="19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7" name="Rectangle 461"/>
            <p:cNvSpPr>
              <a:spLocks noChangeArrowheads="1"/>
            </p:cNvSpPr>
            <p:nvPr/>
          </p:nvSpPr>
          <p:spPr bwMode="auto">
            <a:xfrm>
              <a:off x="3515" y="2324"/>
              <a:ext cx="175" cy="18"/>
            </a:xfrm>
            <a:prstGeom prst="rect">
              <a:avLst/>
            </a:prstGeom>
            <a:solidFill>
              <a:srgbClr val="7096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8" name="Rectangle 462"/>
            <p:cNvSpPr>
              <a:spLocks noChangeArrowheads="1"/>
            </p:cNvSpPr>
            <p:nvPr/>
          </p:nvSpPr>
          <p:spPr bwMode="auto">
            <a:xfrm>
              <a:off x="3515" y="2342"/>
              <a:ext cx="175" cy="18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399" name="Rectangle 463"/>
            <p:cNvSpPr>
              <a:spLocks noChangeArrowheads="1"/>
            </p:cNvSpPr>
            <p:nvPr/>
          </p:nvSpPr>
          <p:spPr bwMode="auto">
            <a:xfrm>
              <a:off x="3515" y="2360"/>
              <a:ext cx="175" cy="10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0" name="Rectangle 464"/>
            <p:cNvSpPr>
              <a:spLocks noChangeArrowheads="1"/>
            </p:cNvSpPr>
            <p:nvPr/>
          </p:nvSpPr>
          <p:spPr bwMode="auto">
            <a:xfrm>
              <a:off x="3515" y="2370"/>
              <a:ext cx="175" cy="18"/>
            </a:xfrm>
            <a:prstGeom prst="rect">
              <a:avLst/>
            </a:prstGeom>
            <a:solidFill>
              <a:srgbClr val="6D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1" name="Rectangle 465"/>
            <p:cNvSpPr>
              <a:spLocks noChangeArrowheads="1"/>
            </p:cNvSpPr>
            <p:nvPr/>
          </p:nvSpPr>
          <p:spPr bwMode="auto">
            <a:xfrm>
              <a:off x="3515" y="2388"/>
              <a:ext cx="175" cy="18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2" name="Rectangle 466"/>
            <p:cNvSpPr>
              <a:spLocks noChangeArrowheads="1"/>
            </p:cNvSpPr>
            <p:nvPr/>
          </p:nvSpPr>
          <p:spPr bwMode="auto">
            <a:xfrm>
              <a:off x="3515" y="2406"/>
              <a:ext cx="175" cy="19"/>
            </a:xfrm>
            <a:prstGeom prst="rect">
              <a:avLst/>
            </a:prstGeom>
            <a:solidFill>
              <a:srgbClr val="6B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3" name="Rectangle 467"/>
            <p:cNvSpPr>
              <a:spLocks noChangeArrowheads="1"/>
            </p:cNvSpPr>
            <p:nvPr/>
          </p:nvSpPr>
          <p:spPr bwMode="auto">
            <a:xfrm>
              <a:off x="3515" y="2425"/>
              <a:ext cx="175" cy="18"/>
            </a:xfrm>
            <a:prstGeom prst="rect">
              <a:avLst/>
            </a:prstGeom>
            <a:solidFill>
              <a:srgbClr val="6A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4" name="Rectangle 468"/>
            <p:cNvSpPr>
              <a:spLocks noChangeArrowheads="1"/>
            </p:cNvSpPr>
            <p:nvPr/>
          </p:nvSpPr>
          <p:spPr bwMode="auto">
            <a:xfrm>
              <a:off x="3515" y="2443"/>
              <a:ext cx="175" cy="17"/>
            </a:xfrm>
            <a:prstGeom prst="rect">
              <a:avLst/>
            </a:prstGeom>
            <a:solidFill>
              <a:srgbClr val="688A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5" name="Rectangle 469"/>
            <p:cNvSpPr>
              <a:spLocks noChangeArrowheads="1"/>
            </p:cNvSpPr>
            <p:nvPr/>
          </p:nvSpPr>
          <p:spPr bwMode="auto">
            <a:xfrm>
              <a:off x="3515" y="2460"/>
              <a:ext cx="175" cy="19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6" name="Rectangle 470"/>
            <p:cNvSpPr>
              <a:spLocks noChangeArrowheads="1"/>
            </p:cNvSpPr>
            <p:nvPr/>
          </p:nvSpPr>
          <p:spPr bwMode="auto">
            <a:xfrm>
              <a:off x="3515" y="2479"/>
              <a:ext cx="175" cy="18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7" name="Rectangle 471"/>
            <p:cNvSpPr>
              <a:spLocks noChangeArrowheads="1"/>
            </p:cNvSpPr>
            <p:nvPr/>
          </p:nvSpPr>
          <p:spPr bwMode="auto">
            <a:xfrm>
              <a:off x="3515" y="2497"/>
              <a:ext cx="175" cy="19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8" name="Rectangle 472"/>
            <p:cNvSpPr>
              <a:spLocks noChangeArrowheads="1"/>
            </p:cNvSpPr>
            <p:nvPr/>
          </p:nvSpPr>
          <p:spPr bwMode="auto">
            <a:xfrm>
              <a:off x="3515" y="2516"/>
              <a:ext cx="175" cy="18"/>
            </a:xfrm>
            <a:prstGeom prst="rect">
              <a:avLst/>
            </a:prstGeom>
            <a:solidFill>
              <a:srgbClr val="638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09" name="Rectangle 473"/>
            <p:cNvSpPr>
              <a:spLocks noChangeArrowheads="1"/>
            </p:cNvSpPr>
            <p:nvPr/>
          </p:nvSpPr>
          <p:spPr bwMode="auto">
            <a:xfrm>
              <a:off x="3515" y="2534"/>
              <a:ext cx="175" cy="19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0" name="Rectangle 474"/>
            <p:cNvSpPr>
              <a:spLocks noChangeArrowheads="1"/>
            </p:cNvSpPr>
            <p:nvPr/>
          </p:nvSpPr>
          <p:spPr bwMode="auto">
            <a:xfrm>
              <a:off x="3515" y="2553"/>
              <a:ext cx="175" cy="27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1" name="Rectangle 475"/>
            <p:cNvSpPr>
              <a:spLocks noChangeArrowheads="1"/>
            </p:cNvSpPr>
            <p:nvPr/>
          </p:nvSpPr>
          <p:spPr bwMode="auto">
            <a:xfrm>
              <a:off x="3515" y="2580"/>
              <a:ext cx="175" cy="19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2" name="Rectangle 476"/>
            <p:cNvSpPr>
              <a:spLocks noChangeArrowheads="1"/>
            </p:cNvSpPr>
            <p:nvPr/>
          </p:nvSpPr>
          <p:spPr bwMode="auto">
            <a:xfrm>
              <a:off x="3515" y="2599"/>
              <a:ext cx="175" cy="18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3" name="Rectangle 477"/>
            <p:cNvSpPr>
              <a:spLocks noChangeArrowheads="1"/>
            </p:cNvSpPr>
            <p:nvPr/>
          </p:nvSpPr>
          <p:spPr bwMode="auto">
            <a:xfrm>
              <a:off x="3515" y="2617"/>
              <a:ext cx="175" cy="18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4" name="Rectangle 478"/>
            <p:cNvSpPr>
              <a:spLocks noChangeArrowheads="1"/>
            </p:cNvSpPr>
            <p:nvPr/>
          </p:nvSpPr>
          <p:spPr bwMode="auto">
            <a:xfrm>
              <a:off x="3515" y="2635"/>
              <a:ext cx="175" cy="19"/>
            </a:xfrm>
            <a:prstGeom prst="rect">
              <a:avLst/>
            </a:prstGeom>
            <a:solidFill>
              <a:srgbClr val="5B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5" name="Rectangle 479"/>
            <p:cNvSpPr>
              <a:spLocks noChangeArrowheads="1"/>
            </p:cNvSpPr>
            <p:nvPr/>
          </p:nvSpPr>
          <p:spPr bwMode="auto">
            <a:xfrm>
              <a:off x="3515" y="2654"/>
              <a:ext cx="175" cy="27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6" name="Rectangle 480"/>
            <p:cNvSpPr>
              <a:spLocks noChangeArrowheads="1"/>
            </p:cNvSpPr>
            <p:nvPr/>
          </p:nvSpPr>
          <p:spPr bwMode="auto">
            <a:xfrm>
              <a:off x="3515" y="2681"/>
              <a:ext cx="175" cy="28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7" name="Rectangle 481"/>
            <p:cNvSpPr>
              <a:spLocks noChangeArrowheads="1"/>
            </p:cNvSpPr>
            <p:nvPr/>
          </p:nvSpPr>
          <p:spPr bwMode="auto">
            <a:xfrm>
              <a:off x="3515" y="2709"/>
              <a:ext cx="175" cy="18"/>
            </a:xfrm>
            <a:prstGeom prst="rect">
              <a:avLst/>
            </a:prstGeom>
            <a:solidFill>
              <a:srgbClr val="57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8" name="Rectangle 482"/>
            <p:cNvSpPr>
              <a:spLocks noChangeArrowheads="1"/>
            </p:cNvSpPr>
            <p:nvPr/>
          </p:nvSpPr>
          <p:spPr bwMode="auto">
            <a:xfrm>
              <a:off x="3515" y="2727"/>
              <a:ext cx="175" cy="19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19" name="Rectangle 483"/>
            <p:cNvSpPr>
              <a:spLocks noChangeArrowheads="1"/>
            </p:cNvSpPr>
            <p:nvPr/>
          </p:nvSpPr>
          <p:spPr bwMode="auto">
            <a:xfrm>
              <a:off x="3515" y="2746"/>
              <a:ext cx="175" cy="18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0" name="Rectangle 484"/>
            <p:cNvSpPr>
              <a:spLocks noChangeArrowheads="1"/>
            </p:cNvSpPr>
            <p:nvPr/>
          </p:nvSpPr>
          <p:spPr bwMode="auto">
            <a:xfrm>
              <a:off x="3515" y="2764"/>
              <a:ext cx="175" cy="28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1" name="Rectangle 485"/>
            <p:cNvSpPr>
              <a:spLocks noChangeArrowheads="1"/>
            </p:cNvSpPr>
            <p:nvPr/>
          </p:nvSpPr>
          <p:spPr bwMode="auto">
            <a:xfrm>
              <a:off x="3515" y="2792"/>
              <a:ext cx="175" cy="27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2" name="Rectangle 486"/>
            <p:cNvSpPr>
              <a:spLocks noChangeArrowheads="1"/>
            </p:cNvSpPr>
            <p:nvPr/>
          </p:nvSpPr>
          <p:spPr bwMode="auto">
            <a:xfrm>
              <a:off x="3515" y="2819"/>
              <a:ext cx="175" cy="28"/>
            </a:xfrm>
            <a:prstGeom prst="rect">
              <a:avLst/>
            </a:prstGeom>
            <a:solidFill>
              <a:srgbClr val="52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3" name="Rectangle 487"/>
            <p:cNvSpPr>
              <a:spLocks noChangeArrowheads="1"/>
            </p:cNvSpPr>
            <p:nvPr/>
          </p:nvSpPr>
          <p:spPr bwMode="auto">
            <a:xfrm>
              <a:off x="3515" y="2847"/>
              <a:ext cx="175" cy="18"/>
            </a:xfrm>
            <a:prstGeom prst="rect">
              <a:avLst/>
            </a:prstGeom>
            <a:solidFill>
              <a:srgbClr val="51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4" name="Rectangle 488"/>
            <p:cNvSpPr>
              <a:spLocks noChangeArrowheads="1"/>
            </p:cNvSpPr>
            <p:nvPr/>
          </p:nvSpPr>
          <p:spPr bwMode="auto">
            <a:xfrm>
              <a:off x="3515" y="2865"/>
              <a:ext cx="175" cy="28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5" name="Rectangle 489"/>
            <p:cNvSpPr>
              <a:spLocks noChangeArrowheads="1"/>
            </p:cNvSpPr>
            <p:nvPr/>
          </p:nvSpPr>
          <p:spPr bwMode="auto">
            <a:xfrm>
              <a:off x="3515" y="2893"/>
              <a:ext cx="175" cy="28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6" name="Rectangle 490"/>
            <p:cNvSpPr>
              <a:spLocks noChangeArrowheads="1"/>
            </p:cNvSpPr>
            <p:nvPr/>
          </p:nvSpPr>
          <p:spPr bwMode="auto">
            <a:xfrm>
              <a:off x="3515" y="2921"/>
              <a:ext cx="175" cy="2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7" name="Rectangle 491"/>
            <p:cNvSpPr>
              <a:spLocks noChangeArrowheads="1"/>
            </p:cNvSpPr>
            <p:nvPr/>
          </p:nvSpPr>
          <p:spPr bwMode="auto">
            <a:xfrm>
              <a:off x="3515" y="2948"/>
              <a:ext cx="175" cy="37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8" name="Rectangle 492"/>
            <p:cNvSpPr>
              <a:spLocks noChangeArrowheads="1"/>
            </p:cNvSpPr>
            <p:nvPr/>
          </p:nvSpPr>
          <p:spPr bwMode="auto">
            <a:xfrm>
              <a:off x="3515" y="2985"/>
              <a:ext cx="175" cy="28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29" name="Rectangle 493"/>
            <p:cNvSpPr>
              <a:spLocks noChangeArrowheads="1"/>
            </p:cNvSpPr>
            <p:nvPr/>
          </p:nvSpPr>
          <p:spPr bwMode="auto">
            <a:xfrm>
              <a:off x="3515" y="3013"/>
              <a:ext cx="175" cy="27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0" name="Rectangle 494"/>
            <p:cNvSpPr>
              <a:spLocks noChangeArrowheads="1"/>
            </p:cNvSpPr>
            <p:nvPr/>
          </p:nvSpPr>
          <p:spPr bwMode="auto">
            <a:xfrm>
              <a:off x="3515" y="3040"/>
              <a:ext cx="175" cy="56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1" name="Rectangle 495"/>
            <p:cNvSpPr>
              <a:spLocks noChangeArrowheads="1"/>
            </p:cNvSpPr>
            <p:nvPr/>
          </p:nvSpPr>
          <p:spPr bwMode="auto">
            <a:xfrm>
              <a:off x="3515" y="3096"/>
              <a:ext cx="175" cy="54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2" name="Rectangle 496"/>
            <p:cNvSpPr>
              <a:spLocks noChangeArrowheads="1"/>
            </p:cNvSpPr>
            <p:nvPr/>
          </p:nvSpPr>
          <p:spPr bwMode="auto">
            <a:xfrm>
              <a:off x="3515" y="3150"/>
              <a:ext cx="175" cy="18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3" name="Rectangle 497"/>
            <p:cNvSpPr>
              <a:spLocks noChangeArrowheads="1"/>
            </p:cNvSpPr>
            <p:nvPr/>
          </p:nvSpPr>
          <p:spPr bwMode="auto">
            <a:xfrm>
              <a:off x="3515" y="1257"/>
              <a:ext cx="175" cy="191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4" name="Rectangle 498"/>
            <p:cNvSpPr>
              <a:spLocks noChangeArrowheads="1"/>
            </p:cNvSpPr>
            <p:nvPr/>
          </p:nvSpPr>
          <p:spPr bwMode="auto">
            <a:xfrm>
              <a:off x="4118" y="1616"/>
              <a:ext cx="176" cy="8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5" name="Rectangle 499"/>
            <p:cNvSpPr>
              <a:spLocks noChangeArrowheads="1"/>
            </p:cNvSpPr>
            <p:nvPr/>
          </p:nvSpPr>
          <p:spPr bwMode="auto">
            <a:xfrm>
              <a:off x="4118" y="1699"/>
              <a:ext cx="176" cy="74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6" name="Rectangle 500"/>
            <p:cNvSpPr>
              <a:spLocks noChangeArrowheads="1"/>
            </p:cNvSpPr>
            <p:nvPr/>
          </p:nvSpPr>
          <p:spPr bwMode="auto">
            <a:xfrm>
              <a:off x="4118" y="1773"/>
              <a:ext cx="176" cy="72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7" name="Rectangle 501"/>
            <p:cNvSpPr>
              <a:spLocks noChangeArrowheads="1"/>
            </p:cNvSpPr>
            <p:nvPr/>
          </p:nvSpPr>
          <p:spPr bwMode="auto">
            <a:xfrm>
              <a:off x="4118" y="1845"/>
              <a:ext cx="176" cy="46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8" name="Rectangle 502"/>
            <p:cNvSpPr>
              <a:spLocks noChangeArrowheads="1"/>
            </p:cNvSpPr>
            <p:nvPr/>
          </p:nvSpPr>
          <p:spPr bwMode="auto">
            <a:xfrm>
              <a:off x="4118" y="1891"/>
              <a:ext cx="176" cy="37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39" name="Rectangle 503"/>
            <p:cNvSpPr>
              <a:spLocks noChangeArrowheads="1"/>
            </p:cNvSpPr>
            <p:nvPr/>
          </p:nvSpPr>
          <p:spPr bwMode="auto">
            <a:xfrm>
              <a:off x="4118" y="1928"/>
              <a:ext cx="176" cy="37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0" name="Rectangle 504"/>
            <p:cNvSpPr>
              <a:spLocks noChangeArrowheads="1"/>
            </p:cNvSpPr>
            <p:nvPr/>
          </p:nvSpPr>
          <p:spPr bwMode="auto">
            <a:xfrm>
              <a:off x="4118" y="1965"/>
              <a:ext cx="176" cy="36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1" name="Rectangle 505"/>
            <p:cNvSpPr>
              <a:spLocks noChangeArrowheads="1"/>
            </p:cNvSpPr>
            <p:nvPr/>
          </p:nvSpPr>
          <p:spPr bwMode="auto">
            <a:xfrm>
              <a:off x="4118" y="2001"/>
              <a:ext cx="176" cy="19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2" name="Rectangle 506"/>
            <p:cNvSpPr>
              <a:spLocks noChangeArrowheads="1"/>
            </p:cNvSpPr>
            <p:nvPr/>
          </p:nvSpPr>
          <p:spPr bwMode="auto">
            <a:xfrm>
              <a:off x="4118" y="2020"/>
              <a:ext cx="176" cy="27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3" name="Rectangle 507"/>
            <p:cNvSpPr>
              <a:spLocks noChangeArrowheads="1"/>
            </p:cNvSpPr>
            <p:nvPr/>
          </p:nvSpPr>
          <p:spPr bwMode="auto">
            <a:xfrm>
              <a:off x="4118" y="2047"/>
              <a:ext cx="176" cy="28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4" name="Rectangle 508"/>
            <p:cNvSpPr>
              <a:spLocks noChangeArrowheads="1"/>
            </p:cNvSpPr>
            <p:nvPr/>
          </p:nvSpPr>
          <p:spPr bwMode="auto">
            <a:xfrm>
              <a:off x="4118" y="2075"/>
              <a:ext cx="176" cy="19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5" name="Rectangle 509"/>
            <p:cNvSpPr>
              <a:spLocks noChangeArrowheads="1"/>
            </p:cNvSpPr>
            <p:nvPr/>
          </p:nvSpPr>
          <p:spPr bwMode="auto">
            <a:xfrm>
              <a:off x="4118" y="2094"/>
              <a:ext cx="176" cy="27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6" name="Rectangle 510"/>
            <p:cNvSpPr>
              <a:spLocks noChangeArrowheads="1"/>
            </p:cNvSpPr>
            <p:nvPr/>
          </p:nvSpPr>
          <p:spPr bwMode="auto">
            <a:xfrm>
              <a:off x="4118" y="2121"/>
              <a:ext cx="176" cy="19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7" name="Rectangle 511"/>
            <p:cNvSpPr>
              <a:spLocks noChangeArrowheads="1"/>
            </p:cNvSpPr>
            <p:nvPr/>
          </p:nvSpPr>
          <p:spPr bwMode="auto">
            <a:xfrm>
              <a:off x="4118" y="2140"/>
              <a:ext cx="176" cy="18"/>
            </a:xfrm>
            <a:prstGeom prst="rect">
              <a:avLst/>
            </a:prstGeom>
            <a:solidFill>
              <a:srgbClr val="8AB7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8" name="Rectangle 512"/>
            <p:cNvSpPr>
              <a:spLocks noChangeArrowheads="1"/>
            </p:cNvSpPr>
            <p:nvPr/>
          </p:nvSpPr>
          <p:spPr bwMode="auto">
            <a:xfrm>
              <a:off x="4118" y="2158"/>
              <a:ext cx="176" cy="18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49" name="Rectangle 513"/>
            <p:cNvSpPr>
              <a:spLocks noChangeArrowheads="1"/>
            </p:cNvSpPr>
            <p:nvPr/>
          </p:nvSpPr>
          <p:spPr bwMode="auto">
            <a:xfrm>
              <a:off x="4118" y="2176"/>
              <a:ext cx="176" cy="28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0" name="Rectangle 514"/>
            <p:cNvSpPr>
              <a:spLocks noChangeArrowheads="1"/>
            </p:cNvSpPr>
            <p:nvPr/>
          </p:nvSpPr>
          <p:spPr bwMode="auto">
            <a:xfrm>
              <a:off x="4118" y="2204"/>
              <a:ext cx="176" cy="18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1" name="Rectangle 515"/>
            <p:cNvSpPr>
              <a:spLocks noChangeArrowheads="1"/>
            </p:cNvSpPr>
            <p:nvPr/>
          </p:nvSpPr>
          <p:spPr bwMode="auto">
            <a:xfrm>
              <a:off x="4118" y="2222"/>
              <a:ext cx="176" cy="19"/>
            </a:xfrm>
            <a:prstGeom prst="rect">
              <a:avLst/>
            </a:prstGeom>
            <a:solidFill>
              <a:srgbClr val="85B1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2" name="Rectangle 516"/>
            <p:cNvSpPr>
              <a:spLocks noChangeArrowheads="1"/>
            </p:cNvSpPr>
            <p:nvPr/>
          </p:nvSpPr>
          <p:spPr bwMode="auto">
            <a:xfrm>
              <a:off x="4118" y="2241"/>
              <a:ext cx="176" cy="18"/>
            </a:xfrm>
            <a:prstGeom prst="rect">
              <a:avLst/>
            </a:prstGeom>
            <a:solidFill>
              <a:srgbClr val="83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3" name="Rectangle 517"/>
            <p:cNvSpPr>
              <a:spLocks noChangeArrowheads="1"/>
            </p:cNvSpPr>
            <p:nvPr/>
          </p:nvSpPr>
          <p:spPr bwMode="auto">
            <a:xfrm>
              <a:off x="4118" y="2259"/>
              <a:ext cx="176" cy="19"/>
            </a:xfrm>
            <a:prstGeom prst="rect">
              <a:avLst/>
            </a:prstGeom>
            <a:solidFill>
              <a:srgbClr val="82AE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4" name="Rectangle 518"/>
            <p:cNvSpPr>
              <a:spLocks noChangeArrowheads="1"/>
            </p:cNvSpPr>
            <p:nvPr/>
          </p:nvSpPr>
          <p:spPr bwMode="auto">
            <a:xfrm>
              <a:off x="4118" y="2278"/>
              <a:ext cx="176" cy="18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5" name="Rectangle 519"/>
            <p:cNvSpPr>
              <a:spLocks noChangeArrowheads="1"/>
            </p:cNvSpPr>
            <p:nvPr/>
          </p:nvSpPr>
          <p:spPr bwMode="auto">
            <a:xfrm>
              <a:off x="4118" y="2296"/>
              <a:ext cx="176" cy="18"/>
            </a:xfrm>
            <a:prstGeom prst="rect">
              <a:avLst/>
            </a:prstGeom>
            <a:solidFill>
              <a:srgbClr val="8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6" name="Rectangle 520"/>
            <p:cNvSpPr>
              <a:spLocks noChangeArrowheads="1"/>
            </p:cNvSpPr>
            <p:nvPr/>
          </p:nvSpPr>
          <p:spPr bwMode="auto">
            <a:xfrm>
              <a:off x="4118" y="2314"/>
              <a:ext cx="176" cy="19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7" name="Rectangle 521"/>
            <p:cNvSpPr>
              <a:spLocks noChangeArrowheads="1"/>
            </p:cNvSpPr>
            <p:nvPr/>
          </p:nvSpPr>
          <p:spPr bwMode="auto">
            <a:xfrm>
              <a:off x="4118" y="2333"/>
              <a:ext cx="176" cy="18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8" name="Rectangle 522"/>
            <p:cNvSpPr>
              <a:spLocks noChangeArrowheads="1"/>
            </p:cNvSpPr>
            <p:nvPr/>
          </p:nvSpPr>
          <p:spPr bwMode="auto">
            <a:xfrm>
              <a:off x="4118" y="2351"/>
              <a:ext cx="176" cy="9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59" name="Rectangle 523"/>
            <p:cNvSpPr>
              <a:spLocks noChangeArrowheads="1"/>
            </p:cNvSpPr>
            <p:nvPr/>
          </p:nvSpPr>
          <p:spPr bwMode="auto">
            <a:xfrm>
              <a:off x="4118" y="2360"/>
              <a:ext cx="176" cy="19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0" name="Rectangle 524"/>
            <p:cNvSpPr>
              <a:spLocks noChangeArrowheads="1"/>
            </p:cNvSpPr>
            <p:nvPr/>
          </p:nvSpPr>
          <p:spPr bwMode="auto">
            <a:xfrm>
              <a:off x="4118" y="2379"/>
              <a:ext cx="176" cy="18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1" name="Rectangle 525"/>
            <p:cNvSpPr>
              <a:spLocks noChangeArrowheads="1"/>
            </p:cNvSpPr>
            <p:nvPr/>
          </p:nvSpPr>
          <p:spPr bwMode="auto">
            <a:xfrm>
              <a:off x="4118" y="2397"/>
              <a:ext cx="176" cy="19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2" name="Rectangle 526"/>
            <p:cNvSpPr>
              <a:spLocks noChangeArrowheads="1"/>
            </p:cNvSpPr>
            <p:nvPr/>
          </p:nvSpPr>
          <p:spPr bwMode="auto">
            <a:xfrm>
              <a:off x="4118" y="2416"/>
              <a:ext cx="176" cy="9"/>
            </a:xfrm>
            <a:prstGeom prst="rect">
              <a:avLst/>
            </a:prstGeom>
            <a:solidFill>
              <a:srgbClr val="77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3" name="Rectangle 527"/>
            <p:cNvSpPr>
              <a:spLocks noChangeArrowheads="1"/>
            </p:cNvSpPr>
            <p:nvPr/>
          </p:nvSpPr>
          <p:spPr bwMode="auto">
            <a:xfrm>
              <a:off x="4118" y="2425"/>
              <a:ext cx="176" cy="9"/>
            </a:xfrm>
            <a:prstGeom prst="rect">
              <a:avLst/>
            </a:prstGeom>
            <a:solidFill>
              <a:srgbClr val="769C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4" name="Rectangle 528"/>
            <p:cNvSpPr>
              <a:spLocks noChangeArrowheads="1"/>
            </p:cNvSpPr>
            <p:nvPr/>
          </p:nvSpPr>
          <p:spPr bwMode="auto">
            <a:xfrm>
              <a:off x="4118" y="2434"/>
              <a:ext cx="176" cy="18"/>
            </a:xfrm>
            <a:prstGeom prst="rect">
              <a:avLst/>
            </a:prstGeom>
            <a:solidFill>
              <a:srgbClr val="75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5" name="Rectangle 529"/>
            <p:cNvSpPr>
              <a:spLocks noChangeArrowheads="1"/>
            </p:cNvSpPr>
            <p:nvPr/>
          </p:nvSpPr>
          <p:spPr bwMode="auto">
            <a:xfrm>
              <a:off x="4118" y="2452"/>
              <a:ext cx="176" cy="18"/>
            </a:xfrm>
            <a:prstGeom prst="rect">
              <a:avLst/>
            </a:prstGeom>
            <a:solidFill>
              <a:srgbClr val="74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6" name="Rectangle 530"/>
            <p:cNvSpPr>
              <a:spLocks noChangeArrowheads="1"/>
            </p:cNvSpPr>
            <p:nvPr/>
          </p:nvSpPr>
          <p:spPr bwMode="auto">
            <a:xfrm>
              <a:off x="4118" y="2470"/>
              <a:ext cx="176" cy="18"/>
            </a:xfrm>
            <a:prstGeom prst="rect">
              <a:avLst/>
            </a:prstGeom>
            <a:solidFill>
              <a:srgbClr val="729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7" name="Rectangle 531"/>
            <p:cNvSpPr>
              <a:spLocks noChangeArrowheads="1"/>
            </p:cNvSpPr>
            <p:nvPr/>
          </p:nvSpPr>
          <p:spPr bwMode="auto">
            <a:xfrm>
              <a:off x="4118" y="2488"/>
              <a:ext cx="176" cy="9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8" name="Rectangle 532"/>
            <p:cNvSpPr>
              <a:spLocks noChangeArrowheads="1"/>
            </p:cNvSpPr>
            <p:nvPr/>
          </p:nvSpPr>
          <p:spPr bwMode="auto">
            <a:xfrm>
              <a:off x="4118" y="2497"/>
              <a:ext cx="176" cy="19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69" name="Rectangle 533"/>
            <p:cNvSpPr>
              <a:spLocks noChangeArrowheads="1"/>
            </p:cNvSpPr>
            <p:nvPr/>
          </p:nvSpPr>
          <p:spPr bwMode="auto">
            <a:xfrm>
              <a:off x="4118" y="2516"/>
              <a:ext cx="176" cy="9"/>
            </a:xfrm>
            <a:prstGeom prst="rect">
              <a:avLst/>
            </a:prstGeom>
            <a:solidFill>
              <a:srgbClr val="6D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0" name="Rectangle 534"/>
            <p:cNvSpPr>
              <a:spLocks noChangeArrowheads="1"/>
            </p:cNvSpPr>
            <p:nvPr/>
          </p:nvSpPr>
          <p:spPr bwMode="auto">
            <a:xfrm>
              <a:off x="4118" y="2525"/>
              <a:ext cx="176" cy="18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1" name="Rectangle 535"/>
            <p:cNvSpPr>
              <a:spLocks noChangeArrowheads="1"/>
            </p:cNvSpPr>
            <p:nvPr/>
          </p:nvSpPr>
          <p:spPr bwMode="auto">
            <a:xfrm>
              <a:off x="4118" y="2543"/>
              <a:ext cx="176" cy="19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2" name="Rectangle 536"/>
            <p:cNvSpPr>
              <a:spLocks noChangeArrowheads="1"/>
            </p:cNvSpPr>
            <p:nvPr/>
          </p:nvSpPr>
          <p:spPr bwMode="auto">
            <a:xfrm>
              <a:off x="4118" y="2562"/>
              <a:ext cx="176" cy="18"/>
            </a:xfrm>
            <a:prstGeom prst="rect">
              <a:avLst/>
            </a:prstGeom>
            <a:solidFill>
              <a:srgbClr val="6A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3" name="Rectangle 537"/>
            <p:cNvSpPr>
              <a:spLocks noChangeArrowheads="1"/>
            </p:cNvSpPr>
            <p:nvPr/>
          </p:nvSpPr>
          <p:spPr bwMode="auto">
            <a:xfrm>
              <a:off x="4118" y="2580"/>
              <a:ext cx="176" cy="19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4" name="Rectangle 538"/>
            <p:cNvSpPr>
              <a:spLocks noChangeArrowheads="1"/>
            </p:cNvSpPr>
            <p:nvPr/>
          </p:nvSpPr>
          <p:spPr bwMode="auto">
            <a:xfrm>
              <a:off x="4118" y="2599"/>
              <a:ext cx="176" cy="18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5" name="Rectangle 539"/>
            <p:cNvSpPr>
              <a:spLocks noChangeArrowheads="1"/>
            </p:cNvSpPr>
            <p:nvPr/>
          </p:nvSpPr>
          <p:spPr bwMode="auto">
            <a:xfrm>
              <a:off x="4118" y="2617"/>
              <a:ext cx="176" cy="9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6" name="Rectangle 540"/>
            <p:cNvSpPr>
              <a:spLocks noChangeArrowheads="1"/>
            </p:cNvSpPr>
            <p:nvPr/>
          </p:nvSpPr>
          <p:spPr bwMode="auto">
            <a:xfrm>
              <a:off x="4118" y="2626"/>
              <a:ext cx="176" cy="19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7" name="Rectangle 541"/>
            <p:cNvSpPr>
              <a:spLocks noChangeArrowheads="1"/>
            </p:cNvSpPr>
            <p:nvPr/>
          </p:nvSpPr>
          <p:spPr bwMode="auto">
            <a:xfrm>
              <a:off x="4118" y="2645"/>
              <a:ext cx="176" cy="9"/>
            </a:xfrm>
            <a:prstGeom prst="rect">
              <a:avLst/>
            </a:prstGeom>
            <a:solidFill>
              <a:srgbClr val="63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8" name="Rectangle 542"/>
            <p:cNvSpPr>
              <a:spLocks noChangeArrowheads="1"/>
            </p:cNvSpPr>
            <p:nvPr/>
          </p:nvSpPr>
          <p:spPr bwMode="auto">
            <a:xfrm>
              <a:off x="4118" y="2654"/>
              <a:ext cx="176" cy="18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79" name="Rectangle 543"/>
            <p:cNvSpPr>
              <a:spLocks noChangeArrowheads="1"/>
            </p:cNvSpPr>
            <p:nvPr/>
          </p:nvSpPr>
          <p:spPr bwMode="auto">
            <a:xfrm>
              <a:off x="4118" y="2672"/>
              <a:ext cx="176" cy="19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0" name="Rectangle 544"/>
            <p:cNvSpPr>
              <a:spLocks noChangeArrowheads="1"/>
            </p:cNvSpPr>
            <p:nvPr/>
          </p:nvSpPr>
          <p:spPr bwMode="auto">
            <a:xfrm>
              <a:off x="4118" y="2691"/>
              <a:ext cx="176" cy="9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1" name="Rectangle 545"/>
            <p:cNvSpPr>
              <a:spLocks noChangeArrowheads="1"/>
            </p:cNvSpPr>
            <p:nvPr/>
          </p:nvSpPr>
          <p:spPr bwMode="auto">
            <a:xfrm>
              <a:off x="4118" y="2700"/>
              <a:ext cx="176" cy="18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2" name="Rectangle 546"/>
            <p:cNvSpPr>
              <a:spLocks noChangeArrowheads="1"/>
            </p:cNvSpPr>
            <p:nvPr/>
          </p:nvSpPr>
          <p:spPr bwMode="auto">
            <a:xfrm>
              <a:off x="4118" y="2718"/>
              <a:ext cx="176" cy="19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3" name="Rectangle 547"/>
            <p:cNvSpPr>
              <a:spLocks noChangeArrowheads="1"/>
            </p:cNvSpPr>
            <p:nvPr/>
          </p:nvSpPr>
          <p:spPr bwMode="auto">
            <a:xfrm>
              <a:off x="4118" y="2737"/>
              <a:ext cx="176" cy="18"/>
            </a:xfrm>
            <a:prstGeom prst="rect">
              <a:avLst/>
            </a:prstGeom>
            <a:solidFill>
              <a:srgbClr val="5B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4" name="Rectangle 548"/>
            <p:cNvSpPr>
              <a:spLocks noChangeArrowheads="1"/>
            </p:cNvSpPr>
            <p:nvPr/>
          </p:nvSpPr>
          <p:spPr bwMode="auto">
            <a:xfrm>
              <a:off x="4118" y="2755"/>
              <a:ext cx="176" cy="18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5" name="Rectangle 549"/>
            <p:cNvSpPr>
              <a:spLocks noChangeArrowheads="1"/>
            </p:cNvSpPr>
            <p:nvPr/>
          </p:nvSpPr>
          <p:spPr bwMode="auto">
            <a:xfrm>
              <a:off x="4118" y="2773"/>
              <a:ext cx="176" cy="19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6" name="Rectangle 550"/>
            <p:cNvSpPr>
              <a:spLocks noChangeArrowheads="1"/>
            </p:cNvSpPr>
            <p:nvPr/>
          </p:nvSpPr>
          <p:spPr bwMode="auto">
            <a:xfrm>
              <a:off x="4118" y="2792"/>
              <a:ext cx="176" cy="18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7" name="Rectangle 551"/>
            <p:cNvSpPr>
              <a:spLocks noChangeArrowheads="1"/>
            </p:cNvSpPr>
            <p:nvPr/>
          </p:nvSpPr>
          <p:spPr bwMode="auto">
            <a:xfrm>
              <a:off x="4118" y="2810"/>
              <a:ext cx="176" cy="19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8" name="Rectangle 552"/>
            <p:cNvSpPr>
              <a:spLocks noChangeArrowheads="1"/>
            </p:cNvSpPr>
            <p:nvPr/>
          </p:nvSpPr>
          <p:spPr bwMode="auto">
            <a:xfrm>
              <a:off x="4118" y="2829"/>
              <a:ext cx="176" cy="18"/>
            </a:xfrm>
            <a:prstGeom prst="rect">
              <a:avLst/>
            </a:prstGeom>
            <a:solidFill>
              <a:srgbClr val="5571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89" name="Rectangle 553"/>
            <p:cNvSpPr>
              <a:spLocks noChangeArrowheads="1"/>
            </p:cNvSpPr>
            <p:nvPr/>
          </p:nvSpPr>
          <p:spPr bwMode="auto">
            <a:xfrm>
              <a:off x="4118" y="2847"/>
              <a:ext cx="176" cy="28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0" name="Rectangle 554"/>
            <p:cNvSpPr>
              <a:spLocks noChangeArrowheads="1"/>
            </p:cNvSpPr>
            <p:nvPr/>
          </p:nvSpPr>
          <p:spPr bwMode="auto">
            <a:xfrm>
              <a:off x="4118" y="2875"/>
              <a:ext cx="176" cy="18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1" name="Rectangle 555"/>
            <p:cNvSpPr>
              <a:spLocks noChangeArrowheads="1"/>
            </p:cNvSpPr>
            <p:nvPr/>
          </p:nvSpPr>
          <p:spPr bwMode="auto">
            <a:xfrm>
              <a:off x="4118" y="2893"/>
              <a:ext cx="176" cy="18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2" name="Rectangle 556"/>
            <p:cNvSpPr>
              <a:spLocks noChangeArrowheads="1"/>
            </p:cNvSpPr>
            <p:nvPr/>
          </p:nvSpPr>
          <p:spPr bwMode="auto">
            <a:xfrm>
              <a:off x="4118" y="2911"/>
              <a:ext cx="176" cy="19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3" name="Rectangle 557"/>
            <p:cNvSpPr>
              <a:spLocks noChangeArrowheads="1"/>
            </p:cNvSpPr>
            <p:nvPr/>
          </p:nvSpPr>
          <p:spPr bwMode="auto">
            <a:xfrm>
              <a:off x="4118" y="2930"/>
              <a:ext cx="176" cy="27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4" name="Rectangle 558"/>
            <p:cNvSpPr>
              <a:spLocks noChangeArrowheads="1"/>
            </p:cNvSpPr>
            <p:nvPr/>
          </p:nvSpPr>
          <p:spPr bwMode="auto">
            <a:xfrm>
              <a:off x="4118" y="2957"/>
              <a:ext cx="176" cy="28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5" name="Rectangle 559"/>
            <p:cNvSpPr>
              <a:spLocks noChangeArrowheads="1"/>
            </p:cNvSpPr>
            <p:nvPr/>
          </p:nvSpPr>
          <p:spPr bwMode="auto">
            <a:xfrm>
              <a:off x="4118" y="2985"/>
              <a:ext cx="176" cy="28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6" name="Rectangle 560"/>
            <p:cNvSpPr>
              <a:spLocks noChangeArrowheads="1"/>
            </p:cNvSpPr>
            <p:nvPr/>
          </p:nvSpPr>
          <p:spPr bwMode="auto">
            <a:xfrm>
              <a:off x="4118" y="3013"/>
              <a:ext cx="176" cy="18"/>
            </a:xfrm>
            <a:prstGeom prst="rect">
              <a:avLst/>
            </a:prstGeom>
            <a:solidFill>
              <a:srgbClr val="4B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7" name="Rectangle 561"/>
            <p:cNvSpPr>
              <a:spLocks noChangeArrowheads="1"/>
            </p:cNvSpPr>
            <p:nvPr/>
          </p:nvSpPr>
          <p:spPr bwMode="auto">
            <a:xfrm>
              <a:off x="4118" y="3031"/>
              <a:ext cx="176" cy="28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8" name="Rectangle 562"/>
            <p:cNvSpPr>
              <a:spLocks noChangeArrowheads="1"/>
            </p:cNvSpPr>
            <p:nvPr/>
          </p:nvSpPr>
          <p:spPr bwMode="auto">
            <a:xfrm>
              <a:off x="4118" y="3059"/>
              <a:ext cx="176" cy="27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499" name="Rectangle 563"/>
            <p:cNvSpPr>
              <a:spLocks noChangeArrowheads="1"/>
            </p:cNvSpPr>
            <p:nvPr/>
          </p:nvSpPr>
          <p:spPr bwMode="auto">
            <a:xfrm>
              <a:off x="4118" y="3086"/>
              <a:ext cx="176" cy="45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0" name="Rectangle 564"/>
            <p:cNvSpPr>
              <a:spLocks noChangeArrowheads="1"/>
            </p:cNvSpPr>
            <p:nvPr/>
          </p:nvSpPr>
          <p:spPr bwMode="auto">
            <a:xfrm>
              <a:off x="4118" y="3131"/>
              <a:ext cx="176" cy="37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1" name="Rectangle 565"/>
            <p:cNvSpPr>
              <a:spLocks noChangeArrowheads="1"/>
            </p:cNvSpPr>
            <p:nvPr/>
          </p:nvSpPr>
          <p:spPr bwMode="auto">
            <a:xfrm>
              <a:off x="4118" y="1616"/>
              <a:ext cx="176" cy="15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2" name="Rectangle 566"/>
            <p:cNvSpPr>
              <a:spLocks noChangeArrowheads="1"/>
            </p:cNvSpPr>
            <p:nvPr/>
          </p:nvSpPr>
          <p:spPr bwMode="auto">
            <a:xfrm>
              <a:off x="4733" y="1708"/>
              <a:ext cx="175" cy="8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3" name="Rectangle 567"/>
            <p:cNvSpPr>
              <a:spLocks noChangeArrowheads="1"/>
            </p:cNvSpPr>
            <p:nvPr/>
          </p:nvSpPr>
          <p:spPr bwMode="auto">
            <a:xfrm>
              <a:off x="4733" y="1791"/>
              <a:ext cx="175" cy="63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4" name="Rectangle 568"/>
            <p:cNvSpPr>
              <a:spLocks noChangeArrowheads="1"/>
            </p:cNvSpPr>
            <p:nvPr/>
          </p:nvSpPr>
          <p:spPr bwMode="auto">
            <a:xfrm>
              <a:off x="4733" y="1854"/>
              <a:ext cx="175" cy="74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5" name="Rectangle 569"/>
            <p:cNvSpPr>
              <a:spLocks noChangeArrowheads="1"/>
            </p:cNvSpPr>
            <p:nvPr/>
          </p:nvSpPr>
          <p:spPr bwMode="auto">
            <a:xfrm>
              <a:off x="4733" y="1928"/>
              <a:ext cx="175" cy="46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6" name="Rectangle 570"/>
            <p:cNvSpPr>
              <a:spLocks noChangeArrowheads="1"/>
            </p:cNvSpPr>
            <p:nvPr/>
          </p:nvSpPr>
          <p:spPr bwMode="auto">
            <a:xfrm>
              <a:off x="4733" y="1974"/>
              <a:ext cx="175" cy="27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7" name="Rectangle 571"/>
            <p:cNvSpPr>
              <a:spLocks noChangeArrowheads="1"/>
            </p:cNvSpPr>
            <p:nvPr/>
          </p:nvSpPr>
          <p:spPr bwMode="auto">
            <a:xfrm>
              <a:off x="4733" y="2001"/>
              <a:ext cx="175" cy="37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8" name="Rectangle 572"/>
            <p:cNvSpPr>
              <a:spLocks noChangeArrowheads="1"/>
            </p:cNvSpPr>
            <p:nvPr/>
          </p:nvSpPr>
          <p:spPr bwMode="auto">
            <a:xfrm>
              <a:off x="4733" y="2038"/>
              <a:ext cx="175" cy="28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09" name="Rectangle 573"/>
            <p:cNvSpPr>
              <a:spLocks noChangeArrowheads="1"/>
            </p:cNvSpPr>
            <p:nvPr/>
          </p:nvSpPr>
          <p:spPr bwMode="auto">
            <a:xfrm>
              <a:off x="4733" y="2066"/>
              <a:ext cx="175" cy="28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0" name="Rectangle 574"/>
            <p:cNvSpPr>
              <a:spLocks noChangeArrowheads="1"/>
            </p:cNvSpPr>
            <p:nvPr/>
          </p:nvSpPr>
          <p:spPr bwMode="auto">
            <a:xfrm>
              <a:off x="4733" y="2094"/>
              <a:ext cx="175" cy="18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1" name="Rectangle 575"/>
            <p:cNvSpPr>
              <a:spLocks noChangeArrowheads="1"/>
            </p:cNvSpPr>
            <p:nvPr/>
          </p:nvSpPr>
          <p:spPr bwMode="auto">
            <a:xfrm>
              <a:off x="4733" y="2112"/>
              <a:ext cx="175" cy="28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2" name="Rectangle 576"/>
            <p:cNvSpPr>
              <a:spLocks noChangeArrowheads="1"/>
            </p:cNvSpPr>
            <p:nvPr/>
          </p:nvSpPr>
          <p:spPr bwMode="auto">
            <a:xfrm>
              <a:off x="4733" y="2140"/>
              <a:ext cx="175" cy="18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3" name="Rectangle 577"/>
            <p:cNvSpPr>
              <a:spLocks noChangeArrowheads="1"/>
            </p:cNvSpPr>
            <p:nvPr/>
          </p:nvSpPr>
          <p:spPr bwMode="auto">
            <a:xfrm>
              <a:off x="4733" y="2158"/>
              <a:ext cx="175" cy="28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4" name="Rectangle 578"/>
            <p:cNvSpPr>
              <a:spLocks noChangeArrowheads="1"/>
            </p:cNvSpPr>
            <p:nvPr/>
          </p:nvSpPr>
          <p:spPr bwMode="auto">
            <a:xfrm>
              <a:off x="4733" y="2186"/>
              <a:ext cx="175" cy="9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5" name="Rectangle 579"/>
            <p:cNvSpPr>
              <a:spLocks noChangeArrowheads="1"/>
            </p:cNvSpPr>
            <p:nvPr/>
          </p:nvSpPr>
          <p:spPr bwMode="auto">
            <a:xfrm>
              <a:off x="4733" y="2195"/>
              <a:ext cx="175" cy="18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6" name="Rectangle 580"/>
            <p:cNvSpPr>
              <a:spLocks noChangeArrowheads="1"/>
            </p:cNvSpPr>
            <p:nvPr/>
          </p:nvSpPr>
          <p:spPr bwMode="auto">
            <a:xfrm>
              <a:off x="4733" y="2213"/>
              <a:ext cx="175" cy="28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7" name="Rectangle 581"/>
            <p:cNvSpPr>
              <a:spLocks noChangeArrowheads="1"/>
            </p:cNvSpPr>
            <p:nvPr/>
          </p:nvSpPr>
          <p:spPr bwMode="auto">
            <a:xfrm>
              <a:off x="4733" y="2241"/>
              <a:ext cx="175" cy="18"/>
            </a:xfrm>
            <a:prstGeom prst="rect">
              <a:avLst/>
            </a:prstGeom>
            <a:solidFill>
              <a:srgbClr val="87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8" name="Rectangle 582"/>
            <p:cNvSpPr>
              <a:spLocks noChangeArrowheads="1"/>
            </p:cNvSpPr>
            <p:nvPr/>
          </p:nvSpPr>
          <p:spPr bwMode="auto">
            <a:xfrm>
              <a:off x="4733" y="2259"/>
              <a:ext cx="175" cy="19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19" name="Rectangle 583"/>
            <p:cNvSpPr>
              <a:spLocks noChangeArrowheads="1"/>
            </p:cNvSpPr>
            <p:nvPr/>
          </p:nvSpPr>
          <p:spPr bwMode="auto">
            <a:xfrm>
              <a:off x="4733" y="2278"/>
              <a:ext cx="175" cy="9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0" name="Rectangle 584"/>
            <p:cNvSpPr>
              <a:spLocks noChangeArrowheads="1"/>
            </p:cNvSpPr>
            <p:nvPr/>
          </p:nvSpPr>
          <p:spPr bwMode="auto">
            <a:xfrm>
              <a:off x="4733" y="2287"/>
              <a:ext cx="175" cy="18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1" name="Rectangle 585"/>
            <p:cNvSpPr>
              <a:spLocks noChangeArrowheads="1"/>
            </p:cNvSpPr>
            <p:nvPr/>
          </p:nvSpPr>
          <p:spPr bwMode="auto">
            <a:xfrm>
              <a:off x="4733" y="2305"/>
              <a:ext cx="175" cy="19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2" name="Rectangle 586"/>
            <p:cNvSpPr>
              <a:spLocks noChangeArrowheads="1"/>
            </p:cNvSpPr>
            <p:nvPr/>
          </p:nvSpPr>
          <p:spPr bwMode="auto">
            <a:xfrm>
              <a:off x="4733" y="2324"/>
              <a:ext cx="175" cy="18"/>
            </a:xfrm>
            <a:prstGeom prst="rect">
              <a:avLst/>
            </a:prstGeom>
            <a:solidFill>
              <a:srgbClr val="82AD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3" name="Rectangle 587"/>
            <p:cNvSpPr>
              <a:spLocks noChangeArrowheads="1"/>
            </p:cNvSpPr>
            <p:nvPr/>
          </p:nvSpPr>
          <p:spPr bwMode="auto">
            <a:xfrm>
              <a:off x="4733" y="2342"/>
              <a:ext cx="175" cy="18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4" name="Rectangle 588"/>
            <p:cNvSpPr>
              <a:spLocks noChangeArrowheads="1"/>
            </p:cNvSpPr>
            <p:nvPr/>
          </p:nvSpPr>
          <p:spPr bwMode="auto">
            <a:xfrm>
              <a:off x="4733" y="2360"/>
              <a:ext cx="175" cy="10"/>
            </a:xfrm>
            <a:prstGeom prst="rect">
              <a:avLst/>
            </a:prstGeom>
            <a:solidFill>
              <a:srgbClr val="7E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5" name="Rectangle 589"/>
            <p:cNvSpPr>
              <a:spLocks noChangeArrowheads="1"/>
            </p:cNvSpPr>
            <p:nvPr/>
          </p:nvSpPr>
          <p:spPr bwMode="auto">
            <a:xfrm>
              <a:off x="4733" y="2370"/>
              <a:ext cx="175" cy="18"/>
            </a:xfrm>
            <a:prstGeom prst="rect">
              <a:avLst/>
            </a:prstGeom>
            <a:solidFill>
              <a:srgbClr val="7E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6" name="Rectangle 590"/>
            <p:cNvSpPr>
              <a:spLocks noChangeArrowheads="1"/>
            </p:cNvSpPr>
            <p:nvPr/>
          </p:nvSpPr>
          <p:spPr bwMode="auto">
            <a:xfrm>
              <a:off x="4733" y="2388"/>
              <a:ext cx="175" cy="18"/>
            </a:xfrm>
            <a:prstGeom prst="rect">
              <a:avLst/>
            </a:prstGeom>
            <a:solidFill>
              <a:srgbClr val="7C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7" name="Rectangle 591"/>
            <p:cNvSpPr>
              <a:spLocks noChangeArrowheads="1"/>
            </p:cNvSpPr>
            <p:nvPr/>
          </p:nvSpPr>
          <p:spPr bwMode="auto">
            <a:xfrm>
              <a:off x="4733" y="2406"/>
              <a:ext cx="175" cy="10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8" name="Rectangle 592"/>
            <p:cNvSpPr>
              <a:spLocks noChangeArrowheads="1"/>
            </p:cNvSpPr>
            <p:nvPr/>
          </p:nvSpPr>
          <p:spPr bwMode="auto">
            <a:xfrm>
              <a:off x="4733" y="2416"/>
              <a:ext cx="175" cy="18"/>
            </a:xfrm>
            <a:prstGeom prst="rect">
              <a:avLst/>
            </a:prstGeom>
            <a:solidFill>
              <a:srgbClr val="7BA3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29" name="Rectangle 593"/>
            <p:cNvSpPr>
              <a:spLocks noChangeArrowheads="1"/>
            </p:cNvSpPr>
            <p:nvPr/>
          </p:nvSpPr>
          <p:spPr bwMode="auto">
            <a:xfrm>
              <a:off x="4733" y="2434"/>
              <a:ext cx="175" cy="18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0" name="Rectangle 594"/>
            <p:cNvSpPr>
              <a:spLocks noChangeArrowheads="1"/>
            </p:cNvSpPr>
            <p:nvPr/>
          </p:nvSpPr>
          <p:spPr bwMode="auto">
            <a:xfrm>
              <a:off x="4733" y="2452"/>
              <a:ext cx="175" cy="8"/>
            </a:xfrm>
            <a:prstGeom prst="rect">
              <a:avLst/>
            </a:prstGeom>
            <a:solidFill>
              <a:srgbClr val="77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1" name="Rectangle 595"/>
            <p:cNvSpPr>
              <a:spLocks noChangeArrowheads="1"/>
            </p:cNvSpPr>
            <p:nvPr/>
          </p:nvSpPr>
          <p:spPr bwMode="auto">
            <a:xfrm>
              <a:off x="4733" y="2460"/>
              <a:ext cx="175" cy="19"/>
            </a:xfrm>
            <a:prstGeom prst="rect">
              <a:avLst/>
            </a:prstGeom>
            <a:solidFill>
              <a:srgbClr val="779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2" name="Rectangle 596"/>
            <p:cNvSpPr>
              <a:spLocks noChangeArrowheads="1"/>
            </p:cNvSpPr>
            <p:nvPr/>
          </p:nvSpPr>
          <p:spPr bwMode="auto">
            <a:xfrm>
              <a:off x="4733" y="2479"/>
              <a:ext cx="175" cy="18"/>
            </a:xfrm>
            <a:prstGeom prst="rect">
              <a:avLst/>
            </a:prstGeom>
            <a:solidFill>
              <a:srgbClr val="75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3" name="Rectangle 597"/>
            <p:cNvSpPr>
              <a:spLocks noChangeArrowheads="1"/>
            </p:cNvSpPr>
            <p:nvPr/>
          </p:nvSpPr>
          <p:spPr bwMode="auto">
            <a:xfrm>
              <a:off x="4733" y="2497"/>
              <a:ext cx="175" cy="10"/>
            </a:xfrm>
            <a:prstGeom prst="rect">
              <a:avLst/>
            </a:prstGeom>
            <a:solidFill>
              <a:srgbClr val="73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4" name="Rectangle 598"/>
            <p:cNvSpPr>
              <a:spLocks noChangeArrowheads="1"/>
            </p:cNvSpPr>
            <p:nvPr/>
          </p:nvSpPr>
          <p:spPr bwMode="auto">
            <a:xfrm>
              <a:off x="4733" y="2507"/>
              <a:ext cx="175" cy="18"/>
            </a:xfrm>
            <a:prstGeom prst="rect">
              <a:avLst/>
            </a:prstGeom>
            <a:solidFill>
              <a:srgbClr val="72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5" name="Rectangle 599"/>
            <p:cNvSpPr>
              <a:spLocks noChangeArrowheads="1"/>
            </p:cNvSpPr>
            <p:nvPr/>
          </p:nvSpPr>
          <p:spPr bwMode="auto">
            <a:xfrm>
              <a:off x="4733" y="2525"/>
              <a:ext cx="175" cy="18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6" name="Rectangle 600"/>
            <p:cNvSpPr>
              <a:spLocks noChangeArrowheads="1"/>
            </p:cNvSpPr>
            <p:nvPr/>
          </p:nvSpPr>
          <p:spPr bwMode="auto">
            <a:xfrm>
              <a:off x="4733" y="2543"/>
              <a:ext cx="175" cy="10"/>
            </a:xfrm>
            <a:prstGeom prst="rect">
              <a:avLst/>
            </a:prstGeom>
            <a:solidFill>
              <a:srgbClr val="6E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7" name="Rectangle 601"/>
            <p:cNvSpPr>
              <a:spLocks noChangeArrowheads="1"/>
            </p:cNvSpPr>
            <p:nvPr/>
          </p:nvSpPr>
          <p:spPr bwMode="auto">
            <a:xfrm>
              <a:off x="4733" y="2553"/>
              <a:ext cx="175" cy="9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8" name="Rectangle 602"/>
            <p:cNvSpPr>
              <a:spLocks noChangeArrowheads="1"/>
            </p:cNvSpPr>
            <p:nvPr/>
          </p:nvSpPr>
          <p:spPr bwMode="auto">
            <a:xfrm>
              <a:off x="4733" y="2562"/>
              <a:ext cx="175" cy="18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39" name="Rectangle 603"/>
            <p:cNvSpPr>
              <a:spLocks noChangeArrowheads="1"/>
            </p:cNvSpPr>
            <p:nvPr/>
          </p:nvSpPr>
          <p:spPr bwMode="auto">
            <a:xfrm>
              <a:off x="4733" y="2580"/>
              <a:ext cx="175" cy="9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0" name="Rectangle 604"/>
            <p:cNvSpPr>
              <a:spLocks noChangeArrowheads="1"/>
            </p:cNvSpPr>
            <p:nvPr/>
          </p:nvSpPr>
          <p:spPr bwMode="auto">
            <a:xfrm>
              <a:off x="4733" y="2589"/>
              <a:ext cx="175" cy="19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1" name="Rectangle 605"/>
            <p:cNvSpPr>
              <a:spLocks noChangeArrowheads="1"/>
            </p:cNvSpPr>
            <p:nvPr/>
          </p:nvSpPr>
          <p:spPr bwMode="auto">
            <a:xfrm>
              <a:off x="4733" y="2608"/>
              <a:ext cx="175" cy="18"/>
            </a:xfrm>
            <a:prstGeom prst="rect">
              <a:avLst/>
            </a:prstGeom>
            <a:solidFill>
              <a:srgbClr val="69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2" name="Rectangle 606"/>
            <p:cNvSpPr>
              <a:spLocks noChangeArrowheads="1"/>
            </p:cNvSpPr>
            <p:nvPr/>
          </p:nvSpPr>
          <p:spPr bwMode="auto">
            <a:xfrm>
              <a:off x="4733" y="2626"/>
              <a:ext cx="175" cy="9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3" name="Rectangle 607"/>
            <p:cNvSpPr>
              <a:spLocks noChangeArrowheads="1"/>
            </p:cNvSpPr>
            <p:nvPr/>
          </p:nvSpPr>
          <p:spPr bwMode="auto">
            <a:xfrm>
              <a:off x="4733" y="2635"/>
              <a:ext cx="175" cy="19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4" name="Rectangle 608"/>
            <p:cNvSpPr>
              <a:spLocks noChangeArrowheads="1"/>
            </p:cNvSpPr>
            <p:nvPr/>
          </p:nvSpPr>
          <p:spPr bwMode="auto">
            <a:xfrm>
              <a:off x="4733" y="2654"/>
              <a:ext cx="175" cy="18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5" name="Rectangle 609"/>
            <p:cNvSpPr>
              <a:spLocks noChangeArrowheads="1"/>
            </p:cNvSpPr>
            <p:nvPr/>
          </p:nvSpPr>
          <p:spPr bwMode="auto">
            <a:xfrm>
              <a:off x="4733" y="2672"/>
              <a:ext cx="175" cy="9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6" name="Rectangle 610"/>
            <p:cNvSpPr>
              <a:spLocks noChangeArrowheads="1"/>
            </p:cNvSpPr>
            <p:nvPr/>
          </p:nvSpPr>
          <p:spPr bwMode="auto">
            <a:xfrm>
              <a:off x="4733" y="2681"/>
              <a:ext cx="175" cy="10"/>
            </a:xfrm>
            <a:prstGeom prst="rect">
              <a:avLst/>
            </a:prstGeom>
            <a:solidFill>
              <a:srgbClr val="6282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547" name="Rectangle 611"/>
            <p:cNvSpPr>
              <a:spLocks noChangeArrowheads="1"/>
            </p:cNvSpPr>
            <p:nvPr/>
          </p:nvSpPr>
          <p:spPr bwMode="auto">
            <a:xfrm>
              <a:off x="4733" y="2691"/>
              <a:ext cx="175" cy="18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68749" name="Group 813"/>
            <p:cNvGrpSpPr>
              <a:grpSpLocks/>
            </p:cNvGrpSpPr>
            <p:nvPr/>
          </p:nvGrpSpPr>
          <p:grpSpPr bwMode="auto">
            <a:xfrm>
              <a:off x="640" y="1708"/>
              <a:ext cx="4268" cy="1460"/>
              <a:chOff x="1224" y="1657"/>
              <a:chExt cx="3106" cy="1269"/>
            </a:xfrm>
          </p:grpSpPr>
          <p:sp>
            <p:nvSpPr>
              <p:cNvPr id="168549" name="Rectangle 613"/>
              <p:cNvSpPr>
                <a:spLocks noChangeArrowheads="1"/>
              </p:cNvSpPr>
              <p:nvPr/>
            </p:nvSpPr>
            <p:spPr bwMode="auto">
              <a:xfrm>
                <a:off x="4202" y="2527"/>
                <a:ext cx="128" cy="16"/>
              </a:xfrm>
              <a:prstGeom prst="rect">
                <a:avLst/>
              </a:prstGeom>
              <a:solidFill>
                <a:srgbClr val="608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0" name="Rectangle 614"/>
              <p:cNvSpPr>
                <a:spLocks noChangeArrowheads="1"/>
              </p:cNvSpPr>
              <p:nvPr/>
            </p:nvSpPr>
            <p:spPr bwMode="auto">
              <a:xfrm>
                <a:off x="4202" y="2543"/>
                <a:ext cx="128" cy="16"/>
              </a:xfrm>
              <a:prstGeom prst="rect">
                <a:avLst/>
              </a:prstGeom>
              <a:solidFill>
                <a:srgbClr val="5E7D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1" name="Rectangle 615"/>
              <p:cNvSpPr>
                <a:spLocks noChangeArrowheads="1"/>
              </p:cNvSpPr>
              <p:nvPr/>
            </p:nvSpPr>
            <p:spPr bwMode="auto">
              <a:xfrm>
                <a:off x="4202" y="2559"/>
                <a:ext cx="128" cy="16"/>
              </a:xfrm>
              <a:prstGeom prst="rect">
                <a:avLst/>
              </a:prstGeom>
              <a:solidFill>
                <a:srgbClr val="5D7C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2" name="Rectangle 616"/>
              <p:cNvSpPr>
                <a:spLocks noChangeArrowheads="1"/>
              </p:cNvSpPr>
              <p:nvPr/>
            </p:nvSpPr>
            <p:spPr bwMode="auto">
              <a:xfrm>
                <a:off x="4202" y="2575"/>
                <a:ext cx="128" cy="8"/>
              </a:xfrm>
              <a:prstGeom prst="rect">
                <a:avLst/>
              </a:prstGeom>
              <a:solidFill>
                <a:srgbClr val="5B7A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3" name="Rectangle 617"/>
              <p:cNvSpPr>
                <a:spLocks noChangeArrowheads="1"/>
              </p:cNvSpPr>
              <p:nvPr/>
            </p:nvSpPr>
            <p:spPr bwMode="auto">
              <a:xfrm>
                <a:off x="4202" y="2583"/>
                <a:ext cx="128" cy="24"/>
              </a:xfrm>
              <a:prstGeom prst="rect">
                <a:avLst/>
              </a:prstGeom>
              <a:solidFill>
                <a:srgbClr val="5A78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4" name="Rectangle 618"/>
              <p:cNvSpPr>
                <a:spLocks noChangeArrowheads="1"/>
              </p:cNvSpPr>
              <p:nvPr/>
            </p:nvSpPr>
            <p:spPr bwMode="auto">
              <a:xfrm>
                <a:off x="4202" y="2607"/>
                <a:ext cx="128" cy="16"/>
              </a:xfrm>
              <a:prstGeom prst="rect">
                <a:avLst/>
              </a:prstGeom>
              <a:solidFill>
                <a:srgbClr val="5976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5" name="Rectangle 619"/>
              <p:cNvSpPr>
                <a:spLocks noChangeArrowheads="1"/>
              </p:cNvSpPr>
              <p:nvPr/>
            </p:nvSpPr>
            <p:spPr bwMode="auto">
              <a:xfrm>
                <a:off x="4202" y="2623"/>
                <a:ext cx="128" cy="16"/>
              </a:xfrm>
              <a:prstGeom prst="rect">
                <a:avLst/>
              </a:prstGeom>
              <a:solidFill>
                <a:srgbClr val="5773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6" name="Rectangle 620"/>
              <p:cNvSpPr>
                <a:spLocks noChangeArrowheads="1"/>
              </p:cNvSpPr>
              <p:nvPr/>
            </p:nvSpPr>
            <p:spPr bwMode="auto">
              <a:xfrm>
                <a:off x="4202" y="2639"/>
                <a:ext cx="128" cy="16"/>
              </a:xfrm>
              <a:prstGeom prst="rect">
                <a:avLst/>
              </a:prstGeom>
              <a:solidFill>
                <a:srgbClr val="5672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7" name="Rectangle 621"/>
              <p:cNvSpPr>
                <a:spLocks noChangeArrowheads="1"/>
              </p:cNvSpPr>
              <p:nvPr/>
            </p:nvSpPr>
            <p:spPr bwMode="auto">
              <a:xfrm>
                <a:off x="4202" y="2655"/>
                <a:ext cx="128" cy="16"/>
              </a:xfrm>
              <a:prstGeom prst="rect">
                <a:avLst/>
              </a:prstGeom>
              <a:solidFill>
                <a:srgbClr val="5470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8" name="Rectangle 622"/>
              <p:cNvSpPr>
                <a:spLocks noChangeArrowheads="1"/>
              </p:cNvSpPr>
              <p:nvPr/>
            </p:nvSpPr>
            <p:spPr bwMode="auto">
              <a:xfrm>
                <a:off x="4202" y="2671"/>
                <a:ext cx="128" cy="24"/>
              </a:xfrm>
              <a:prstGeom prst="rect">
                <a:avLst/>
              </a:prstGeom>
              <a:solidFill>
                <a:srgbClr val="536E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59" name="Rectangle 623"/>
              <p:cNvSpPr>
                <a:spLocks noChangeArrowheads="1"/>
              </p:cNvSpPr>
              <p:nvPr/>
            </p:nvSpPr>
            <p:spPr bwMode="auto">
              <a:xfrm>
                <a:off x="4202" y="2695"/>
                <a:ext cx="128" cy="16"/>
              </a:xfrm>
              <a:prstGeom prst="rect">
                <a:avLst/>
              </a:prstGeom>
              <a:solidFill>
                <a:srgbClr val="516C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0" name="Rectangle 624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28" cy="16"/>
              </a:xfrm>
              <a:prstGeom prst="rect">
                <a:avLst/>
              </a:prstGeom>
              <a:solidFill>
                <a:srgbClr val="516B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1" name="Rectangle 625"/>
              <p:cNvSpPr>
                <a:spLocks noChangeArrowheads="1"/>
              </p:cNvSpPr>
              <p:nvPr/>
            </p:nvSpPr>
            <p:spPr bwMode="auto">
              <a:xfrm>
                <a:off x="4202" y="2727"/>
                <a:ext cx="128" cy="16"/>
              </a:xfrm>
              <a:prstGeom prst="rect">
                <a:avLst/>
              </a:prstGeom>
              <a:solidFill>
                <a:srgbClr val="506A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2" name="Rectangle 626"/>
              <p:cNvSpPr>
                <a:spLocks noChangeArrowheads="1"/>
              </p:cNvSpPr>
              <p:nvPr/>
            </p:nvSpPr>
            <p:spPr bwMode="auto">
              <a:xfrm>
                <a:off x="4202" y="2743"/>
                <a:ext cx="128" cy="24"/>
              </a:xfrm>
              <a:prstGeom prst="rect">
                <a:avLst/>
              </a:prstGeom>
              <a:solidFill>
                <a:srgbClr val="4E68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3" name="Rectangle 627"/>
              <p:cNvSpPr>
                <a:spLocks noChangeArrowheads="1"/>
              </p:cNvSpPr>
              <p:nvPr/>
            </p:nvSpPr>
            <p:spPr bwMode="auto">
              <a:xfrm>
                <a:off x="4202" y="2767"/>
                <a:ext cx="128" cy="16"/>
              </a:xfrm>
              <a:prstGeom prst="rect">
                <a:avLst/>
              </a:prstGeom>
              <a:solidFill>
                <a:srgbClr val="4D67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4" name="Rectangle 628"/>
              <p:cNvSpPr>
                <a:spLocks noChangeArrowheads="1"/>
              </p:cNvSpPr>
              <p:nvPr/>
            </p:nvSpPr>
            <p:spPr bwMode="auto">
              <a:xfrm>
                <a:off x="4202" y="2783"/>
                <a:ext cx="128" cy="16"/>
              </a:xfrm>
              <a:prstGeom prst="rect">
                <a:avLst/>
              </a:prstGeom>
              <a:solidFill>
                <a:srgbClr val="4C65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5" name="Rectangle 629"/>
              <p:cNvSpPr>
                <a:spLocks noChangeArrowheads="1"/>
              </p:cNvSpPr>
              <p:nvPr/>
            </p:nvSpPr>
            <p:spPr bwMode="auto">
              <a:xfrm>
                <a:off x="4202" y="2799"/>
                <a:ext cx="128" cy="24"/>
              </a:xfrm>
              <a:prstGeom prst="rect">
                <a:avLst/>
              </a:prstGeom>
              <a:solidFill>
                <a:srgbClr val="4B64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6" name="Rectangle 630"/>
              <p:cNvSpPr>
                <a:spLocks noChangeArrowheads="1"/>
              </p:cNvSpPr>
              <p:nvPr/>
            </p:nvSpPr>
            <p:spPr bwMode="auto">
              <a:xfrm>
                <a:off x="4202" y="2823"/>
                <a:ext cx="128" cy="16"/>
              </a:xfrm>
              <a:prstGeom prst="rect">
                <a:avLst/>
              </a:prstGeom>
              <a:solidFill>
                <a:srgbClr val="4A62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7" name="Rectangle 631"/>
              <p:cNvSpPr>
                <a:spLocks noChangeArrowheads="1"/>
              </p:cNvSpPr>
              <p:nvPr/>
            </p:nvSpPr>
            <p:spPr bwMode="auto">
              <a:xfrm>
                <a:off x="4202" y="2839"/>
                <a:ext cx="128" cy="40"/>
              </a:xfrm>
              <a:prstGeom prst="rect">
                <a:avLst/>
              </a:prstGeom>
              <a:solidFill>
                <a:srgbClr val="4961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8" name="Rectangle 632"/>
              <p:cNvSpPr>
                <a:spLocks noChangeArrowheads="1"/>
              </p:cNvSpPr>
              <p:nvPr/>
            </p:nvSpPr>
            <p:spPr bwMode="auto">
              <a:xfrm>
                <a:off x="4202" y="2879"/>
                <a:ext cx="128" cy="39"/>
              </a:xfrm>
              <a:prstGeom prst="rect">
                <a:avLst/>
              </a:prstGeom>
              <a:solidFill>
                <a:srgbClr val="486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69" name="Rectangle 633"/>
              <p:cNvSpPr>
                <a:spLocks noChangeArrowheads="1"/>
              </p:cNvSpPr>
              <p:nvPr/>
            </p:nvSpPr>
            <p:spPr bwMode="auto">
              <a:xfrm>
                <a:off x="4202" y="2918"/>
                <a:ext cx="128" cy="8"/>
              </a:xfrm>
              <a:prstGeom prst="rect">
                <a:avLst/>
              </a:prstGeom>
              <a:solidFill>
                <a:srgbClr val="475E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0" name="Rectangle 634"/>
              <p:cNvSpPr>
                <a:spLocks noChangeArrowheads="1"/>
              </p:cNvSpPr>
              <p:nvPr/>
            </p:nvSpPr>
            <p:spPr bwMode="auto">
              <a:xfrm>
                <a:off x="4202" y="1657"/>
                <a:ext cx="128" cy="126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1" name="Rectangle 635"/>
              <p:cNvSpPr>
                <a:spLocks noChangeArrowheads="1"/>
              </p:cNvSpPr>
              <p:nvPr/>
            </p:nvSpPr>
            <p:spPr bwMode="auto">
              <a:xfrm>
                <a:off x="1224" y="2799"/>
                <a:ext cx="127" cy="8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2" name="Rectangle 636"/>
              <p:cNvSpPr>
                <a:spLocks noChangeArrowheads="1"/>
              </p:cNvSpPr>
              <p:nvPr/>
            </p:nvSpPr>
            <p:spPr bwMode="auto">
              <a:xfrm>
                <a:off x="1224" y="2807"/>
                <a:ext cx="127" cy="8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3" name="Rectangle 637"/>
              <p:cNvSpPr>
                <a:spLocks noChangeArrowheads="1"/>
              </p:cNvSpPr>
              <p:nvPr/>
            </p:nvSpPr>
            <p:spPr bwMode="auto">
              <a:xfrm>
                <a:off x="1224" y="2815"/>
                <a:ext cx="127" cy="8"/>
              </a:xfrm>
              <a:prstGeom prst="rect">
                <a:avLst/>
              </a:prstGeom>
              <a:solidFill>
                <a:srgbClr val="006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4" name="Rectangle 638"/>
              <p:cNvSpPr>
                <a:spLocks noChangeArrowheads="1"/>
              </p:cNvSpPr>
              <p:nvPr/>
            </p:nvSpPr>
            <p:spPr bwMode="auto">
              <a:xfrm>
                <a:off x="1224" y="2823"/>
                <a:ext cx="127" cy="8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5" name="Rectangle 639"/>
              <p:cNvSpPr>
                <a:spLocks noChangeArrowheads="1"/>
              </p:cNvSpPr>
              <p:nvPr/>
            </p:nvSpPr>
            <p:spPr bwMode="auto">
              <a:xfrm>
                <a:off x="1224" y="2831"/>
                <a:ext cx="127" cy="8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6" name="Rectangle 640"/>
              <p:cNvSpPr>
                <a:spLocks noChangeArrowheads="1"/>
              </p:cNvSpPr>
              <p:nvPr/>
            </p:nvSpPr>
            <p:spPr bwMode="auto">
              <a:xfrm>
                <a:off x="1224" y="2839"/>
                <a:ext cx="127" cy="8"/>
              </a:xfrm>
              <a:prstGeom prst="rect">
                <a:avLst/>
              </a:prstGeom>
              <a:solidFill>
                <a:srgbClr val="005C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7" name="Rectangle 641"/>
              <p:cNvSpPr>
                <a:spLocks noChangeArrowheads="1"/>
              </p:cNvSpPr>
              <p:nvPr/>
            </p:nvSpPr>
            <p:spPr bwMode="auto">
              <a:xfrm>
                <a:off x="1224" y="2847"/>
                <a:ext cx="127" cy="8"/>
              </a:xfrm>
              <a:prstGeom prst="rect">
                <a:avLst/>
              </a:prstGeom>
              <a:solidFill>
                <a:srgbClr val="0058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8" name="Rectangle 642"/>
              <p:cNvSpPr>
                <a:spLocks noChangeArrowheads="1"/>
              </p:cNvSpPr>
              <p:nvPr/>
            </p:nvSpPr>
            <p:spPr bwMode="auto">
              <a:xfrm>
                <a:off x="1224" y="2855"/>
                <a:ext cx="127" cy="8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79" name="Rectangle 643"/>
              <p:cNvSpPr>
                <a:spLocks noChangeArrowheads="1"/>
              </p:cNvSpPr>
              <p:nvPr/>
            </p:nvSpPr>
            <p:spPr bwMode="auto">
              <a:xfrm>
                <a:off x="1224" y="2863"/>
                <a:ext cx="127" cy="8"/>
              </a:xfrm>
              <a:prstGeom prst="rect">
                <a:avLst/>
              </a:prstGeom>
              <a:solidFill>
                <a:srgbClr val="004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0" name="Rectangle 644"/>
              <p:cNvSpPr>
                <a:spLocks noChangeArrowheads="1"/>
              </p:cNvSpPr>
              <p:nvPr/>
            </p:nvSpPr>
            <p:spPr bwMode="auto">
              <a:xfrm>
                <a:off x="1224" y="2871"/>
                <a:ext cx="127" cy="8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1" name="Rectangle 645"/>
              <p:cNvSpPr>
                <a:spLocks noChangeArrowheads="1"/>
              </p:cNvSpPr>
              <p:nvPr/>
            </p:nvSpPr>
            <p:spPr bwMode="auto">
              <a:xfrm>
                <a:off x="1224" y="2879"/>
                <a:ext cx="127" cy="7"/>
              </a:xfrm>
              <a:prstGeom prst="rect">
                <a:avLst/>
              </a:prstGeom>
              <a:solidFill>
                <a:srgbClr val="0043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2" name="Rectangle 646"/>
              <p:cNvSpPr>
                <a:spLocks noChangeArrowheads="1"/>
              </p:cNvSpPr>
              <p:nvPr/>
            </p:nvSpPr>
            <p:spPr bwMode="auto">
              <a:xfrm>
                <a:off x="1224" y="2886"/>
                <a:ext cx="127" cy="8"/>
              </a:xfrm>
              <a:prstGeom prst="rect">
                <a:avLst/>
              </a:prstGeom>
              <a:solidFill>
                <a:srgbClr val="003E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3" name="Rectangle 647"/>
              <p:cNvSpPr>
                <a:spLocks noChangeArrowheads="1"/>
              </p:cNvSpPr>
              <p:nvPr/>
            </p:nvSpPr>
            <p:spPr bwMode="auto">
              <a:xfrm>
                <a:off x="1224" y="2894"/>
                <a:ext cx="127" cy="8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4" name="Rectangle 648"/>
              <p:cNvSpPr>
                <a:spLocks noChangeArrowheads="1"/>
              </p:cNvSpPr>
              <p:nvPr/>
            </p:nvSpPr>
            <p:spPr bwMode="auto">
              <a:xfrm>
                <a:off x="1224" y="2902"/>
                <a:ext cx="127" cy="8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5" name="Rectangle 649"/>
              <p:cNvSpPr>
                <a:spLocks noChangeArrowheads="1"/>
              </p:cNvSpPr>
              <p:nvPr/>
            </p:nvSpPr>
            <p:spPr bwMode="auto">
              <a:xfrm>
                <a:off x="1224" y="2910"/>
                <a:ext cx="127" cy="8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6" name="Rectangle 650"/>
              <p:cNvSpPr>
                <a:spLocks noChangeArrowheads="1"/>
              </p:cNvSpPr>
              <p:nvPr/>
            </p:nvSpPr>
            <p:spPr bwMode="auto">
              <a:xfrm>
                <a:off x="1224" y="2918"/>
                <a:ext cx="127" cy="8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7" name="Rectangle 651"/>
              <p:cNvSpPr>
                <a:spLocks noChangeArrowheads="1"/>
              </p:cNvSpPr>
              <p:nvPr/>
            </p:nvSpPr>
            <p:spPr bwMode="auto">
              <a:xfrm>
                <a:off x="1224" y="2799"/>
                <a:ext cx="127" cy="12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8" name="Rectangle 652"/>
              <p:cNvSpPr>
                <a:spLocks noChangeArrowheads="1"/>
              </p:cNvSpPr>
              <p:nvPr/>
            </p:nvSpPr>
            <p:spPr bwMode="auto">
              <a:xfrm>
                <a:off x="1671" y="2008"/>
                <a:ext cx="120" cy="24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89" name="Rectangle 653"/>
              <p:cNvSpPr>
                <a:spLocks noChangeArrowheads="1"/>
              </p:cNvSpPr>
              <p:nvPr/>
            </p:nvSpPr>
            <p:spPr bwMode="auto">
              <a:xfrm>
                <a:off x="1671" y="2032"/>
                <a:ext cx="120" cy="24"/>
              </a:xfrm>
              <a:prstGeom prst="rect">
                <a:avLst/>
              </a:prstGeom>
              <a:solidFill>
                <a:srgbClr val="006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0" name="Rectangle 654"/>
              <p:cNvSpPr>
                <a:spLocks noChangeArrowheads="1"/>
              </p:cNvSpPr>
              <p:nvPr/>
            </p:nvSpPr>
            <p:spPr bwMode="auto">
              <a:xfrm>
                <a:off x="1671" y="2056"/>
                <a:ext cx="120" cy="16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1" name="Rectangle 655"/>
              <p:cNvSpPr>
                <a:spLocks noChangeArrowheads="1"/>
              </p:cNvSpPr>
              <p:nvPr/>
            </p:nvSpPr>
            <p:spPr bwMode="auto">
              <a:xfrm>
                <a:off x="1671" y="2072"/>
                <a:ext cx="120" cy="32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2" name="Rectangle 656"/>
              <p:cNvSpPr>
                <a:spLocks noChangeArrowheads="1"/>
              </p:cNvSpPr>
              <p:nvPr/>
            </p:nvSpPr>
            <p:spPr bwMode="auto">
              <a:xfrm>
                <a:off x="1671" y="2104"/>
                <a:ext cx="120" cy="8"/>
              </a:xfrm>
              <a:prstGeom prst="rect">
                <a:avLst/>
              </a:prstGeom>
              <a:solidFill>
                <a:srgbClr val="006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3" name="Rectangle 657"/>
              <p:cNvSpPr>
                <a:spLocks noChangeArrowheads="1"/>
              </p:cNvSpPr>
              <p:nvPr/>
            </p:nvSpPr>
            <p:spPr bwMode="auto">
              <a:xfrm>
                <a:off x="1671" y="2112"/>
                <a:ext cx="120" cy="32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4" name="Rectangle 658"/>
              <p:cNvSpPr>
                <a:spLocks noChangeArrowheads="1"/>
              </p:cNvSpPr>
              <p:nvPr/>
            </p:nvSpPr>
            <p:spPr bwMode="auto">
              <a:xfrm>
                <a:off x="1671" y="2144"/>
                <a:ext cx="120" cy="16"/>
              </a:xfrm>
              <a:prstGeom prst="rect">
                <a:avLst/>
              </a:prstGeom>
              <a:solidFill>
                <a:srgbClr val="006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5" name="Rectangle 659"/>
              <p:cNvSpPr>
                <a:spLocks noChangeArrowheads="1"/>
              </p:cNvSpPr>
              <p:nvPr/>
            </p:nvSpPr>
            <p:spPr bwMode="auto">
              <a:xfrm>
                <a:off x="1671" y="2160"/>
                <a:ext cx="120" cy="16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6" name="Rectangle 660"/>
              <p:cNvSpPr>
                <a:spLocks noChangeArrowheads="1"/>
              </p:cNvSpPr>
              <p:nvPr/>
            </p:nvSpPr>
            <p:spPr bwMode="auto">
              <a:xfrm>
                <a:off x="1671" y="2176"/>
                <a:ext cx="120" cy="8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7" name="Rectangle 661"/>
              <p:cNvSpPr>
                <a:spLocks noChangeArrowheads="1"/>
              </p:cNvSpPr>
              <p:nvPr/>
            </p:nvSpPr>
            <p:spPr bwMode="auto">
              <a:xfrm>
                <a:off x="1671" y="2184"/>
                <a:ext cx="120" cy="16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8" name="Rectangle 662"/>
              <p:cNvSpPr>
                <a:spLocks noChangeArrowheads="1"/>
              </p:cNvSpPr>
              <p:nvPr/>
            </p:nvSpPr>
            <p:spPr bwMode="auto">
              <a:xfrm>
                <a:off x="1671" y="2200"/>
                <a:ext cx="120" cy="16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599" name="Rectangle 663"/>
              <p:cNvSpPr>
                <a:spLocks noChangeArrowheads="1"/>
              </p:cNvSpPr>
              <p:nvPr/>
            </p:nvSpPr>
            <p:spPr bwMode="auto">
              <a:xfrm>
                <a:off x="1671" y="2216"/>
                <a:ext cx="120" cy="16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0" name="Rectangle 664"/>
              <p:cNvSpPr>
                <a:spLocks noChangeArrowheads="1"/>
              </p:cNvSpPr>
              <p:nvPr/>
            </p:nvSpPr>
            <p:spPr bwMode="auto">
              <a:xfrm>
                <a:off x="1671" y="2232"/>
                <a:ext cx="120" cy="16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1" name="Rectangle 665"/>
              <p:cNvSpPr>
                <a:spLocks noChangeArrowheads="1"/>
              </p:cNvSpPr>
              <p:nvPr/>
            </p:nvSpPr>
            <p:spPr bwMode="auto">
              <a:xfrm>
                <a:off x="1671" y="2248"/>
                <a:ext cx="120" cy="8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2" name="Rectangle 666"/>
              <p:cNvSpPr>
                <a:spLocks noChangeArrowheads="1"/>
              </p:cNvSpPr>
              <p:nvPr/>
            </p:nvSpPr>
            <p:spPr bwMode="auto">
              <a:xfrm>
                <a:off x="1671" y="2256"/>
                <a:ext cx="120" cy="8"/>
              </a:xfrm>
              <a:prstGeom prst="rect">
                <a:avLst/>
              </a:prstGeom>
              <a:solidFill>
                <a:srgbClr val="005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3" name="Rectangle 667"/>
              <p:cNvSpPr>
                <a:spLocks noChangeArrowheads="1"/>
              </p:cNvSpPr>
              <p:nvPr/>
            </p:nvSpPr>
            <p:spPr bwMode="auto">
              <a:xfrm>
                <a:off x="1671" y="2264"/>
                <a:ext cx="120" cy="8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4" name="Rectangle 668"/>
              <p:cNvSpPr>
                <a:spLocks noChangeArrowheads="1"/>
              </p:cNvSpPr>
              <p:nvPr/>
            </p:nvSpPr>
            <p:spPr bwMode="auto">
              <a:xfrm>
                <a:off x="1671" y="2272"/>
                <a:ext cx="120" cy="16"/>
              </a:xfrm>
              <a:prstGeom prst="rect">
                <a:avLst/>
              </a:prstGeom>
              <a:solidFill>
                <a:srgbClr val="005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5" name="Rectangle 669"/>
              <p:cNvSpPr>
                <a:spLocks noChangeArrowheads="1"/>
              </p:cNvSpPr>
              <p:nvPr/>
            </p:nvSpPr>
            <p:spPr bwMode="auto">
              <a:xfrm>
                <a:off x="1671" y="2288"/>
                <a:ext cx="120" cy="8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6" name="Rectangle 670"/>
              <p:cNvSpPr>
                <a:spLocks noChangeArrowheads="1"/>
              </p:cNvSpPr>
              <p:nvPr/>
            </p:nvSpPr>
            <p:spPr bwMode="auto">
              <a:xfrm>
                <a:off x="1671" y="2296"/>
                <a:ext cx="120" cy="8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7" name="Rectangle 671"/>
              <p:cNvSpPr>
                <a:spLocks noChangeArrowheads="1"/>
              </p:cNvSpPr>
              <p:nvPr/>
            </p:nvSpPr>
            <p:spPr bwMode="auto">
              <a:xfrm>
                <a:off x="1671" y="2304"/>
                <a:ext cx="120" cy="7"/>
              </a:xfrm>
              <a:prstGeom prst="rect">
                <a:avLst/>
              </a:prstGeom>
              <a:solidFill>
                <a:srgbClr val="005D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8" name="Rectangle 672"/>
              <p:cNvSpPr>
                <a:spLocks noChangeArrowheads="1"/>
              </p:cNvSpPr>
              <p:nvPr/>
            </p:nvSpPr>
            <p:spPr bwMode="auto">
              <a:xfrm>
                <a:off x="1671" y="2311"/>
                <a:ext cx="120" cy="8"/>
              </a:xfrm>
              <a:prstGeom prst="rect">
                <a:avLst/>
              </a:prstGeom>
              <a:solidFill>
                <a:srgbClr val="005D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09" name="Rectangle 673"/>
              <p:cNvSpPr>
                <a:spLocks noChangeArrowheads="1"/>
              </p:cNvSpPr>
              <p:nvPr/>
            </p:nvSpPr>
            <p:spPr bwMode="auto">
              <a:xfrm>
                <a:off x="1671" y="2319"/>
                <a:ext cx="120" cy="8"/>
              </a:xfrm>
              <a:prstGeom prst="rect">
                <a:avLst/>
              </a:prstGeom>
              <a:solidFill>
                <a:srgbClr val="005C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0" name="Rectangle 674"/>
              <p:cNvSpPr>
                <a:spLocks noChangeArrowheads="1"/>
              </p:cNvSpPr>
              <p:nvPr/>
            </p:nvSpPr>
            <p:spPr bwMode="auto">
              <a:xfrm>
                <a:off x="1671" y="2327"/>
                <a:ext cx="120" cy="8"/>
              </a:xfrm>
              <a:prstGeom prst="rect">
                <a:avLst/>
              </a:prstGeom>
              <a:solidFill>
                <a:srgbClr val="005B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1" name="Rectangle 675"/>
              <p:cNvSpPr>
                <a:spLocks noChangeArrowheads="1"/>
              </p:cNvSpPr>
              <p:nvPr/>
            </p:nvSpPr>
            <p:spPr bwMode="auto">
              <a:xfrm>
                <a:off x="1671" y="2335"/>
                <a:ext cx="120" cy="8"/>
              </a:xfrm>
              <a:prstGeom prst="rect">
                <a:avLst/>
              </a:prstGeom>
              <a:solidFill>
                <a:srgbClr val="005B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2" name="Rectangle 676"/>
              <p:cNvSpPr>
                <a:spLocks noChangeArrowheads="1"/>
              </p:cNvSpPr>
              <p:nvPr/>
            </p:nvSpPr>
            <p:spPr bwMode="auto">
              <a:xfrm>
                <a:off x="1671" y="2343"/>
                <a:ext cx="120" cy="8"/>
              </a:xfrm>
              <a:prstGeom prst="rect">
                <a:avLst/>
              </a:prstGeom>
              <a:solidFill>
                <a:srgbClr val="005A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3" name="Rectangle 677"/>
              <p:cNvSpPr>
                <a:spLocks noChangeArrowheads="1"/>
              </p:cNvSpPr>
              <p:nvPr/>
            </p:nvSpPr>
            <p:spPr bwMode="auto">
              <a:xfrm>
                <a:off x="1671" y="2351"/>
                <a:ext cx="120" cy="8"/>
              </a:xfrm>
              <a:prstGeom prst="rect">
                <a:avLst/>
              </a:prstGeom>
              <a:solidFill>
                <a:srgbClr val="005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4" name="Rectangle 678"/>
              <p:cNvSpPr>
                <a:spLocks noChangeArrowheads="1"/>
              </p:cNvSpPr>
              <p:nvPr/>
            </p:nvSpPr>
            <p:spPr bwMode="auto">
              <a:xfrm>
                <a:off x="1671" y="2359"/>
                <a:ext cx="120" cy="8"/>
              </a:xfrm>
              <a:prstGeom prst="rect">
                <a:avLst/>
              </a:prstGeom>
              <a:solidFill>
                <a:srgbClr val="005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5" name="Rectangle 679"/>
              <p:cNvSpPr>
                <a:spLocks noChangeArrowheads="1"/>
              </p:cNvSpPr>
              <p:nvPr/>
            </p:nvSpPr>
            <p:spPr bwMode="auto">
              <a:xfrm>
                <a:off x="1671" y="2367"/>
                <a:ext cx="120" cy="8"/>
              </a:xfrm>
              <a:prstGeom prst="rect">
                <a:avLst/>
              </a:prstGeom>
              <a:solidFill>
                <a:srgbClr val="0059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6" name="Rectangle 680"/>
              <p:cNvSpPr>
                <a:spLocks noChangeArrowheads="1"/>
              </p:cNvSpPr>
              <p:nvPr/>
            </p:nvSpPr>
            <p:spPr bwMode="auto">
              <a:xfrm>
                <a:off x="1671" y="2375"/>
                <a:ext cx="120" cy="8"/>
              </a:xfrm>
              <a:prstGeom prst="rect">
                <a:avLst/>
              </a:prstGeom>
              <a:solidFill>
                <a:srgbClr val="0058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7" name="Rectangle 681"/>
              <p:cNvSpPr>
                <a:spLocks noChangeArrowheads="1"/>
              </p:cNvSpPr>
              <p:nvPr/>
            </p:nvSpPr>
            <p:spPr bwMode="auto">
              <a:xfrm>
                <a:off x="1671" y="2383"/>
                <a:ext cx="120" cy="8"/>
              </a:xfrm>
              <a:prstGeom prst="rect">
                <a:avLst/>
              </a:prstGeom>
              <a:solidFill>
                <a:srgbClr val="0058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8" name="Rectangle 682"/>
              <p:cNvSpPr>
                <a:spLocks noChangeArrowheads="1"/>
              </p:cNvSpPr>
              <p:nvPr/>
            </p:nvSpPr>
            <p:spPr bwMode="auto">
              <a:xfrm>
                <a:off x="1671" y="2391"/>
                <a:ext cx="120" cy="8"/>
              </a:xfrm>
              <a:prstGeom prst="rect">
                <a:avLst/>
              </a:prstGeom>
              <a:solidFill>
                <a:srgbClr val="0057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19" name="Rectangle 683"/>
              <p:cNvSpPr>
                <a:spLocks noChangeArrowheads="1"/>
              </p:cNvSpPr>
              <p:nvPr/>
            </p:nvSpPr>
            <p:spPr bwMode="auto">
              <a:xfrm>
                <a:off x="1671" y="2399"/>
                <a:ext cx="120" cy="8"/>
              </a:xfrm>
              <a:prstGeom prst="rect">
                <a:avLst/>
              </a:prstGeom>
              <a:solidFill>
                <a:srgbClr val="0056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0" name="Rectangle 684"/>
              <p:cNvSpPr>
                <a:spLocks noChangeArrowheads="1"/>
              </p:cNvSpPr>
              <p:nvPr/>
            </p:nvSpPr>
            <p:spPr bwMode="auto">
              <a:xfrm>
                <a:off x="1671" y="2407"/>
                <a:ext cx="120" cy="8"/>
              </a:xfrm>
              <a:prstGeom prst="rect">
                <a:avLst/>
              </a:prstGeom>
              <a:solidFill>
                <a:srgbClr val="0055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1" name="Rectangle 685"/>
              <p:cNvSpPr>
                <a:spLocks noChangeArrowheads="1"/>
              </p:cNvSpPr>
              <p:nvPr/>
            </p:nvSpPr>
            <p:spPr bwMode="auto">
              <a:xfrm>
                <a:off x="1671" y="2415"/>
                <a:ext cx="120" cy="8"/>
              </a:xfrm>
              <a:prstGeom prst="rect">
                <a:avLst/>
              </a:prstGeom>
              <a:solidFill>
                <a:srgbClr val="0054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2" name="Rectangle 686"/>
              <p:cNvSpPr>
                <a:spLocks noChangeArrowheads="1"/>
              </p:cNvSpPr>
              <p:nvPr/>
            </p:nvSpPr>
            <p:spPr bwMode="auto">
              <a:xfrm>
                <a:off x="1671" y="2423"/>
                <a:ext cx="120" cy="8"/>
              </a:xfrm>
              <a:prstGeom prst="rect">
                <a:avLst/>
              </a:prstGeom>
              <a:solidFill>
                <a:srgbClr val="005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3" name="Rectangle 687"/>
              <p:cNvSpPr>
                <a:spLocks noChangeArrowheads="1"/>
              </p:cNvSpPr>
              <p:nvPr/>
            </p:nvSpPr>
            <p:spPr bwMode="auto">
              <a:xfrm>
                <a:off x="1671" y="2431"/>
                <a:ext cx="120" cy="8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4" name="Rectangle 688"/>
              <p:cNvSpPr>
                <a:spLocks noChangeArrowheads="1"/>
              </p:cNvSpPr>
              <p:nvPr/>
            </p:nvSpPr>
            <p:spPr bwMode="auto">
              <a:xfrm>
                <a:off x="1671" y="2439"/>
                <a:ext cx="120" cy="8"/>
              </a:xfrm>
              <a:prstGeom prst="rect">
                <a:avLst/>
              </a:prstGeom>
              <a:solidFill>
                <a:srgbClr val="0052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5" name="Rectangle 689"/>
              <p:cNvSpPr>
                <a:spLocks noChangeArrowheads="1"/>
              </p:cNvSpPr>
              <p:nvPr/>
            </p:nvSpPr>
            <p:spPr bwMode="auto">
              <a:xfrm>
                <a:off x="1671" y="2447"/>
                <a:ext cx="120" cy="8"/>
              </a:xfrm>
              <a:prstGeom prst="rect">
                <a:avLst/>
              </a:prstGeom>
              <a:solidFill>
                <a:srgbClr val="0051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6" name="Rectangle 690"/>
              <p:cNvSpPr>
                <a:spLocks noChangeArrowheads="1"/>
              </p:cNvSpPr>
              <p:nvPr/>
            </p:nvSpPr>
            <p:spPr bwMode="auto">
              <a:xfrm>
                <a:off x="1671" y="2455"/>
                <a:ext cx="120" cy="8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7" name="Rectangle 691"/>
              <p:cNvSpPr>
                <a:spLocks noChangeArrowheads="1"/>
              </p:cNvSpPr>
              <p:nvPr/>
            </p:nvSpPr>
            <p:spPr bwMode="auto">
              <a:xfrm>
                <a:off x="1671" y="2463"/>
                <a:ext cx="120" cy="8"/>
              </a:xfrm>
              <a:prstGeom prst="rect">
                <a:avLst/>
              </a:prstGeom>
              <a:solidFill>
                <a:srgbClr val="005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8" name="Rectangle 692"/>
              <p:cNvSpPr>
                <a:spLocks noChangeArrowheads="1"/>
              </p:cNvSpPr>
              <p:nvPr/>
            </p:nvSpPr>
            <p:spPr bwMode="auto">
              <a:xfrm>
                <a:off x="1671" y="2471"/>
                <a:ext cx="120" cy="8"/>
              </a:xfrm>
              <a:prstGeom prst="rect">
                <a:avLst/>
              </a:prstGeom>
              <a:solidFill>
                <a:srgbClr val="005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29" name="Rectangle 693"/>
              <p:cNvSpPr>
                <a:spLocks noChangeArrowheads="1"/>
              </p:cNvSpPr>
              <p:nvPr/>
            </p:nvSpPr>
            <p:spPr bwMode="auto">
              <a:xfrm>
                <a:off x="1671" y="2479"/>
                <a:ext cx="120" cy="8"/>
              </a:xfrm>
              <a:prstGeom prst="rect">
                <a:avLst/>
              </a:prstGeom>
              <a:solidFill>
                <a:srgbClr val="004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0" name="Rectangle 694"/>
              <p:cNvSpPr>
                <a:spLocks noChangeArrowheads="1"/>
              </p:cNvSpPr>
              <p:nvPr/>
            </p:nvSpPr>
            <p:spPr bwMode="auto">
              <a:xfrm>
                <a:off x="1671" y="2487"/>
                <a:ext cx="120" cy="8"/>
              </a:xfrm>
              <a:prstGeom prst="rect">
                <a:avLst/>
              </a:prstGeom>
              <a:solidFill>
                <a:srgbClr val="004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1" name="Rectangle 695"/>
              <p:cNvSpPr>
                <a:spLocks noChangeArrowheads="1"/>
              </p:cNvSpPr>
              <p:nvPr/>
            </p:nvSpPr>
            <p:spPr bwMode="auto">
              <a:xfrm>
                <a:off x="1671" y="2495"/>
                <a:ext cx="120" cy="8"/>
              </a:xfrm>
              <a:prstGeom prst="rect">
                <a:avLst/>
              </a:prstGeom>
              <a:solidFill>
                <a:srgbClr val="004E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2" name="Rectangle 696"/>
              <p:cNvSpPr>
                <a:spLocks noChangeArrowheads="1"/>
              </p:cNvSpPr>
              <p:nvPr/>
            </p:nvSpPr>
            <p:spPr bwMode="auto">
              <a:xfrm>
                <a:off x="1671" y="2503"/>
                <a:ext cx="120" cy="8"/>
              </a:xfrm>
              <a:prstGeom prst="rect">
                <a:avLst/>
              </a:prstGeom>
              <a:solidFill>
                <a:srgbClr val="004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3" name="Rectangle 697"/>
              <p:cNvSpPr>
                <a:spLocks noChangeArrowheads="1"/>
              </p:cNvSpPr>
              <p:nvPr/>
            </p:nvSpPr>
            <p:spPr bwMode="auto">
              <a:xfrm>
                <a:off x="1671" y="2511"/>
                <a:ext cx="120" cy="8"/>
              </a:xfrm>
              <a:prstGeom prst="rect">
                <a:avLst/>
              </a:prstGeom>
              <a:solidFill>
                <a:srgbClr val="004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4" name="Rectangle 698"/>
              <p:cNvSpPr>
                <a:spLocks noChangeArrowheads="1"/>
              </p:cNvSpPr>
              <p:nvPr/>
            </p:nvSpPr>
            <p:spPr bwMode="auto">
              <a:xfrm>
                <a:off x="1671" y="2519"/>
                <a:ext cx="120" cy="8"/>
              </a:xfrm>
              <a:prstGeom prst="rect">
                <a:avLst/>
              </a:prstGeom>
              <a:solidFill>
                <a:srgbClr val="004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5" name="Rectangle 699"/>
              <p:cNvSpPr>
                <a:spLocks noChangeArrowheads="1"/>
              </p:cNvSpPr>
              <p:nvPr/>
            </p:nvSpPr>
            <p:spPr bwMode="auto">
              <a:xfrm>
                <a:off x="1671" y="2527"/>
                <a:ext cx="120" cy="8"/>
              </a:xfrm>
              <a:prstGeom prst="rect">
                <a:avLst/>
              </a:prstGeom>
              <a:solidFill>
                <a:srgbClr val="004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6" name="Rectangle 700"/>
              <p:cNvSpPr>
                <a:spLocks noChangeArrowheads="1"/>
              </p:cNvSpPr>
              <p:nvPr/>
            </p:nvSpPr>
            <p:spPr bwMode="auto">
              <a:xfrm>
                <a:off x="1671" y="2535"/>
                <a:ext cx="120" cy="8"/>
              </a:xfrm>
              <a:prstGeom prst="rect">
                <a:avLst/>
              </a:prstGeom>
              <a:solidFill>
                <a:srgbClr val="004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7" name="Rectangle 701"/>
              <p:cNvSpPr>
                <a:spLocks noChangeArrowheads="1"/>
              </p:cNvSpPr>
              <p:nvPr/>
            </p:nvSpPr>
            <p:spPr bwMode="auto">
              <a:xfrm>
                <a:off x="1671" y="2543"/>
                <a:ext cx="120" cy="8"/>
              </a:xfrm>
              <a:prstGeom prst="rect">
                <a:avLst/>
              </a:prstGeom>
              <a:solidFill>
                <a:srgbClr val="004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8" name="Rectangle 702"/>
              <p:cNvSpPr>
                <a:spLocks noChangeArrowheads="1"/>
              </p:cNvSpPr>
              <p:nvPr/>
            </p:nvSpPr>
            <p:spPr bwMode="auto">
              <a:xfrm>
                <a:off x="1671" y="2551"/>
                <a:ext cx="120" cy="8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39" name="Rectangle 703"/>
              <p:cNvSpPr>
                <a:spLocks noChangeArrowheads="1"/>
              </p:cNvSpPr>
              <p:nvPr/>
            </p:nvSpPr>
            <p:spPr bwMode="auto">
              <a:xfrm>
                <a:off x="1671" y="2559"/>
                <a:ext cx="120" cy="8"/>
              </a:xfrm>
              <a:prstGeom prst="rect">
                <a:avLst/>
              </a:prstGeom>
              <a:solidFill>
                <a:srgbClr val="0047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0" name="Rectangle 704"/>
              <p:cNvSpPr>
                <a:spLocks noChangeArrowheads="1"/>
              </p:cNvSpPr>
              <p:nvPr/>
            </p:nvSpPr>
            <p:spPr bwMode="auto">
              <a:xfrm>
                <a:off x="1671" y="2567"/>
                <a:ext cx="120" cy="8"/>
              </a:xfrm>
              <a:prstGeom prst="rect">
                <a:avLst/>
              </a:prstGeom>
              <a:solidFill>
                <a:srgbClr val="0047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1" name="Rectangle 705"/>
              <p:cNvSpPr>
                <a:spLocks noChangeArrowheads="1"/>
              </p:cNvSpPr>
              <p:nvPr/>
            </p:nvSpPr>
            <p:spPr bwMode="auto">
              <a:xfrm>
                <a:off x="1671" y="2575"/>
                <a:ext cx="120" cy="8"/>
              </a:xfrm>
              <a:prstGeom prst="rect">
                <a:avLst/>
              </a:prstGeom>
              <a:solidFill>
                <a:srgbClr val="0045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2" name="Rectangle 706"/>
              <p:cNvSpPr>
                <a:spLocks noChangeArrowheads="1"/>
              </p:cNvSpPr>
              <p:nvPr/>
            </p:nvSpPr>
            <p:spPr bwMode="auto">
              <a:xfrm>
                <a:off x="1671" y="2583"/>
                <a:ext cx="120" cy="8"/>
              </a:xfrm>
              <a:prstGeom prst="rect">
                <a:avLst/>
              </a:prstGeom>
              <a:solidFill>
                <a:srgbClr val="0045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3" name="Rectangle 707"/>
              <p:cNvSpPr>
                <a:spLocks noChangeArrowheads="1"/>
              </p:cNvSpPr>
              <p:nvPr/>
            </p:nvSpPr>
            <p:spPr bwMode="auto">
              <a:xfrm>
                <a:off x="1671" y="2591"/>
                <a:ext cx="120" cy="8"/>
              </a:xfrm>
              <a:prstGeom prst="rect">
                <a:avLst/>
              </a:prstGeom>
              <a:solidFill>
                <a:srgbClr val="0044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4" name="Rectangle 708"/>
              <p:cNvSpPr>
                <a:spLocks noChangeArrowheads="1"/>
              </p:cNvSpPr>
              <p:nvPr/>
            </p:nvSpPr>
            <p:spPr bwMode="auto">
              <a:xfrm>
                <a:off x="1671" y="2599"/>
                <a:ext cx="120" cy="8"/>
              </a:xfrm>
              <a:prstGeom prst="rect">
                <a:avLst/>
              </a:prstGeom>
              <a:solidFill>
                <a:srgbClr val="0043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5" name="Rectangle 709"/>
              <p:cNvSpPr>
                <a:spLocks noChangeArrowheads="1"/>
              </p:cNvSpPr>
              <p:nvPr/>
            </p:nvSpPr>
            <p:spPr bwMode="auto">
              <a:xfrm>
                <a:off x="1671" y="2607"/>
                <a:ext cx="120" cy="8"/>
              </a:xfrm>
              <a:prstGeom prst="rect">
                <a:avLst/>
              </a:prstGeom>
              <a:solidFill>
                <a:srgbClr val="0042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6" name="Rectangle 710"/>
              <p:cNvSpPr>
                <a:spLocks noChangeArrowheads="1"/>
              </p:cNvSpPr>
              <p:nvPr/>
            </p:nvSpPr>
            <p:spPr bwMode="auto">
              <a:xfrm>
                <a:off x="1671" y="2615"/>
                <a:ext cx="120" cy="8"/>
              </a:xfrm>
              <a:prstGeom prst="rect">
                <a:avLst/>
              </a:prstGeom>
              <a:solidFill>
                <a:srgbClr val="0041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7" name="Rectangle 711"/>
              <p:cNvSpPr>
                <a:spLocks noChangeArrowheads="1"/>
              </p:cNvSpPr>
              <p:nvPr/>
            </p:nvSpPr>
            <p:spPr bwMode="auto">
              <a:xfrm>
                <a:off x="1671" y="2623"/>
                <a:ext cx="120" cy="8"/>
              </a:xfrm>
              <a:prstGeom prst="rect">
                <a:avLst/>
              </a:prstGeom>
              <a:solidFill>
                <a:srgbClr val="0041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8" name="Rectangle 712"/>
              <p:cNvSpPr>
                <a:spLocks noChangeArrowheads="1"/>
              </p:cNvSpPr>
              <p:nvPr/>
            </p:nvSpPr>
            <p:spPr bwMode="auto">
              <a:xfrm>
                <a:off x="1671" y="2631"/>
                <a:ext cx="120" cy="8"/>
              </a:xfrm>
              <a:prstGeom prst="rect">
                <a:avLst/>
              </a:prstGeom>
              <a:solidFill>
                <a:srgbClr val="0040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49" name="Rectangle 713"/>
              <p:cNvSpPr>
                <a:spLocks noChangeArrowheads="1"/>
              </p:cNvSpPr>
              <p:nvPr/>
            </p:nvSpPr>
            <p:spPr bwMode="auto">
              <a:xfrm>
                <a:off x="1671" y="2639"/>
                <a:ext cx="120" cy="8"/>
              </a:xfrm>
              <a:prstGeom prst="rect">
                <a:avLst/>
              </a:prstGeom>
              <a:solidFill>
                <a:srgbClr val="0040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0" name="Rectangle 714"/>
              <p:cNvSpPr>
                <a:spLocks noChangeArrowheads="1"/>
              </p:cNvSpPr>
              <p:nvPr/>
            </p:nvSpPr>
            <p:spPr bwMode="auto">
              <a:xfrm>
                <a:off x="1671" y="2647"/>
                <a:ext cx="120" cy="8"/>
              </a:xfrm>
              <a:prstGeom prst="rect">
                <a:avLst/>
              </a:prstGeom>
              <a:solidFill>
                <a:srgbClr val="003E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1" name="Rectangle 715"/>
              <p:cNvSpPr>
                <a:spLocks noChangeArrowheads="1"/>
              </p:cNvSpPr>
              <p:nvPr/>
            </p:nvSpPr>
            <p:spPr bwMode="auto">
              <a:xfrm>
                <a:off x="1671" y="2655"/>
                <a:ext cx="120" cy="8"/>
              </a:xfrm>
              <a:prstGeom prst="rect">
                <a:avLst/>
              </a:prstGeom>
              <a:solidFill>
                <a:srgbClr val="003E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2" name="Rectangle 716"/>
              <p:cNvSpPr>
                <a:spLocks noChangeArrowheads="1"/>
              </p:cNvSpPr>
              <p:nvPr/>
            </p:nvSpPr>
            <p:spPr bwMode="auto">
              <a:xfrm>
                <a:off x="1671" y="2663"/>
                <a:ext cx="120" cy="8"/>
              </a:xfrm>
              <a:prstGeom prst="rect">
                <a:avLst/>
              </a:prstGeom>
              <a:solidFill>
                <a:srgbClr val="003D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3" name="Rectangle 717"/>
              <p:cNvSpPr>
                <a:spLocks noChangeArrowheads="1"/>
              </p:cNvSpPr>
              <p:nvPr/>
            </p:nvSpPr>
            <p:spPr bwMode="auto">
              <a:xfrm>
                <a:off x="1671" y="2671"/>
                <a:ext cx="120" cy="8"/>
              </a:xfrm>
              <a:prstGeom prst="rect">
                <a:avLst/>
              </a:prstGeom>
              <a:solidFill>
                <a:srgbClr val="003D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4" name="Rectangle 718"/>
              <p:cNvSpPr>
                <a:spLocks noChangeArrowheads="1"/>
              </p:cNvSpPr>
              <p:nvPr/>
            </p:nvSpPr>
            <p:spPr bwMode="auto">
              <a:xfrm>
                <a:off x="1671" y="2679"/>
                <a:ext cx="120" cy="8"/>
              </a:xfrm>
              <a:prstGeom prst="rect">
                <a:avLst/>
              </a:prstGeom>
              <a:solidFill>
                <a:srgbClr val="003C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5" name="Rectangle 719"/>
              <p:cNvSpPr>
                <a:spLocks noChangeArrowheads="1"/>
              </p:cNvSpPr>
              <p:nvPr/>
            </p:nvSpPr>
            <p:spPr bwMode="auto">
              <a:xfrm>
                <a:off x="1671" y="2687"/>
                <a:ext cx="120" cy="8"/>
              </a:xfrm>
              <a:prstGeom prst="rect">
                <a:avLst/>
              </a:prstGeom>
              <a:solidFill>
                <a:srgbClr val="003B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6" name="Rectangle 720"/>
              <p:cNvSpPr>
                <a:spLocks noChangeArrowheads="1"/>
              </p:cNvSpPr>
              <p:nvPr/>
            </p:nvSpPr>
            <p:spPr bwMode="auto">
              <a:xfrm>
                <a:off x="1671" y="2695"/>
                <a:ext cx="120" cy="8"/>
              </a:xfrm>
              <a:prstGeom prst="rect">
                <a:avLst/>
              </a:prstGeom>
              <a:solidFill>
                <a:srgbClr val="003B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7" name="Rectangle 721"/>
              <p:cNvSpPr>
                <a:spLocks noChangeArrowheads="1"/>
              </p:cNvSpPr>
              <p:nvPr/>
            </p:nvSpPr>
            <p:spPr bwMode="auto">
              <a:xfrm>
                <a:off x="1671" y="2703"/>
                <a:ext cx="120" cy="8"/>
              </a:xfrm>
              <a:prstGeom prst="rect">
                <a:avLst/>
              </a:prstGeom>
              <a:solidFill>
                <a:srgbClr val="003A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8" name="Rectangle 722"/>
              <p:cNvSpPr>
                <a:spLocks noChangeArrowheads="1"/>
              </p:cNvSpPr>
              <p:nvPr/>
            </p:nvSpPr>
            <p:spPr bwMode="auto">
              <a:xfrm>
                <a:off x="1671" y="2711"/>
                <a:ext cx="120" cy="8"/>
              </a:xfrm>
              <a:prstGeom prst="rect">
                <a:avLst/>
              </a:prstGeom>
              <a:solidFill>
                <a:srgbClr val="003A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59" name="Rectangle 723"/>
              <p:cNvSpPr>
                <a:spLocks noChangeArrowheads="1"/>
              </p:cNvSpPr>
              <p:nvPr/>
            </p:nvSpPr>
            <p:spPr bwMode="auto">
              <a:xfrm>
                <a:off x="1671" y="2719"/>
                <a:ext cx="120" cy="8"/>
              </a:xfrm>
              <a:prstGeom prst="rect">
                <a:avLst/>
              </a:prstGeom>
              <a:solidFill>
                <a:srgbClr val="0038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0" name="Rectangle 724"/>
              <p:cNvSpPr>
                <a:spLocks noChangeArrowheads="1"/>
              </p:cNvSpPr>
              <p:nvPr/>
            </p:nvSpPr>
            <p:spPr bwMode="auto">
              <a:xfrm>
                <a:off x="1671" y="2727"/>
                <a:ext cx="120" cy="8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1" name="Rectangle 725"/>
              <p:cNvSpPr>
                <a:spLocks noChangeArrowheads="1"/>
              </p:cNvSpPr>
              <p:nvPr/>
            </p:nvSpPr>
            <p:spPr bwMode="auto">
              <a:xfrm>
                <a:off x="1671" y="2735"/>
                <a:ext cx="120" cy="8"/>
              </a:xfrm>
              <a:prstGeom prst="rect">
                <a:avLst/>
              </a:prstGeom>
              <a:solidFill>
                <a:srgbClr val="0038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2" name="Rectangle 726"/>
              <p:cNvSpPr>
                <a:spLocks noChangeArrowheads="1"/>
              </p:cNvSpPr>
              <p:nvPr/>
            </p:nvSpPr>
            <p:spPr bwMode="auto">
              <a:xfrm>
                <a:off x="1671" y="2743"/>
                <a:ext cx="120" cy="8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3" name="Rectangle 727"/>
              <p:cNvSpPr>
                <a:spLocks noChangeArrowheads="1"/>
              </p:cNvSpPr>
              <p:nvPr/>
            </p:nvSpPr>
            <p:spPr bwMode="auto">
              <a:xfrm>
                <a:off x="1671" y="2751"/>
                <a:ext cx="120" cy="8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4" name="Rectangle 728"/>
              <p:cNvSpPr>
                <a:spLocks noChangeArrowheads="1"/>
              </p:cNvSpPr>
              <p:nvPr/>
            </p:nvSpPr>
            <p:spPr bwMode="auto">
              <a:xfrm>
                <a:off x="1671" y="2759"/>
                <a:ext cx="120" cy="8"/>
              </a:xfrm>
              <a:prstGeom prst="rect">
                <a:avLst/>
              </a:prstGeom>
              <a:solidFill>
                <a:srgbClr val="0036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5" name="Rectangle 729"/>
              <p:cNvSpPr>
                <a:spLocks noChangeArrowheads="1"/>
              </p:cNvSpPr>
              <p:nvPr/>
            </p:nvSpPr>
            <p:spPr bwMode="auto">
              <a:xfrm>
                <a:off x="1671" y="2767"/>
                <a:ext cx="120" cy="8"/>
              </a:xfrm>
              <a:prstGeom prst="rect">
                <a:avLst/>
              </a:prstGeom>
              <a:solidFill>
                <a:srgbClr val="0036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6" name="Rectangle 730"/>
              <p:cNvSpPr>
                <a:spLocks noChangeArrowheads="1"/>
              </p:cNvSpPr>
              <p:nvPr/>
            </p:nvSpPr>
            <p:spPr bwMode="auto">
              <a:xfrm>
                <a:off x="1671" y="2775"/>
                <a:ext cx="120" cy="8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7" name="Rectangle 731"/>
              <p:cNvSpPr>
                <a:spLocks noChangeArrowheads="1"/>
              </p:cNvSpPr>
              <p:nvPr/>
            </p:nvSpPr>
            <p:spPr bwMode="auto">
              <a:xfrm>
                <a:off x="1671" y="2783"/>
                <a:ext cx="120" cy="8"/>
              </a:xfrm>
              <a:prstGeom prst="rect">
                <a:avLst/>
              </a:prstGeom>
              <a:solidFill>
                <a:srgbClr val="0035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8" name="Rectangle 732"/>
              <p:cNvSpPr>
                <a:spLocks noChangeArrowheads="1"/>
              </p:cNvSpPr>
              <p:nvPr/>
            </p:nvSpPr>
            <p:spPr bwMode="auto">
              <a:xfrm>
                <a:off x="1671" y="2791"/>
                <a:ext cx="120" cy="16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69" name="Rectangle 733"/>
              <p:cNvSpPr>
                <a:spLocks noChangeArrowheads="1"/>
              </p:cNvSpPr>
              <p:nvPr/>
            </p:nvSpPr>
            <p:spPr bwMode="auto">
              <a:xfrm>
                <a:off x="1671" y="2807"/>
                <a:ext cx="120" cy="8"/>
              </a:xfrm>
              <a:prstGeom prst="rect">
                <a:avLst/>
              </a:prstGeom>
              <a:solidFill>
                <a:srgbClr val="0033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0" name="Rectangle 734"/>
              <p:cNvSpPr>
                <a:spLocks noChangeArrowheads="1"/>
              </p:cNvSpPr>
              <p:nvPr/>
            </p:nvSpPr>
            <p:spPr bwMode="auto">
              <a:xfrm>
                <a:off x="1671" y="2815"/>
                <a:ext cx="120" cy="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1" name="Rectangle 735"/>
              <p:cNvSpPr>
                <a:spLocks noChangeArrowheads="1"/>
              </p:cNvSpPr>
              <p:nvPr/>
            </p:nvSpPr>
            <p:spPr bwMode="auto">
              <a:xfrm>
                <a:off x="1671" y="2823"/>
                <a:ext cx="120" cy="8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2" name="Rectangle 736"/>
              <p:cNvSpPr>
                <a:spLocks noChangeArrowheads="1"/>
              </p:cNvSpPr>
              <p:nvPr/>
            </p:nvSpPr>
            <p:spPr bwMode="auto">
              <a:xfrm>
                <a:off x="1671" y="2831"/>
                <a:ext cx="120" cy="16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3" name="Rectangle 737"/>
              <p:cNvSpPr>
                <a:spLocks noChangeArrowheads="1"/>
              </p:cNvSpPr>
              <p:nvPr/>
            </p:nvSpPr>
            <p:spPr bwMode="auto">
              <a:xfrm>
                <a:off x="1671" y="2847"/>
                <a:ext cx="120" cy="8"/>
              </a:xfrm>
              <a:prstGeom prst="rect">
                <a:avLst/>
              </a:prstGeom>
              <a:solidFill>
                <a:srgbClr val="0031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4" name="Rectangle 738"/>
              <p:cNvSpPr>
                <a:spLocks noChangeArrowheads="1"/>
              </p:cNvSpPr>
              <p:nvPr/>
            </p:nvSpPr>
            <p:spPr bwMode="auto">
              <a:xfrm>
                <a:off x="1671" y="2855"/>
                <a:ext cx="120" cy="8"/>
              </a:xfrm>
              <a:prstGeom prst="rect">
                <a:avLst/>
              </a:prstGeom>
              <a:solidFill>
                <a:srgbClr val="00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5" name="Rectangle 739"/>
              <p:cNvSpPr>
                <a:spLocks noChangeArrowheads="1"/>
              </p:cNvSpPr>
              <p:nvPr/>
            </p:nvSpPr>
            <p:spPr bwMode="auto">
              <a:xfrm>
                <a:off x="1671" y="2863"/>
                <a:ext cx="120" cy="16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6" name="Rectangle 740"/>
              <p:cNvSpPr>
                <a:spLocks noChangeArrowheads="1"/>
              </p:cNvSpPr>
              <p:nvPr/>
            </p:nvSpPr>
            <p:spPr bwMode="auto">
              <a:xfrm>
                <a:off x="1671" y="2879"/>
                <a:ext cx="120" cy="23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7" name="Rectangle 741"/>
              <p:cNvSpPr>
                <a:spLocks noChangeArrowheads="1"/>
              </p:cNvSpPr>
              <p:nvPr/>
            </p:nvSpPr>
            <p:spPr bwMode="auto">
              <a:xfrm>
                <a:off x="1671" y="2902"/>
                <a:ext cx="120" cy="16"/>
              </a:xfrm>
              <a:prstGeom prst="rect">
                <a:avLst/>
              </a:prstGeom>
              <a:solidFill>
                <a:srgbClr val="00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8" name="Rectangle 742"/>
              <p:cNvSpPr>
                <a:spLocks noChangeArrowheads="1"/>
              </p:cNvSpPr>
              <p:nvPr/>
            </p:nvSpPr>
            <p:spPr bwMode="auto">
              <a:xfrm>
                <a:off x="1671" y="2918"/>
                <a:ext cx="120" cy="8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79" name="Rectangle 743"/>
              <p:cNvSpPr>
                <a:spLocks noChangeArrowheads="1"/>
              </p:cNvSpPr>
              <p:nvPr/>
            </p:nvSpPr>
            <p:spPr bwMode="auto">
              <a:xfrm>
                <a:off x="1671" y="2008"/>
                <a:ext cx="120" cy="91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0" name="Rectangle 744"/>
              <p:cNvSpPr>
                <a:spLocks noChangeArrowheads="1"/>
              </p:cNvSpPr>
              <p:nvPr/>
            </p:nvSpPr>
            <p:spPr bwMode="auto">
              <a:xfrm>
                <a:off x="2110" y="2559"/>
                <a:ext cx="128" cy="8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1" name="Rectangle 745"/>
              <p:cNvSpPr>
                <a:spLocks noChangeArrowheads="1"/>
              </p:cNvSpPr>
              <p:nvPr/>
            </p:nvSpPr>
            <p:spPr bwMode="auto">
              <a:xfrm>
                <a:off x="2110" y="2567"/>
                <a:ext cx="128" cy="16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2" name="Rectangle 746"/>
              <p:cNvSpPr>
                <a:spLocks noChangeArrowheads="1"/>
              </p:cNvSpPr>
              <p:nvPr/>
            </p:nvSpPr>
            <p:spPr bwMode="auto">
              <a:xfrm>
                <a:off x="2110" y="2583"/>
                <a:ext cx="128" cy="8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3" name="Rectangle 747"/>
              <p:cNvSpPr>
                <a:spLocks noChangeArrowheads="1"/>
              </p:cNvSpPr>
              <p:nvPr/>
            </p:nvSpPr>
            <p:spPr bwMode="auto">
              <a:xfrm>
                <a:off x="2110" y="2591"/>
                <a:ext cx="128" cy="8"/>
              </a:xfrm>
              <a:prstGeom prst="rect">
                <a:avLst/>
              </a:prstGeom>
              <a:solidFill>
                <a:srgbClr val="0064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4" name="Rectangle 748"/>
              <p:cNvSpPr>
                <a:spLocks noChangeArrowheads="1"/>
              </p:cNvSpPr>
              <p:nvPr/>
            </p:nvSpPr>
            <p:spPr bwMode="auto">
              <a:xfrm>
                <a:off x="2110" y="2599"/>
                <a:ext cx="128" cy="8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5" name="Rectangle 749"/>
              <p:cNvSpPr>
                <a:spLocks noChangeArrowheads="1"/>
              </p:cNvSpPr>
              <p:nvPr/>
            </p:nvSpPr>
            <p:spPr bwMode="auto">
              <a:xfrm>
                <a:off x="2110" y="2607"/>
                <a:ext cx="128" cy="8"/>
              </a:xfrm>
              <a:prstGeom prst="rect">
                <a:avLst/>
              </a:prstGeom>
              <a:solidFill>
                <a:srgbClr val="006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6" name="Rectangle 750"/>
              <p:cNvSpPr>
                <a:spLocks noChangeArrowheads="1"/>
              </p:cNvSpPr>
              <p:nvPr/>
            </p:nvSpPr>
            <p:spPr bwMode="auto">
              <a:xfrm>
                <a:off x="2110" y="2615"/>
                <a:ext cx="128" cy="8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7" name="Rectangle 751"/>
              <p:cNvSpPr>
                <a:spLocks noChangeArrowheads="1"/>
              </p:cNvSpPr>
              <p:nvPr/>
            </p:nvSpPr>
            <p:spPr bwMode="auto">
              <a:xfrm>
                <a:off x="2110" y="2623"/>
                <a:ext cx="128" cy="8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8" name="Rectangle 752"/>
              <p:cNvSpPr>
                <a:spLocks noChangeArrowheads="1"/>
              </p:cNvSpPr>
              <p:nvPr/>
            </p:nvSpPr>
            <p:spPr bwMode="auto">
              <a:xfrm>
                <a:off x="2110" y="2631"/>
                <a:ext cx="128" cy="8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89" name="Rectangle 753"/>
              <p:cNvSpPr>
                <a:spLocks noChangeArrowheads="1"/>
              </p:cNvSpPr>
              <p:nvPr/>
            </p:nvSpPr>
            <p:spPr bwMode="auto">
              <a:xfrm>
                <a:off x="2110" y="2639"/>
                <a:ext cx="128" cy="8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0" name="Rectangle 754"/>
              <p:cNvSpPr>
                <a:spLocks noChangeArrowheads="1"/>
              </p:cNvSpPr>
              <p:nvPr/>
            </p:nvSpPr>
            <p:spPr bwMode="auto">
              <a:xfrm>
                <a:off x="2110" y="2647"/>
                <a:ext cx="128" cy="8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1" name="Rectangle 755"/>
              <p:cNvSpPr>
                <a:spLocks noChangeArrowheads="1"/>
              </p:cNvSpPr>
              <p:nvPr/>
            </p:nvSpPr>
            <p:spPr bwMode="auto">
              <a:xfrm>
                <a:off x="2110" y="2655"/>
                <a:ext cx="128" cy="8"/>
              </a:xfrm>
              <a:prstGeom prst="rect">
                <a:avLst/>
              </a:prstGeom>
              <a:solidFill>
                <a:srgbClr val="005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2" name="Rectangle 756"/>
              <p:cNvSpPr>
                <a:spLocks noChangeArrowheads="1"/>
              </p:cNvSpPr>
              <p:nvPr/>
            </p:nvSpPr>
            <p:spPr bwMode="auto">
              <a:xfrm>
                <a:off x="2110" y="2663"/>
                <a:ext cx="128" cy="8"/>
              </a:xfrm>
              <a:prstGeom prst="rect">
                <a:avLst/>
              </a:prstGeom>
              <a:solidFill>
                <a:srgbClr val="005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3" name="Rectangle 757"/>
              <p:cNvSpPr>
                <a:spLocks noChangeArrowheads="1"/>
              </p:cNvSpPr>
              <p:nvPr/>
            </p:nvSpPr>
            <p:spPr bwMode="auto">
              <a:xfrm>
                <a:off x="2110" y="2671"/>
                <a:ext cx="128" cy="8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4" name="Rectangle 758"/>
              <p:cNvSpPr>
                <a:spLocks noChangeArrowheads="1"/>
              </p:cNvSpPr>
              <p:nvPr/>
            </p:nvSpPr>
            <p:spPr bwMode="auto">
              <a:xfrm>
                <a:off x="2110" y="2679"/>
                <a:ext cx="128" cy="8"/>
              </a:xfrm>
              <a:prstGeom prst="rect">
                <a:avLst/>
              </a:prstGeom>
              <a:solidFill>
                <a:srgbClr val="005C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5" name="Rectangle 759"/>
              <p:cNvSpPr>
                <a:spLocks noChangeArrowheads="1"/>
              </p:cNvSpPr>
              <p:nvPr/>
            </p:nvSpPr>
            <p:spPr bwMode="auto">
              <a:xfrm>
                <a:off x="2110" y="2687"/>
                <a:ext cx="128" cy="8"/>
              </a:xfrm>
              <a:prstGeom prst="rect">
                <a:avLst/>
              </a:prstGeom>
              <a:solidFill>
                <a:srgbClr val="005B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6" name="Rectangle 760"/>
              <p:cNvSpPr>
                <a:spLocks noChangeArrowheads="1"/>
              </p:cNvSpPr>
              <p:nvPr/>
            </p:nvSpPr>
            <p:spPr bwMode="auto">
              <a:xfrm>
                <a:off x="2110" y="2695"/>
                <a:ext cx="128" cy="8"/>
              </a:xfrm>
              <a:prstGeom prst="rect">
                <a:avLst/>
              </a:prstGeom>
              <a:solidFill>
                <a:srgbClr val="005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7" name="Rectangle 761"/>
              <p:cNvSpPr>
                <a:spLocks noChangeArrowheads="1"/>
              </p:cNvSpPr>
              <p:nvPr/>
            </p:nvSpPr>
            <p:spPr bwMode="auto">
              <a:xfrm>
                <a:off x="2110" y="2703"/>
                <a:ext cx="128" cy="8"/>
              </a:xfrm>
              <a:prstGeom prst="rect">
                <a:avLst/>
              </a:prstGeom>
              <a:solidFill>
                <a:srgbClr val="0058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8" name="Rectangle 762"/>
              <p:cNvSpPr>
                <a:spLocks noChangeArrowheads="1"/>
              </p:cNvSpPr>
              <p:nvPr/>
            </p:nvSpPr>
            <p:spPr bwMode="auto">
              <a:xfrm>
                <a:off x="2110" y="2711"/>
                <a:ext cx="128" cy="8"/>
              </a:xfrm>
              <a:prstGeom prst="rect">
                <a:avLst/>
              </a:prstGeom>
              <a:solidFill>
                <a:srgbClr val="0056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699" name="Rectangle 763"/>
              <p:cNvSpPr>
                <a:spLocks noChangeArrowheads="1"/>
              </p:cNvSpPr>
              <p:nvPr/>
            </p:nvSpPr>
            <p:spPr bwMode="auto">
              <a:xfrm>
                <a:off x="2110" y="2719"/>
                <a:ext cx="128" cy="8"/>
              </a:xfrm>
              <a:prstGeom prst="rect">
                <a:avLst/>
              </a:prstGeom>
              <a:solidFill>
                <a:srgbClr val="0054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0" name="Rectangle 764"/>
              <p:cNvSpPr>
                <a:spLocks noChangeArrowheads="1"/>
              </p:cNvSpPr>
              <p:nvPr/>
            </p:nvSpPr>
            <p:spPr bwMode="auto">
              <a:xfrm>
                <a:off x="2110" y="2727"/>
                <a:ext cx="128" cy="8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1" name="Rectangle 765"/>
              <p:cNvSpPr>
                <a:spLocks noChangeArrowheads="1"/>
              </p:cNvSpPr>
              <p:nvPr/>
            </p:nvSpPr>
            <p:spPr bwMode="auto">
              <a:xfrm>
                <a:off x="2110" y="2735"/>
                <a:ext cx="128" cy="8"/>
              </a:xfrm>
              <a:prstGeom prst="rect">
                <a:avLst/>
              </a:prstGeom>
              <a:solidFill>
                <a:srgbClr val="0052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2" name="Rectangle 766"/>
              <p:cNvSpPr>
                <a:spLocks noChangeArrowheads="1"/>
              </p:cNvSpPr>
              <p:nvPr/>
            </p:nvSpPr>
            <p:spPr bwMode="auto">
              <a:xfrm>
                <a:off x="2110" y="2743"/>
                <a:ext cx="128" cy="8"/>
              </a:xfrm>
              <a:prstGeom prst="rect">
                <a:avLst/>
              </a:prstGeom>
              <a:solidFill>
                <a:srgbClr val="005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3" name="Rectangle 767"/>
              <p:cNvSpPr>
                <a:spLocks noChangeArrowheads="1"/>
              </p:cNvSpPr>
              <p:nvPr/>
            </p:nvSpPr>
            <p:spPr bwMode="auto">
              <a:xfrm>
                <a:off x="2110" y="2751"/>
                <a:ext cx="128" cy="8"/>
              </a:xfrm>
              <a:prstGeom prst="rect">
                <a:avLst/>
              </a:prstGeom>
              <a:solidFill>
                <a:srgbClr val="004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4" name="Rectangle 768"/>
              <p:cNvSpPr>
                <a:spLocks noChangeArrowheads="1"/>
              </p:cNvSpPr>
              <p:nvPr/>
            </p:nvSpPr>
            <p:spPr bwMode="auto">
              <a:xfrm>
                <a:off x="2110" y="2759"/>
                <a:ext cx="128" cy="8"/>
              </a:xfrm>
              <a:prstGeom prst="rect">
                <a:avLst/>
              </a:prstGeom>
              <a:solidFill>
                <a:srgbClr val="004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5" name="Rectangle 769"/>
              <p:cNvSpPr>
                <a:spLocks noChangeArrowheads="1"/>
              </p:cNvSpPr>
              <p:nvPr/>
            </p:nvSpPr>
            <p:spPr bwMode="auto">
              <a:xfrm>
                <a:off x="2110" y="2767"/>
                <a:ext cx="128" cy="8"/>
              </a:xfrm>
              <a:prstGeom prst="rect">
                <a:avLst/>
              </a:prstGeom>
              <a:solidFill>
                <a:srgbClr val="004A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6" name="Rectangle 770"/>
              <p:cNvSpPr>
                <a:spLocks noChangeArrowheads="1"/>
              </p:cNvSpPr>
              <p:nvPr/>
            </p:nvSpPr>
            <p:spPr bwMode="auto">
              <a:xfrm>
                <a:off x="2110" y="2775"/>
                <a:ext cx="128" cy="8"/>
              </a:xfrm>
              <a:prstGeom prst="rect">
                <a:avLst/>
              </a:prstGeom>
              <a:solidFill>
                <a:srgbClr val="0048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7" name="Rectangle 771"/>
              <p:cNvSpPr>
                <a:spLocks noChangeArrowheads="1"/>
              </p:cNvSpPr>
              <p:nvPr/>
            </p:nvSpPr>
            <p:spPr bwMode="auto">
              <a:xfrm>
                <a:off x="2110" y="2783"/>
                <a:ext cx="128" cy="8"/>
              </a:xfrm>
              <a:prstGeom prst="rect">
                <a:avLst/>
              </a:prstGeom>
              <a:solidFill>
                <a:srgbClr val="0046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8" name="Rectangle 772"/>
              <p:cNvSpPr>
                <a:spLocks noChangeArrowheads="1"/>
              </p:cNvSpPr>
              <p:nvPr/>
            </p:nvSpPr>
            <p:spPr bwMode="auto">
              <a:xfrm>
                <a:off x="2110" y="2791"/>
                <a:ext cx="128" cy="8"/>
              </a:xfrm>
              <a:prstGeom prst="rect">
                <a:avLst/>
              </a:prstGeom>
              <a:solidFill>
                <a:srgbClr val="0044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09" name="Rectangle 773"/>
              <p:cNvSpPr>
                <a:spLocks noChangeArrowheads="1"/>
              </p:cNvSpPr>
              <p:nvPr/>
            </p:nvSpPr>
            <p:spPr bwMode="auto">
              <a:xfrm>
                <a:off x="2110" y="2799"/>
                <a:ext cx="128" cy="8"/>
              </a:xfrm>
              <a:prstGeom prst="rect">
                <a:avLst/>
              </a:prstGeom>
              <a:solidFill>
                <a:srgbClr val="0042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0" name="Rectangle 774"/>
              <p:cNvSpPr>
                <a:spLocks noChangeArrowheads="1"/>
              </p:cNvSpPr>
              <p:nvPr/>
            </p:nvSpPr>
            <p:spPr bwMode="auto">
              <a:xfrm>
                <a:off x="2110" y="2807"/>
                <a:ext cx="128" cy="8"/>
              </a:xfrm>
              <a:prstGeom prst="rect">
                <a:avLst/>
              </a:prstGeom>
              <a:solidFill>
                <a:srgbClr val="004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1" name="Rectangle 775"/>
              <p:cNvSpPr>
                <a:spLocks noChangeArrowheads="1"/>
              </p:cNvSpPr>
              <p:nvPr/>
            </p:nvSpPr>
            <p:spPr bwMode="auto">
              <a:xfrm>
                <a:off x="2110" y="2815"/>
                <a:ext cx="128" cy="8"/>
              </a:xfrm>
              <a:prstGeom prst="rect">
                <a:avLst/>
              </a:prstGeom>
              <a:solidFill>
                <a:srgbClr val="003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2" name="Rectangle 776"/>
              <p:cNvSpPr>
                <a:spLocks noChangeArrowheads="1"/>
              </p:cNvSpPr>
              <p:nvPr/>
            </p:nvSpPr>
            <p:spPr bwMode="auto">
              <a:xfrm>
                <a:off x="2110" y="2823"/>
                <a:ext cx="128" cy="8"/>
              </a:xfrm>
              <a:prstGeom prst="rect">
                <a:avLst/>
              </a:prstGeom>
              <a:solidFill>
                <a:srgbClr val="003D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3" name="Rectangle 777"/>
              <p:cNvSpPr>
                <a:spLocks noChangeArrowheads="1"/>
              </p:cNvSpPr>
              <p:nvPr/>
            </p:nvSpPr>
            <p:spPr bwMode="auto">
              <a:xfrm>
                <a:off x="2110" y="2831"/>
                <a:ext cx="128" cy="8"/>
              </a:xfrm>
              <a:prstGeom prst="rect">
                <a:avLst/>
              </a:prstGeom>
              <a:solidFill>
                <a:srgbClr val="003B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4" name="Rectangle 778"/>
              <p:cNvSpPr>
                <a:spLocks noChangeArrowheads="1"/>
              </p:cNvSpPr>
              <p:nvPr/>
            </p:nvSpPr>
            <p:spPr bwMode="auto">
              <a:xfrm>
                <a:off x="2110" y="2839"/>
                <a:ext cx="128" cy="8"/>
              </a:xfrm>
              <a:prstGeom prst="rect">
                <a:avLst/>
              </a:prstGeom>
              <a:solidFill>
                <a:srgbClr val="0039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5" name="Rectangle 779"/>
              <p:cNvSpPr>
                <a:spLocks noChangeArrowheads="1"/>
              </p:cNvSpPr>
              <p:nvPr/>
            </p:nvSpPr>
            <p:spPr bwMode="auto">
              <a:xfrm>
                <a:off x="2110" y="2847"/>
                <a:ext cx="128" cy="8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6" name="Rectangle 780"/>
              <p:cNvSpPr>
                <a:spLocks noChangeArrowheads="1"/>
              </p:cNvSpPr>
              <p:nvPr/>
            </p:nvSpPr>
            <p:spPr bwMode="auto">
              <a:xfrm>
                <a:off x="2110" y="2855"/>
                <a:ext cx="128" cy="8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7" name="Rectangle 781"/>
              <p:cNvSpPr>
                <a:spLocks noChangeArrowheads="1"/>
              </p:cNvSpPr>
              <p:nvPr/>
            </p:nvSpPr>
            <p:spPr bwMode="auto">
              <a:xfrm>
                <a:off x="2110" y="2863"/>
                <a:ext cx="128" cy="8"/>
              </a:xfrm>
              <a:prstGeom prst="rect">
                <a:avLst/>
              </a:prstGeom>
              <a:solidFill>
                <a:srgbClr val="0035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8" name="Rectangle 782"/>
              <p:cNvSpPr>
                <a:spLocks noChangeArrowheads="1"/>
              </p:cNvSpPr>
              <p:nvPr/>
            </p:nvSpPr>
            <p:spPr bwMode="auto">
              <a:xfrm>
                <a:off x="2110" y="2871"/>
                <a:ext cx="128" cy="8"/>
              </a:xfrm>
              <a:prstGeom prst="rect">
                <a:avLst/>
              </a:prstGeom>
              <a:solidFill>
                <a:srgbClr val="0034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19" name="Rectangle 783"/>
              <p:cNvSpPr>
                <a:spLocks noChangeArrowheads="1"/>
              </p:cNvSpPr>
              <p:nvPr/>
            </p:nvSpPr>
            <p:spPr bwMode="auto">
              <a:xfrm>
                <a:off x="2110" y="2879"/>
                <a:ext cx="128" cy="7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0" name="Rectangle 784"/>
              <p:cNvSpPr>
                <a:spLocks noChangeArrowheads="1"/>
              </p:cNvSpPr>
              <p:nvPr/>
            </p:nvSpPr>
            <p:spPr bwMode="auto">
              <a:xfrm>
                <a:off x="2110" y="2886"/>
                <a:ext cx="128" cy="8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1" name="Rectangle 785"/>
              <p:cNvSpPr>
                <a:spLocks noChangeArrowheads="1"/>
              </p:cNvSpPr>
              <p:nvPr/>
            </p:nvSpPr>
            <p:spPr bwMode="auto">
              <a:xfrm>
                <a:off x="2110" y="2894"/>
                <a:ext cx="128" cy="8"/>
              </a:xfrm>
              <a:prstGeom prst="rect">
                <a:avLst/>
              </a:prstGeom>
              <a:solidFill>
                <a:srgbClr val="00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2" name="Rectangle 786"/>
              <p:cNvSpPr>
                <a:spLocks noChangeArrowheads="1"/>
              </p:cNvSpPr>
              <p:nvPr/>
            </p:nvSpPr>
            <p:spPr bwMode="auto">
              <a:xfrm>
                <a:off x="2110" y="2902"/>
                <a:ext cx="128" cy="8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3" name="Rectangle 787"/>
              <p:cNvSpPr>
                <a:spLocks noChangeArrowheads="1"/>
              </p:cNvSpPr>
              <p:nvPr/>
            </p:nvSpPr>
            <p:spPr bwMode="auto">
              <a:xfrm>
                <a:off x="2110" y="2910"/>
                <a:ext cx="128" cy="8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4" name="Rectangle 788"/>
              <p:cNvSpPr>
                <a:spLocks noChangeArrowheads="1"/>
              </p:cNvSpPr>
              <p:nvPr/>
            </p:nvSpPr>
            <p:spPr bwMode="auto">
              <a:xfrm>
                <a:off x="2110" y="2918"/>
                <a:ext cx="128" cy="8"/>
              </a:xfrm>
              <a:prstGeom prst="rect">
                <a:avLst/>
              </a:prstGeom>
              <a:solidFill>
                <a:srgbClr val="00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5" name="Rectangle 789"/>
              <p:cNvSpPr>
                <a:spLocks noChangeArrowheads="1"/>
              </p:cNvSpPr>
              <p:nvPr/>
            </p:nvSpPr>
            <p:spPr bwMode="auto">
              <a:xfrm>
                <a:off x="2110" y="2559"/>
                <a:ext cx="128" cy="367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6" name="Rectangle 790"/>
              <p:cNvSpPr>
                <a:spLocks noChangeArrowheads="1"/>
              </p:cNvSpPr>
              <p:nvPr/>
            </p:nvSpPr>
            <p:spPr bwMode="auto">
              <a:xfrm>
                <a:off x="2557" y="2168"/>
                <a:ext cx="120" cy="16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7" name="Rectangle 791"/>
              <p:cNvSpPr>
                <a:spLocks noChangeArrowheads="1"/>
              </p:cNvSpPr>
              <p:nvPr/>
            </p:nvSpPr>
            <p:spPr bwMode="auto">
              <a:xfrm>
                <a:off x="2557" y="2184"/>
                <a:ext cx="120" cy="24"/>
              </a:xfrm>
              <a:prstGeom prst="rect">
                <a:avLst/>
              </a:prstGeom>
              <a:solidFill>
                <a:srgbClr val="006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8" name="Rectangle 792"/>
              <p:cNvSpPr>
                <a:spLocks noChangeArrowheads="1"/>
              </p:cNvSpPr>
              <p:nvPr/>
            </p:nvSpPr>
            <p:spPr bwMode="auto">
              <a:xfrm>
                <a:off x="2557" y="2208"/>
                <a:ext cx="120" cy="16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29" name="Rectangle 793"/>
              <p:cNvSpPr>
                <a:spLocks noChangeArrowheads="1"/>
              </p:cNvSpPr>
              <p:nvPr/>
            </p:nvSpPr>
            <p:spPr bwMode="auto">
              <a:xfrm>
                <a:off x="2557" y="2224"/>
                <a:ext cx="120" cy="24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0" name="Rectangle 794"/>
              <p:cNvSpPr>
                <a:spLocks noChangeArrowheads="1"/>
              </p:cNvSpPr>
              <p:nvPr/>
            </p:nvSpPr>
            <p:spPr bwMode="auto">
              <a:xfrm>
                <a:off x="2557" y="2248"/>
                <a:ext cx="120" cy="8"/>
              </a:xfrm>
              <a:prstGeom prst="rect">
                <a:avLst/>
              </a:prstGeom>
              <a:solidFill>
                <a:srgbClr val="006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1" name="Rectangle 795"/>
              <p:cNvSpPr>
                <a:spLocks noChangeArrowheads="1"/>
              </p:cNvSpPr>
              <p:nvPr/>
            </p:nvSpPr>
            <p:spPr bwMode="auto">
              <a:xfrm>
                <a:off x="2557" y="2256"/>
                <a:ext cx="120" cy="24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2" name="Rectangle 796"/>
              <p:cNvSpPr>
                <a:spLocks noChangeArrowheads="1"/>
              </p:cNvSpPr>
              <p:nvPr/>
            </p:nvSpPr>
            <p:spPr bwMode="auto">
              <a:xfrm>
                <a:off x="2557" y="2280"/>
                <a:ext cx="120" cy="16"/>
              </a:xfrm>
              <a:prstGeom prst="rect">
                <a:avLst/>
              </a:prstGeom>
              <a:solidFill>
                <a:srgbClr val="006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3" name="Rectangle 797"/>
              <p:cNvSpPr>
                <a:spLocks noChangeArrowheads="1"/>
              </p:cNvSpPr>
              <p:nvPr/>
            </p:nvSpPr>
            <p:spPr bwMode="auto">
              <a:xfrm>
                <a:off x="2557" y="2296"/>
                <a:ext cx="120" cy="8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4" name="Rectangle 798"/>
              <p:cNvSpPr>
                <a:spLocks noChangeArrowheads="1"/>
              </p:cNvSpPr>
              <p:nvPr/>
            </p:nvSpPr>
            <p:spPr bwMode="auto">
              <a:xfrm>
                <a:off x="2557" y="2304"/>
                <a:ext cx="120" cy="15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5" name="Rectangle 799"/>
              <p:cNvSpPr>
                <a:spLocks noChangeArrowheads="1"/>
              </p:cNvSpPr>
              <p:nvPr/>
            </p:nvSpPr>
            <p:spPr bwMode="auto">
              <a:xfrm>
                <a:off x="2557" y="2319"/>
                <a:ext cx="120" cy="8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6" name="Rectangle 800"/>
              <p:cNvSpPr>
                <a:spLocks noChangeArrowheads="1"/>
              </p:cNvSpPr>
              <p:nvPr/>
            </p:nvSpPr>
            <p:spPr bwMode="auto">
              <a:xfrm>
                <a:off x="2557" y="2327"/>
                <a:ext cx="120" cy="16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7" name="Rectangle 801"/>
              <p:cNvSpPr>
                <a:spLocks noChangeArrowheads="1"/>
              </p:cNvSpPr>
              <p:nvPr/>
            </p:nvSpPr>
            <p:spPr bwMode="auto">
              <a:xfrm>
                <a:off x="2557" y="2343"/>
                <a:ext cx="120" cy="8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8" name="Rectangle 802"/>
              <p:cNvSpPr>
                <a:spLocks noChangeArrowheads="1"/>
              </p:cNvSpPr>
              <p:nvPr/>
            </p:nvSpPr>
            <p:spPr bwMode="auto">
              <a:xfrm>
                <a:off x="2557" y="2351"/>
                <a:ext cx="120" cy="8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39" name="Rectangle 803"/>
              <p:cNvSpPr>
                <a:spLocks noChangeArrowheads="1"/>
              </p:cNvSpPr>
              <p:nvPr/>
            </p:nvSpPr>
            <p:spPr bwMode="auto">
              <a:xfrm>
                <a:off x="2557" y="2359"/>
                <a:ext cx="120" cy="16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0" name="Rectangle 804"/>
              <p:cNvSpPr>
                <a:spLocks noChangeArrowheads="1"/>
              </p:cNvSpPr>
              <p:nvPr/>
            </p:nvSpPr>
            <p:spPr bwMode="auto">
              <a:xfrm>
                <a:off x="2557" y="2375"/>
                <a:ext cx="120" cy="8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1" name="Rectangle 805"/>
              <p:cNvSpPr>
                <a:spLocks noChangeArrowheads="1"/>
              </p:cNvSpPr>
              <p:nvPr/>
            </p:nvSpPr>
            <p:spPr bwMode="auto">
              <a:xfrm>
                <a:off x="2557" y="2383"/>
                <a:ext cx="120" cy="16"/>
              </a:xfrm>
              <a:prstGeom prst="rect">
                <a:avLst/>
              </a:prstGeom>
              <a:solidFill>
                <a:srgbClr val="005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2" name="Rectangle 806"/>
              <p:cNvSpPr>
                <a:spLocks noChangeArrowheads="1"/>
              </p:cNvSpPr>
              <p:nvPr/>
            </p:nvSpPr>
            <p:spPr bwMode="auto">
              <a:xfrm>
                <a:off x="2557" y="2399"/>
                <a:ext cx="120" cy="8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3" name="Rectangle 807"/>
              <p:cNvSpPr>
                <a:spLocks noChangeArrowheads="1"/>
              </p:cNvSpPr>
              <p:nvPr/>
            </p:nvSpPr>
            <p:spPr bwMode="auto">
              <a:xfrm>
                <a:off x="2557" y="2407"/>
                <a:ext cx="120" cy="8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4" name="Rectangle 808"/>
              <p:cNvSpPr>
                <a:spLocks noChangeArrowheads="1"/>
              </p:cNvSpPr>
              <p:nvPr/>
            </p:nvSpPr>
            <p:spPr bwMode="auto">
              <a:xfrm>
                <a:off x="2557" y="2415"/>
                <a:ext cx="120" cy="8"/>
              </a:xfrm>
              <a:prstGeom prst="rect">
                <a:avLst/>
              </a:prstGeom>
              <a:solidFill>
                <a:srgbClr val="005D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5" name="Rectangle 809"/>
              <p:cNvSpPr>
                <a:spLocks noChangeArrowheads="1"/>
              </p:cNvSpPr>
              <p:nvPr/>
            </p:nvSpPr>
            <p:spPr bwMode="auto">
              <a:xfrm>
                <a:off x="2557" y="2423"/>
                <a:ext cx="120" cy="8"/>
              </a:xfrm>
              <a:prstGeom prst="rect">
                <a:avLst/>
              </a:prstGeom>
              <a:solidFill>
                <a:srgbClr val="005C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6" name="Rectangle 810"/>
              <p:cNvSpPr>
                <a:spLocks noChangeArrowheads="1"/>
              </p:cNvSpPr>
              <p:nvPr/>
            </p:nvSpPr>
            <p:spPr bwMode="auto">
              <a:xfrm>
                <a:off x="2557" y="2431"/>
                <a:ext cx="120" cy="8"/>
              </a:xfrm>
              <a:prstGeom prst="rect">
                <a:avLst/>
              </a:prstGeom>
              <a:solidFill>
                <a:srgbClr val="005B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7" name="Rectangle 811"/>
              <p:cNvSpPr>
                <a:spLocks noChangeArrowheads="1"/>
              </p:cNvSpPr>
              <p:nvPr/>
            </p:nvSpPr>
            <p:spPr bwMode="auto">
              <a:xfrm>
                <a:off x="2557" y="2439"/>
                <a:ext cx="120" cy="8"/>
              </a:xfrm>
              <a:prstGeom prst="rect">
                <a:avLst/>
              </a:prstGeom>
              <a:solidFill>
                <a:srgbClr val="005B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48" name="Rectangle 812"/>
              <p:cNvSpPr>
                <a:spLocks noChangeArrowheads="1"/>
              </p:cNvSpPr>
              <p:nvPr/>
            </p:nvSpPr>
            <p:spPr bwMode="auto">
              <a:xfrm>
                <a:off x="2557" y="2447"/>
                <a:ext cx="120" cy="8"/>
              </a:xfrm>
              <a:prstGeom prst="rect">
                <a:avLst/>
              </a:prstGeom>
              <a:solidFill>
                <a:srgbClr val="005A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68950" name="Group 1014"/>
            <p:cNvGrpSpPr>
              <a:grpSpLocks/>
            </p:cNvGrpSpPr>
            <p:nvPr/>
          </p:nvGrpSpPr>
          <p:grpSpPr bwMode="auto">
            <a:xfrm>
              <a:off x="2472" y="2047"/>
              <a:ext cx="1997" cy="1121"/>
              <a:chOff x="2557" y="1952"/>
              <a:chExt cx="1453" cy="974"/>
            </a:xfrm>
          </p:grpSpPr>
          <p:sp>
            <p:nvSpPr>
              <p:cNvPr id="168750" name="Rectangle 814"/>
              <p:cNvSpPr>
                <a:spLocks noChangeArrowheads="1"/>
              </p:cNvSpPr>
              <p:nvPr/>
            </p:nvSpPr>
            <p:spPr bwMode="auto">
              <a:xfrm>
                <a:off x="2557" y="2455"/>
                <a:ext cx="120" cy="8"/>
              </a:xfrm>
              <a:prstGeom prst="rect">
                <a:avLst/>
              </a:prstGeom>
              <a:solidFill>
                <a:srgbClr val="005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1" name="Rectangle 815"/>
              <p:cNvSpPr>
                <a:spLocks noChangeArrowheads="1"/>
              </p:cNvSpPr>
              <p:nvPr/>
            </p:nvSpPr>
            <p:spPr bwMode="auto">
              <a:xfrm>
                <a:off x="2557" y="2463"/>
                <a:ext cx="120" cy="8"/>
              </a:xfrm>
              <a:prstGeom prst="rect">
                <a:avLst/>
              </a:prstGeom>
              <a:solidFill>
                <a:srgbClr val="0059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2" name="Rectangle 816"/>
              <p:cNvSpPr>
                <a:spLocks noChangeArrowheads="1"/>
              </p:cNvSpPr>
              <p:nvPr/>
            </p:nvSpPr>
            <p:spPr bwMode="auto">
              <a:xfrm>
                <a:off x="2557" y="2471"/>
                <a:ext cx="120" cy="8"/>
              </a:xfrm>
              <a:prstGeom prst="rect">
                <a:avLst/>
              </a:prstGeom>
              <a:solidFill>
                <a:srgbClr val="0058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3" name="Rectangle 817"/>
              <p:cNvSpPr>
                <a:spLocks noChangeArrowheads="1"/>
              </p:cNvSpPr>
              <p:nvPr/>
            </p:nvSpPr>
            <p:spPr bwMode="auto">
              <a:xfrm>
                <a:off x="2557" y="2479"/>
                <a:ext cx="120" cy="8"/>
              </a:xfrm>
              <a:prstGeom prst="rect">
                <a:avLst/>
              </a:prstGeom>
              <a:solidFill>
                <a:srgbClr val="005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4" name="Rectangle 818"/>
              <p:cNvSpPr>
                <a:spLocks noChangeArrowheads="1"/>
              </p:cNvSpPr>
              <p:nvPr/>
            </p:nvSpPr>
            <p:spPr bwMode="auto">
              <a:xfrm>
                <a:off x="2557" y="2487"/>
                <a:ext cx="120" cy="8"/>
              </a:xfrm>
              <a:prstGeom prst="rect">
                <a:avLst/>
              </a:prstGeom>
              <a:solidFill>
                <a:srgbClr val="0056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5" name="Rectangle 819"/>
              <p:cNvSpPr>
                <a:spLocks noChangeArrowheads="1"/>
              </p:cNvSpPr>
              <p:nvPr/>
            </p:nvSpPr>
            <p:spPr bwMode="auto">
              <a:xfrm>
                <a:off x="2557" y="2495"/>
                <a:ext cx="120" cy="8"/>
              </a:xfrm>
              <a:prstGeom prst="rect">
                <a:avLst/>
              </a:prstGeom>
              <a:solidFill>
                <a:srgbClr val="0055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6" name="Rectangle 820"/>
              <p:cNvSpPr>
                <a:spLocks noChangeArrowheads="1"/>
              </p:cNvSpPr>
              <p:nvPr/>
            </p:nvSpPr>
            <p:spPr bwMode="auto">
              <a:xfrm>
                <a:off x="2557" y="2503"/>
                <a:ext cx="120" cy="8"/>
              </a:xfrm>
              <a:prstGeom prst="rect">
                <a:avLst/>
              </a:prstGeom>
              <a:solidFill>
                <a:srgbClr val="0054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7" name="Rectangle 821"/>
              <p:cNvSpPr>
                <a:spLocks noChangeArrowheads="1"/>
              </p:cNvSpPr>
              <p:nvPr/>
            </p:nvSpPr>
            <p:spPr bwMode="auto">
              <a:xfrm>
                <a:off x="2557" y="2511"/>
                <a:ext cx="120" cy="8"/>
              </a:xfrm>
              <a:prstGeom prst="rect">
                <a:avLst/>
              </a:prstGeom>
              <a:solidFill>
                <a:srgbClr val="005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8" name="Rectangle 822"/>
              <p:cNvSpPr>
                <a:spLocks noChangeArrowheads="1"/>
              </p:cNvSpPr>
              <p:nvPr/>
            </p:nvSpPr>
            <p:spPr bwMode="auto">
              <a:xfrm>
                <a:off x="2557" y="2519"/>
                <a:ext cx="120" cy="8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59" name="Rectangle 823"/>
              <p:cNvSpPr>
                <a:spLocks noChangeArrowheads="1"/>
              </p:cNvSpPr>
              <p:nvPr/>
            </p:nvSpPr>
            <p:spPr bwMode="auto">
              <a:xfrm>
                <a:off x="2557" y="2527"/>
                <a:ext cx="120" cy="8"/>
              </a:xfrm>
              <a:prstGeom prst="rect">
                <a:avLst/>
              </a:prstGeom>
              <a:solidFill>
                <a:srgbClr val="005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0" name="Rectangle 824"/>
              <p:cNvSpPr>
                <a:spLocks noChangeArrowheads="1"/>
              </p:cNvSpPr>
              <p:nvPr/>
            </p:nvSpPr>
            <p:spPr bwMode="auto">
              <a:xfrm>
                <a:off x="2557" y="2535"/>
                <a:ext cx="120" cy="8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1" name="Rectangle 825"/>
              <p:cNvSpPr>
                <a:spLocks noChangeArrowheads="1"/>
              </p:cNvSpPr>
              <p:nvPr/>
            </p:nvSpPr>
            <p:spPr bwMode="auto">
              <a:xfrm>
                <a:off x="2557" y="2543"/>
                <a:ext cx="120" cy="8"/>
              </a:xfrm>
              <a:prstGeom prst="rect">
                <a:avLst/>
              </a:prstGeom>
              <a:solidFill>
                <a:srgbClr val="005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2" name="Rectangle 826"/>
              <p:cNvSpPr>
                <a:spLocks noChangeArrowheads="1"/>
              </p:cNvSpPr>
              <p:nvPr/>
            </p:nvSpPr>
            <p:spPr bwMode="auto">
              <a:xfrm>
                <a:off x="2557" y="2551"/>
                <a:ext cx="120" cy="8"/>
              </a:xfrm>
              <a:prstGeom prst="rect">
                <a:avLst/>
              </a:prstGeom>
              <a:solidFill>
                <a:srgbClr val="005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3" name="Rectangle 827"/>
              <p:cNvSpPr>
                <a:spLocks noChangeArrowheads="1"/>
              </p:cNvSpPr>
              <p:nvPr/>
            </p:nvSpPr>
            <p:spPr bwMode="auto">
              <a:xfrm>
                <a:off x="2557" y="2559"/>
                <a:ext cx="120" cy="8"/>
              </a:xfrm>
              <a:prstGeom prst="rect">
                <a:avLst/>
              </a:prstGeom>
              <a:solidFill>
                <a:srgbClr val="004F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4" name="Rectangle 828"/>
              <p:cNvSpPr>
                <a:spLocks noChangeArrowheads="1"/>
              </p:cNvSpPr>
              <p:nvPr/>
            </p:nvSpPr>
            <p:spPr bwMode="auto">
              <a:xfrm>
                <a:off x="2557" y="2567"/>
                <a:ext cx="120" cy="8"/>
              </a:xfrm>
              <a:prstGeom prst="rect">
                <a:avLst/>
              </a:prstGeom>
              <a:solidFill>
                <a:srgbClr val="004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5" name="Rectangle 829"/>
              <p:cNvSpPr>
                <a:spLocks noChangeArrowheads="1"/>
              </p:cNvSpPr>
              <p:nvPr/>
            </p:nvSpPr>
            <p:spPr bwMode="auto">
              <a:xfrm>
                <a:off x="2557" y="2575"/>
                <a:ext cx="120" cy="8"/>
              </a:xfrm>
              <a:prstGeom prst="rect">
                <a:avLst/>
              </a:prstGeom>
              <a:solidFill>
                <a:srgbClr val="004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6" name="Rectangle 830"/>
              <p:cNvSpPr>
                <a:spLocks noChangeArrowheads="1"/>
              </p:cNvSpPr>
              <p:nvPr/>
            </p:nvSpPr>
            <p:spPr bwMode="auto">
              <a:xfrm>
                <a:off x="2557" y="2583"/>
                <a:ext cx="120" cy="8"/>
              </a:xfrm>
              <a:prstGeom prst="rect">
                <a:avLst/>
              </a:prstGeom>
              <a:solidFill>
                <a:srgbClr val="004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7" name="Rectangle 831"/>
              <p:cNvSpPr>
                <a:spLocks noChangeArrowheads="1"/>
              </p:cNvSpPr>
              <p:nvPr/>
            </p:nvSpPr>
            <p:spPr bwMode="auto">
              <a:xfrm>
                <a:off x="2557" y="2591"/>
                <a:ext cx="120" cy="8"/>
              </a:xfrm>
              <a:prstGeom prst="rect">
                <a:avLst/>
              </a:prstGeom>
              <a:solidFill>
                <a:srgbClr val="004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8" name="Rectangle 832"/>
              <p:cNvSpPr>
                <a:spLocks noChangeArrowheads="1"/>
              </p:cNvSpPr>
              <p:nvPr/>
            </p:nvSpPr>
            <p:spPr bwMode="auto">
              <a:xfrm>
                <a:off x="2557" y="2599"/>
                <a:ext cx="120" cy="8"/>
              </a:xfrm>
              <a:prstGeom prst="rect">
                <a:avLst/>
              </a:prstGeom>
              <a:solidFill>
                <a:srgbClr val="004A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69" name="Rectangle 833"/>
              <p:cNvSpPr>
                <a:spLocks noChangeArrowheads="1"/>
              </p:cNvSpPr>
              <p:nvPr/>
            </p:nvSpPr>
            <p:spPr bwMode="auto">
              <a:xfrm>
                <a:off x="2557" y="2607"/>
                <a:ext cx="120" cy="8"/>
              </a:xfrm>
              <a:prstGeom prst="rect">
                <a:avLst/>
              </a:prstGeom>
              <a:solidFill>
                <a:srgbClr val="004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0" name="Rectangle 834"/>
              <p:cNvSpPr>
                <a:spLocks noChangeArrowheads="1"/>
              </p:cNvSpPr>
              <p:nvPr/>
            </p:nvSpPr>
            <p:spPr bwMode="auto">
              <a:xfrm>
                <a:off x="2557" y="2615"/>
                <a:ext cx="120" cy="8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1" name="Rectangle 835"/>
              <p:cNvSpPr>
                <a:spLocks noChangeArrowheads="1"/>
              </p:cNvSpPr>
              <p:nvPr/>
            </p:nvSpPr>
            <p:spPr bwMode="auto">
              <a:xfrm>
                <a:off x="2557" y="2623"/>
                <a:ext cx="120" cy="8"/>
              </a:xfrm>
              <a:prstGeom prst="rect">
                <a:avLst/>
              </a:prstGeom>
              <a:solidFill>
                <a:srgbClr val="0047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2" name="Rectangle 836"/>
              <p:cNvSpPr>
                <a:spLocks noChangeArrowheads="1"/>
              </p:cNvSpPr>
              <p:nvPr/>
            </p:nvSpPr>
            <p:spPr bwMode="auto">
              <a:xfrm>
                <a:off x="2557" y="2631"/>
                <a:ext cx="120" cy="8"/>
              </a:xfrm>
              <a:prstGeom prst="rect">
                <a:avLst/>
              </a:prstGeom>
              <a:solidFill>
                <a:srgbClr val="004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3" name="Rectangle 837"/>
              <p:cNvSpPr>
                <a:spLocks noChangeArrowheads="1"/>
              </p:cNvSpPr>
              <p:nvPr/>
            </p:nvSpPr>
            <p:spPr bwMode="auto">
              <a:xfrm>
                <a:off x="2557" y="2639"/>
                <a:ext cx="120" cy="8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4" name="Rectangle 838"/>
              <p:cNvSpPr>
                <a:spLocks noChangeArrowheads="1"/>
              </p:cNvSpPr>
              <p:nvPr/>
            </p:nvSpPr>
            <p:spPr bwMode="auto">
              <a:xfrm>
                <a:off x="2557" y="2647"/>
                <a:ext cx="120" cy="8"/>
              </a:xfrm>
              <a:prstGeom prst="rect">
                <a:avLst/>
              </a:prstGeom>
              <a:solidFill>
                <a:srgbClr val="0044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5" name="Rectangle 839"/>
              <p:cNvSpPr>
                <a:spLocks noChangeArrowheads="1"/>
              </p:cNvSpPr>
              <p:nvPr/>
            </p:nvSpPr>
            <p:spPr bwMode="auto">
              <a:xfrm>
                <a:off x="2557" y="2655"/>
                <a:ext cx="120" cy="8"/>
              </a:xfrm>
              <a:prstGeom prst="rect">
                <a:avLst/>
              </a:prstGeom>
              <a:solidFill>
                <a:srgbClr val="0043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6" name="Rectangle 840"/>
              <p:cNvSpPr>
                <a:spLocks noChangeArrowheads="1"/>
              </p:cNvSpPr>
              <p:nvPr/>
            </p:nvSpPr>
            <p:spPr bwMode="auto">
              <a:xfrm>
                <a:off x="2557" y="2663"/>
                <a:ext cx="120" cy="8"/>
              </a:xfrm>
              <a:prstGeom prst="rect">
                <a:avLst/>
              </a:prstGeom>
              <a:solidFill>
                <a:srgbClr val="0042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7" name="Rectangle 841"/>
              <p:cNvSpPr>
                <a:spLocks noChangeArrowheads="1"/>
              </p:cNvSpPr>
              <p:nvPr/>
            </p:nvSpPr>
            <p:spPr bwMode="auto">
              <a:xfrm>
                <a:off x="2557" y="2671"/>
                <a:ext cx="120" cy="8"/>
              </a:xfrm>
              <a:prstGeom prst="rect">
                <a:avLst/>
              </a:prstGeom>
              <a:solidFill>
                <a:srgbClr val="0041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8" name="Rectangle 842"/>
              <p:cNvSpPr>
                <a:spLocks noChangeArrowheads="1"/>
              </p:cNvSpPr>
              <p:nvPr/>
            </p:nvSpPr>
            <p:spPr bwMode="auto">
              <a:xfrm>
                <a:off x="2557" y="2679"/>
                <a:ext cx="120" cy="8"/>
              </a:xfrm>
              <a:prstGeom prst="rect">
                <a:avLst/>
              </a:prstGeom>
              <a:solidFill>
                <a:srgbClr val="004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79" name="Rectangle 843"/>
              <p:cNvSpPr>
                <a:spLocks noChangeArrowheads="1"/>
              </p:cNvSpPr>
              <p:nvPr/>
            </p:nvSpPr>
            <p:spPr bwMode="auto">
              <a:xfrm>
                <a:off x="2557" y="2687"/>
                <a:ext cx="120" cy="8"/>
              </a:xfrm>
              <a:prstGeom prst="rect">
                <a:avLst/>
              </a:prstGeom>
              <a:solidFill>
                <a:srgbClr val="004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0" name="Rectangle 844"/>
              <p:cNvSpPr>
                <a:spLocks noChangeArrowheads="1"/>
              </p:cNvSpPr>
              <p:nvPr/>
            </p:nvSpPr>
            <p:spPr bwMode="auto">
              <a:xfrm>
                <a:off x="2557" y="2695"/>
                <a:ext cx="120" cy="8"/>
              </a:xfrm>
              <a:prstGeom prst="rect">
                <a:avLst/>
              </a:prstGeom>
              <a:solidFill>
                <a:srgbClr val="003E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1" name="Rectangle 845"/>
              <p:cNvSpPr>
                <a:spLocks noChangeArrowheads="1"/>
              </p:cNvSpPr>
              <p:nvPr/>
            </p:nvSpPr>
            <p:spPr bwMode="auto">
              <a:xfrm>
                <a:off x="2557" y="2703"/>
                <a:ext cx="120" cy="8"/>
              </a:xfrm>
              <a:prstGeom prst="rect">
                <a:avLst/>
              </a:prstGeom>
              <a:solidFill>
                <a:srgbClr val="003E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2" name="Rectangle 846"/>
              <p:cNvSpPr>
                <a:spLocks noChangeArrowheads="1"/>
              </p:cNvSpPr>
              <p:nvPr/>
            </p:nvSpPr>
            <p:spPr bwMode="auto">
              <a:xfrm>
                <a:off x="2557" y="2711"/>
                <a:ext cx="120" cy="8"/>
              </a:xfrm>
              <a:prstGeom prst="rect">
                <a:avLst/>
              </a:prstGeom>
              <a:solidFill>
                <a:srgbClr val="003D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3" name="Rectangle 847"/>
              <p:cNvSpPr>
                <a:spLocks noChangeArrowheads="1"/>
              </p:cNvSpPr>
              <p:nvPr/>
            </p:nvSpPr>
            <p:spPr bwMode="auto">
              <a:xfrm>
                <a:off x="2557" y="2719"/>
                <a:ext cx="120" cy="8"/>
              </a:xfrm>
              <a:prstGeom prst="rect">
                <a:avLst/>
              </a:prstGeom>
              <a:solidFill>
                <a:srgbClr val="003C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4" name="Rectangle 848"/>
              <p:cNvSpPr>
                <a:spLocks noChangeArrowheads="1"/>
              </p:cNvSpPr>
              <p:nvPr/>
            </p:nvSpPr>
            <p:spPr bwMode="auto">
              <a:xfrm>
                <a:off x="2557" y="2727"/>
                <a:ext cx="120" cy="8"/>
              </a:xfrm>
              <a:prstGeom prst="rect">
                <a:avLst/>
              </a:prstGeom>
              <a:solidFill>
                <a:srgbClr val="003C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5" name="Rectangle 849"/>
              <p:cNvSpPr>
                <a:spLocks noChangeArrowheads="1"/>
              </p:cNvSpPr>
              <p:nvPr/>
            </p:nvSpPr>
            <p:spPr bwMode="auto">
              <a:xfrm>
                <a:off x="2557" y="2735"/>
                <a:ext cx="120" cy="8"/>
              </a:xfrm>
              <a:prstGeom prst="rect">
                <a:avLst/>
              </a:prstGeom>
              <a:solidFill>
                <a:srgbClr val="003B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6" name="Rectangle 850"/>
              <p:cNvSpPr>
                <a:spLocks noChangeArrowheads="1"/>
              </p:cNvSpPr>
              <p:nvPr/>
            </p:nvSpPr>
            <p:spPr bwMode="auto">
              <a:xfrm>
                <a:off x="2557" y="2743"/>
                <a:ext cx="120" cy="8"/>
              </a:xfrm>
              <a:prstGeom prst="rect">
                <a:avLst/>
              </a:prstGeom>
              <a:solidFill>
                <a:srgbClr val="003A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7" name="Rectangle 851"/>
              <p:cNvSpPr>
                <a:spLocks noChangeArrowheads="1"/>
              </p:cNvSpPr>
              <p:nvPr/>
            </p:nvSpPr>
            <p:spPr bwMode="auto">
              <a:xfrm>
                <a:off x="2557" y="2751"/>
                <a:ext cx="120" cy="8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8" name="Rectangle 852"/>
              <p:cNvSpPr>
                <a:spLocks noChangeArrowheads="1"/>
              </p:cNvSpPr>
              <p:nvPr/>
            </p:nvSpPr>
            <p:spPr bwMode="auto">
              <a:xfrm>
                <a:off x="2557" y="2759"/>
                <a:ext cx="120" cy="8"/>
              </a:xfrm>
              <a:prstGeom prst="rect">
                <a:avLst/>
              </a:prstGeom>
              <a:solidFill>
                <a:srgbClr val="0038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89" name="Rectangle 853"/>
              <p:cNvSpPr>
                <a:spLocks noChangeArrowheads="1"/>
              </p:cNvSpPr>
              <p:nvPr/>
            </p:nvSpPr>
            <p:spPr bwMode="auto">
              <a:xfrm>
                <a:off x="2557" y="2767"/>
                <a:ext cx="120" cy="8"/>
              </a:xfrm>
              <a:prstGeom prst="rect">
                <a:avLst/>
              </a:prstGeom>
              <a:solidFill>
                <a:srgbClr val="0038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0" name="Rectangle 854"/>
              <p:cNvSpPr>
                <a:spLocks noChangeArrowheads="1"/>
              </p:cNvSpPr>
              <p:nvPr/>
            </p:nvSpPr>
            <p:spPr bwMode="auto">
              <a:xfrm>
                <a:off x="2557" y="2775"/>
                <a:ext cx="120" cy="8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1" name="Rectangle 855"/>
              <p:cNvSpPr>
                <a:spLocks noChangeArrowheads="1"/>
              </p:cNvSpPr>
              <p:nvPr/>
            </p:nvSpPr>
            <p:spPr bwMode="auto">
              <a:xfrm>
                <a:off x="2557" y="2783"/>
                <a:ext cx="120" cy="8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2" name="Rectangle 856"/>
              <p:cNvSpPr>
                <a:spLocks noChangeArrowheads="1"/>
              </p:cNvSpPr>
              <p:nvPr/>
            </p:nvSpPr>
            <p:spPr bwMode="auto">
              <a:xfrm>
                <a:off x="2557" y="2791"/>
                <a:ext cx="120" cy="8"/>
              </a:xfrm>
              <a:prstGeom prst="rect">
                <a:avLst/>
              </a:prstGeom>
              <a:solidFill>
                <a:srgbClr val="0036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3" name="Rectangle 857"/>
              <p:cNvSpPr>
                <a:spLocks noChangeArrowheads="1"/>
              </p:cNvSpPr>
              <p:nvPr/>
            </p:nvSpPr>
            <p:spPr bwMode="auto">
              <a:xfrm>
                <a:off x="2557" y="2799"/>
                <a:ext cx="120" cy="16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4" name="Rectangle 858"/>
              <p:cNvSpPr>
                <a:spLocks noChangeArrowheads="1"/>
              </p:cNvSpPr>
              <p:nvPr/>
            </p:nvSpPr>
            <p:spPr bwMode="auto">
              <a:xfrm>
                <a:off x="2557" y="2815"/>
                <a:ext cx="120" cy="8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5" name="Rectangle 859"/>
              <p:cNvSpPr>
                <a:spLocks noChangeArrowheads="1"/>
              </p:cNvSpPr>
              <p:nvPr/>
            </p:nvSpPr>
            <p:spPr bwMode="auto">
              <a:xfrm>
                <a:off x="2557" y="2823"/>
                <a:ext cx="120" cy="16"/>
              </a:xfrm>
              <a:prstGeom prst="rect">
                <a:avLst/>
              </a:prstGeom>
              <a:solidFill>
                <a:srgbClr val="0033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6" name="Rectangle 860"/>
              <p:cNvSpPr>
                <a:spLocks noChangeArrowheads="1"/>
              </p:cNvSpPr>
              <p:nvPr/>
            </p:nvSpPr>
            <p:spPr bwMode="auto">
              <a:xfrm>
                <a:off x="2557" y="2839"/>
                <a:ext cx="120" cy="8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7" name="Rectangle 861"/>
              <p:cNvSpPr>
                <a:spLocks noChangeArrowheads="1"/>
              </p:cNvSpPr>
              <p:nvPr/>
            </p:nvSpPr>
            <p:spPr bwMode="auto">
              <a:xfrm>
                <a:off x="2557" y="2847"/>
                <a:ext cx="120" cy="8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8" name="Rectangle 862"/>
              <p:cNvSpPr>
                <a:spLocks noChangeArrowheads="1"/>
              </p:cNvSpPr>
              <p:nvPr/>
            </p:nvSpPr>
            <p:spPr bwMode="auto">
              <a:xfrm>
                <a:off x="2557" y="2855"/>
                <a:ext cx="120" cy="8"/>
              </a:xfrm>
              <a:prstGeom prst="rect">
                <a:avLst/>
              </a:prstGeom>
              <a:solidFill>
                <a:srgbClr val="00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799" name="Rectangle 863"/>
              <p:cNvSpPr>
                <a:spLocks noChangeArrowheads="1"/>
              </p:cNvSpPr>
              <p:nvPr/>
            </p:nvSpPr>
            <p:spPr bwMode="auto">
              <a:xfrm>
                <a:off x="2557" y="2863"/>
                <a:ext cx="120" cy="8"/>
              </a:xfrm>
              <a:prstGeom prst="rect">
                <a:avLst/>
              </a:prstGeom>
              <a:solidFill>
                <a:srgbClr val="00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0" name="Rectangle 864"/>
              <p:cNvSpPr>
                <a:spLocks noChangeArrowheads="1"/>
              </p:cNvSpPr>
              <p:nvPr/>
            </p:nvSpPr>
            <p:spPr bwMode="auto">
              <a:xfrm>
                <a:off x="2557" y="2871"/>
                <a:ext cx="120" cy="15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1" name="Rectangle 865"/>
              <p:cNvSpPr>
                <a:spLocks noChangeArrowheads="1"/>
              </p:cNvSpPr>
              <p:nvPr/>
            </p:nvSpPr>
            <p:spPr bwMode="auto">
              <a:xfrm>
                <a:off x="2557" y="2886"/>
                <a:ext cx="120" cy="24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2" name="Rectangle 866"/>
              <p:cNvSpPr>
                <a:spLocks noChangeArrowheads="1"/>
              </p:cNvSpPr>
              <p:nvPr/>
            </p:nvSpPr>
            <p:spPr bwMode="auto">
              <a:xfrm>
                <a:off x="2557" y="2910"/>
                <a:ext cx="120" cy="8"/>
              </a:xfrm>
              <a:prstGeom prst="rect">
                <a:avLst/>
              </a:prstGeom>
              <a:solidFill>
                <a:srgbClr val="00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3" name="Rectangle 867"/>
              <p:cNvSpPr>
                <a:spLocks noChangeArrowheads="1"/>
              </p:cNvSpPr>
              <p:nvPr/>
            </p:nvSpPr>
            <p:spPr bwMode="auto">
              <a:xfrm>
                <a:off x="2557" y="2918"/>
                <a:ext cx="120" cy="8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4" name="Rectangle 868"/>
              <p:cNvSpPr>
                <a:spLocks noChangeArrowheads="1"/>
              </p:cNvSpPr>
              <p:nvPr/>
            </p:nvSpPr>
            <p:spPr bwMode="auto">
              <a:xfrm>
                <a:off x="2557" y="2168"/>
                <a:ext cx="120" cy="758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5" name="Rectangle 869"/>
              <p:cNvSpPr>
                <a:spLocks noChangeArrowheads="1"/>
              </p:cNvSpPr>
              <p:nvPr/>
            </p:nvSpPr>
            <p:spPr bwMode="auto">
              <a:xfrm>
                <a:off x="2996" y="1952"/>
                <a:ext cx="128" cy="24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6" name="Rectangle 870"/>
              <p:cNvSpPr>
                <a:spLocks noChangeArrowheads="1"/>
              </p:cNvSpPr>
              <p:nvPr/>
            </p:nvSpPr>
            <p:spPr bwMode="auto">
              <a:xfrm>
                <a:off x="2996" y="1976"/>
                <a:ext cx="128" cy="32"/>
              </a:xfrm>
              <a:prstGeom prst="rect">
                <a:avLst/>
              </a:prstGeom>
              <a:solidFill>
                <a:srgbClr val="006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7" name="Rectangle 871"/>
              <p:cNvSpPr>
                <a:spLocks noChangeArrowheads="1"/>
              </p:cNvSpPr>
              <p:nvPr/>
            </p:nvSpPr>
            <p:spPr bwMode="auto">
              <a:xfrm>
                <a:off x="2996" y="2008"/>
                <a:ext cx="128" cy="16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8" name="Rectangle 872"/>
              <p:cNvSpPr>
                <a:spLocks noChangeArrowheads="1"/>
              </p:cNvSpPr>
              <p:nvPr/>
            </p:nvSpPr>
            <p:spPr bwMode="auto">
              <a:xfrm>
                <a:off x="2996" y="2024"/>
                <a:ext cx="128" cy="24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09" name="Rectangle 873"/>
              <p:cNvSpPr>
                <a:spLocks noChangeArrowheads="1"/>
              </p:cNvSpPr>
              <p:nvPr/>
            </p:nvSpPr>
            <p:spPr bwMode="auto">
              <a:xfrm>
                <a:off x="2996" y="2048"/>
                <a:ext cx="128" cy="16"/>
              </a:xfrm>
              <a:prstGeom prst="rect">
                <a:avLst/>
              </a:prstGeom>
              <a:solidFill>
                <a:srgbClr val="006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0" name="Rectangle 874"/>
              <p:cNvSpPr>
                <a:spLocks noChangeArrowheads="1"/>
              </p:cNvSpPr>
              <p:nvPr/>
            </p:nvSpPr>
            <p:spPr bwMode="auto">
              <a:xfrm>
                <a:off x="2996" y="2064"/>
                <a:ext cx="128" cy="32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1" name="Rectangle 875"/>
              <p:cNvSpPr>
                <a:spLocks noChangeArrowheads="1"/>
              </p:cNvSpPr>
              <p:nvPr/>
            </p:nvSpPr>
            <p:spPr bwMode="auto">
              <a:xfrm>
                <a:off x="2996" y="2096"/>
                <a:ext cx="128" cy="16"/>
              </a:xfrm>
              <a:prstGeom prst="rect">
                <a:avLst/>
              </a:prstGeom>
              <a:solidFill>
                <a:srgbClr val="006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2" name="Rectangle 876"/>
              <p:cNvSpPr>
                <a:spLocks noChangeArrowheads="1"/>
              </p:cNvSpPr>
              <p:nvPr/>
            </p:nvSpPr>
            <p:spPr bwMode="auto">
              <a:xfrm>
                <a:off x="2996" y="2112"/>
                <a:ext cx="128" cy="16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3" name="Rectangle 877"/>
              <p:cNvSpPr>
                <a:spLocks noChangeArrowheads="1"/>
              </p:cNvSpPr>
              <p:nvPr/>
            </p:nvSpPr>
            <p:spPr bwMode="auto">
              <a:xfrm>
                <a:off x="2996" y="2128"/>
                <a:ext cx="128" cy="16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4" name="Rectangle 878"/>
              <p:cNvSpPr>
                <a:spLocks noChangeArrowheads="1"/>
              </p:cNvSpPr>
              <p:nvPr/>
            </p:nvSpPr>
            <p:spPr bwMode="auto">
              <a:xfrm>
                <a:off x="2996" y="2144"/>
                <a:ext cx="128" cy="16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5" name="Rectangle 879"/>
              <p:cNvSpPr>
                <a:spLocks noChangeArrowheads="1"/>
              </p:cNvSpPr>
              <p:nvPr/>
            </p:nvSpPr>
            <p:spPr bwMode="auto">
              <a:xfrm>
                <a:off x="2996" y="2160"/>
                <a:ext cx="128" cy="16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6" name="Rectangle 880"/>
              <p:cNvSpPr>
                <a:spLocks noChangeArrowheads="1"/>
              </p:cNvSpPr>
              <p:nvPr/>
            </p:nvSpPr>
            <p:spPr bwMode="auto">
              <a:xfrm>
                <a:off x="2996" y="2176"/>
                <a:ext cx="128" cy="16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7" name="Rectangle 881"/>
              <p:cNvSpPr>
                <a:spLocks noChangeArrowheads="1"/>
              </p:cNvSpPr>
              <p:nvPr/>
            </p:nvSpPr>
            <p:spPr bwMode="auto">
              <a:xfrm>
                <a:off x="2996" y="2192"/>
                <a:ext cx="128" cy="8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8" name="Rectangle 882"/>
              <p:cNvSpPr>
                <a:spLocks noChangeArrowheads="1"/>
              </p:cNvSpPr>
              <p:nvPr/>
            </p:nvSpPr>
            <p:spPr bwMode="auto">
              <a:xfrm>
                <a:off x="2996" y="2200"/>
                <a:ext cx="128" cy="16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19" name="Rectangle 883"/>
              <p:cNvSpPr>
                <a:spLocks noChangeArrowheads="1"/>
              </p:cNvSpPr>
              <p:nvPr/>
            </p:nvSpPr>
            <p:spPr bwMode="auto">
              <a:xfrm>
                <a:off x="2996" y="2216"/>
                <a:ext cx="128" cy="8"/>
              </a:xfrm>
              <a:prstGeom prst="rect">
                <a:avLst/>
              </a:prstGeom>
              <a:solidFill>
                <a:srgbClr val="005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0" name="Rectangle 884"/>
              <p:cNvSpPr>
                <a:spLocks noChangeArrowheads="1"/>
              </p:cNvSpPr>
              <p:nvPr/>
            </p:nvSpPr>
            <p:spPr bwMode="auto">
              <a:xfrm>
                <a:off x="2996" y="2224"/>
                <a:ext cx="128" cy="8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1" name="Rectangle 885"/>
              <p:cNvSpPr>
                <a:spLocks noChangeArrowheads="1"/>
              </p:cNvSpPr>
              <p:nvPr/>
            </p:nvSpPr>
            <p:spPr bwMode="auto">
              <a:xfrm>
                <a:off x="2996" y="2232"/>
                <a:ext cx="128" cy="16"/>
              </a:xfrm>
              <a:prstGeom prst="rect">
                <a:avLst/>
              </a:prstGeom>
              <a:solidFill>
                <a:srgbClr val="005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2" name="Rectangle 886"/>
              <p:cNvSpPr>
                <a:spLocks noChangeArrowheads="1"/>
              </p:cNvSpPr>
              <p:nvPr/>
            </p:nvSpPr>
            <p:spPr bwMode="auto">
              <a:xfrm>
                <a:off x="2996" y="2248"/>
                <a:ext cx="128" cy="8"/>
              </a:xfrm>
              <a:prstGeom prst="rect">
                <a:avLst/>
              </a:prstGeom>
              <a:solidFill>
                <a:srgbClr val="005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3" name="Rectangle 887"/>
              <p:cNvSpPr>
                <a:spLocks noChangeArrowheads="1"/>
              </p:cNvSpPr>
              <p:nvPr/>
            </p:nvSpPr>
            <p:spPr bwMode="auto">
              <a:xfrm>
                <a:off x="2996" y="2256"/>
                <a:ext cx="128" cy="8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4" name="Rectangle 888"/>
              <p:cNvSpPr>
                <a:spLocks noChangeArrowheads="1"/>
              </p:cNvSpPr>
              <p:nvPr/>
            </p:nvSpPr>
            <p:spPr bwMode="auto">
              <a:xfrm>
                <a:off x="2996" y="2264"/>
                <a:ext cx="128" cy="8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5" name="Rectangle 889"/>
              <p:cNvSpPr>
                <a:spLocks noChangeArrowheads="1"/>
              </p:cNvSpPr>
              <p:nvPr/>
            </p:nvSpPr>
            <p:spPr bwMode="auto">
              <a:xfrm>
                <a:off x="2996" y="2272"/>
                <a:ext cx="128" cy="8"/>
              </a:xfrm>
              <a:prstGeom prst="rect">
                <a:avLst/>
              </a:prstGeom>
              <a:solidFill>
                <a:srgbClr val="005D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6" name="Rectangle 890"/>
              <p:cNvSpPr>
                <a:spLocks noChangeArrowheads="1"/>
              </p:cNvSpPr>
              <p:nvPr/>
            </p:nvSpPr>
            <p:spPr bwMode="auto">
              <a:xfrm>
                <a:off x="2996" y="2280"/>
                <a:ext cx="128" cy="8"/>
              </a:xfrm>
              <a:prstGeom prst="rect">
                <a:avLst/>
              </a:prstGeom>
              <a:solidFill>
                <a:srgbClr val="005C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7" name="Rectangle 891"/>
              <p:cNvSpPr>
                <a:spLocks noChangeArrowheads="1"/>
              </p:cNvSpPr>
              <p:nvPr/>
            </p:nvSpPr>
            <p:spPr bwMode="auto">
              <a:xfrm>
                <a:off x="2996" y="2288"/>
                <a:ext cx="128" cy="8"/>
              </a:xfrm>
              <a:prstGeom prst="rect">
                <a:avLst/>
              </a:prstGeom>
              <a:solidFill>
                <a:srgbClr val="005C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8" name="Rectangle 892"/>
              <p:cNvSpPr>
                <a:spLocks noChangeArrowheads="1"/>
              </p:cNvSpPr>
              <p:nvPr/>
            </p:nvSpPr>
            <p:spPr bwMode="auto">
              <a:xfrm>
                <a:off x="2996" y="2296"/>
                <a:ext cx="128" cy="15"/>
              </a:xfrm>
              <a:prstGeom prst="rect">
                <a:avLst/>
              </a:prstGeom>
              <a:solidFill>
                <a:srgbClr val="005B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29" name="Rectangle 893"/>
              <p:cNvSpPr>
                <a:spLocks noChangeArrowheads="1"/>
              </p:cNvSpPr>
              <p:nvPr/>
            </p:nvSpPr>
            <p:spPr bwMode="auto">
              <a:xfrm>
                <a:off x="2996" y="2311"/>
                <a:ext cx="128" cy="8"/>
              </a:xfrm>
              <a:prstGeom prst="rect">
                <a:avLst/>
              </a:prstGeom>
              <a:solidFill>
                <a:srgbClr val="005A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0" name="Rectangle 894"/>
              <p:cNvSpPr>
                <a:spLocks noChangeArrowheads="1"/>
              </p:cNvSpPr>
              <p:nvPr/>
            </p:nvSpPr>
            <p:spPr bwMode="auto">
              <a:xfrm>
                <a:off x="2996" y="2319"/>
                <a:ext cx="128" cy="8"/>
              </a:xfrm>
              <a:prstGeom prst="rect">
                <a:avLst/>
              </a:prstGeom>
              <a:solidFill>
                <a:srgbClr val="005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1" name="Rectangle 895"/>
              <p:cNvSpPr>
                <a:spLocks noChangeArrowheads="1"/>
              </p:cNvSpPr>
              <p:nvPr/>
            </p:nvSpPr>
            <p:spPr bwMode="auto">
              <a:xfrm>
                <a:off x="2996" y="2327"/>
                <a:ext cx="128" cy="8"/>
              </a:xfrm>
              <a:prstGeom prst="rect">
                <a:avLst/>
              </a:prstGeom>
              <a:solidFill>
                <a:srgbClr val="0059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2" name="Rectangle 896"/>
              <p:cNvSpPr>
                <a:spLocks noChangeArrowheads="1"/>
              </p:cNvSpPr>
              <p:nvPr/>
            </p:nvSpPr>
            <p:spPr bwMode="auto">
              <a:xfrm>
                <a:off x="2996" y="2335"/>
                <a:ext cx="128" cy="8"/>
              </a:xfrm>
              <a:prstGeom prst="rect">
                <a:avLst/>
              </a:prstGeom>
              <a:solidFill>
                <a:srgbClr val="0059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3" name="Rectangle 897"/>
              <p:cNvSpPr>
                <a:spLocks noChangeArrowheads="1"/>
              </p:cNvSpPr>
              <p:nvPr/>
            </p:nvSpPr>
            <p:spPr bwMode="auto">
              <a:xfrm>
                <a:off x="2996" y="2343"/>
                <a:ext cx="128" cy="8"/>
              </a:xfrm>
              <a:prstGeom prst="rect">
                <a:avLst/>
              </a:prstGeom>
              <a:solidFill>
                <a:srgbClr val="0058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4" name="Rectangle 898"/>
              <p:cNvSpPr>
                <a:spLocks noChangeArrowheads="1"/>
              </p:cNvSpPr>
              <p:nvPr/>
            </p:nvSpPr>
            <p:spPr bwMode="auto">
              <a:xfrm>
                <a:off x="2996" y="2351"/>
                <a:ext cx="128" cy="8"/>
              </a:xfrm>
              <a:prstGeom prst="rect">
                <a:avLst/>
              </a:prstGeom>
              <a:solidFill>
                <a:srgbClr val="0058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5" name="Rectangle 899"/>
              <p:cNvSpPr>
                <a:spLocks noChangeArrowheads="1"/>
              </p:cNvSpPr>
              <p:nvPr/>
            </p:nvSpPr>
            <p:spPr bwMode="auto">
              <a:xfrm>
                <a:off x="2996" y="2359"/>
                <a:ext cx="128" cy="8"/>
              </a:xfrm>
              <a:prstGeom prst="rect">
                <a:avLst/>
              </a:prstGeom>
              <a:solidFill>
                <a:srgbClr val="0057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6" name="Rectangle 900"/>
              <p:cNvSpPr>
                <a:spLocks noChangeArrowheads="1"/>
              </p:cNvSpPr>
              <p:nvPr/>
            </p:nvSpPr>
            <p:spPr bwMode="auto">
              <a:xfrm>
                <a:off x="2996" y="2367"/>
                <a:ext cx="128" cy="8"/>
              </a:xfrm>
              <a:prstGeom prst="rect">
                <a:avLst/>
              </a:prstGeom>
              <a:solidFill>
                <a:srgbClr val="0056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7" name="Rectangle 901"/>
              <p:cNvSpPr>
                <a:spLocks noChangeArrowheads="1"/>
              </p:cNvSpPr>
              <p:nvPr/>
            </p:nvSpPr>
            <p:spPr bwMode="auto">
              <a:xfrm>
                <a:off x="2996" y="2375"/>
                <a:ext cx="128" cy="8"/>
              </a:xfrm>
              <a:prstGeom prst="rect">
                <a:avLst/>
              </a:prstGeom>
              <a:solidFill>
                <a:srgbClr val="0055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8" name="Rectangle 902"/>
              <p:cNvSpPr>
                <a:spLocks noChangeArrowheads="1"/>
              </p:cNvSpPr>
              <p:nvPr/>
            </p:nvSpPr>
            <p:spPr bwMode="auto">
              <a:xfrm>
                <a:off x="2996" y="2383"/>
                <a:ext cx="128" cy="8"/>
              </a:xfrm>
              <a:prstGeom prst="rect">
                <a:avLst/>
              </a:prstGeom>
              <a:solidFill>
                <a:srgbClr val="0054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39" name="Rectangle 903"/>
              <p:cNvSpPr>
                <a:spLocks noChangeArrowheads="1"/>
              </p:cNvSpPr>
              <p:nvPr/>
            </p:nvSpPr>
            <p:spPr bwMode="auto">
              <a:xfrm>
                <a:off x="2996" y="2391"/>
                <a:ext cx="128" cy="8"/>
              </a:xfrm>
              <a:prstGeom prst="rect">
                <a:avLst/>
              </a:prstGeom>
              <a:solidFill>
                <a:srgbClr val="005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0" name="Rectangle 904"/>
              <p:cNvSpPr>
                <a:spLocks noChangeArrowheads="1"/>
              </p:cNvSpPr>
              <p:nvPr/>
            </p:nvSpPr>
            <p:spPr bwMode="auto">
              <a:xfrm>
                <a:off x="2996" y="2399"/>
                <a:ext cx="128" cy="8"/>
              </a:xfrm>
              <a:prstGeom prst="rect">
                <a:avLst/>
              </a:prstGeom>
              <a:solidFill>
                <a:srgbClr val="0053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1" name="Rectangle 905"/>
              <p:cNvSpPr>
                <a:spLocks noChangeArrowheads="1"/>
              </p:cNvSpPr>
              <p:nvPr/>
            </p:nvSpPr>
            <p:spPr bwMode="auto">
              <a:xfrm>
                <a:off x="2996" y="2407"/>
                <a:ext cx="128" cy="8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2" name="Rectangle 906"/>
              <p:cNvSpPr>
                <a:spLocks noChangeArrowheads="1"/>
              </p:cNvSpPr>
              <p:nvPr/>
            </p:nvSpPr>
            <p:spPr bwMode="auto">
              <a:xfrm>
                <a:off x="2996" y="2415"/>
                <a:ext cx="128" cy="8"/>
              </a:xfrm>
              <a:prstGeom prst="rect">
                <a:avLst/>
              </a:prstGeom>
              <a:solidFill>
                <a:srgbClr val="005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3" name="Rectangle 907"/>
              <p:cNvSpPr>
                <a:spLocks noChangeArrowheads="1"/>
              </p:cNvSpPr>
              <p:nvPr/>
            </p:nvSpPr>
            <p:spPr bwMode="auto">
              <a:xfrm>
                <a:off x="2996" y="2423"/>
                <a:ext cx="128" cy="8"/>
              </a:xfrm>
              <a:prstGeom prst="rect">
                <a:avLst/>
              </a:prstGeom>
              <a:solidFill>
                <a:srgbClr val="0051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4" name="Rectangle 908"/>
              <p:cNvSpPr>
                <a:spLocks noChangeArrowheads="1"/>
              </p:cNvSpPr>
              <p:nvPr/>
            </p:nvSpPr>
            <p:spPr bwMode="auto">
              <a:xfrm>
                <a:off x="2996" y="2431"/>
                <a:ext cx="128" cy="8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5" name="Rectangle 909"/>
              <p:cNvSpPr>
                <a:spLocks noChangeArrowheads="1"/>
              </p:cNvSpPr>
              <p:nvPr/>
            </p:nvSpPr>
            <p:spPr bwMode="auto">
              <a:xfrm>
                <a:off x="2996" y="2439"/>
                <a:ext cx="128" cy="8"/>
              </a:xfrm>
              <a:prstGeom prst="rect">
                <a:avLst/>
              </a:prstGeom>
              <a:solidFill>
                <a:srgbClr val="005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6" name="Rectangle 910"/>
              <p:cNvSpPr>
                <a:spLocks noChangeArrowheads="1"/>
              </p:cNvSpPr>
              <p:nvPr/>
            </p:nvSpPr>
            <p:spPr bwMode="auto">
              <a:xfrm>
                <a:off x="2996" y="2447"/>
                <a:ext cx="128" cy="8"/>
              </a:xfrm>
              <a:prstGeom prst="rect">
                <a:avLst/>
              </a:prstGeom>
              <a:solidFill>
                <a:srgbClr val="004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7" name="Rectangle 911"/>
              <p:cNvSpPr>
                <a:spLocks noChangeArrowheads="1"/>
              </p:cNvSpPr>
              <p:nvPr/>
            </p:nvSpPr>
            <p:spPr bwMode="auto">
              <a:xfrm>
                <a:off x="2996" y="2455"/>
                <a:ext cx="128" cy="8"/>
              </a:xfrm>
              <a:prstGeom prst="rect">
                <a:avLst/>
              </a:prstGeom>
              <a:solidFill>
                <a:srgbClr val="004F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8" name="Rectangle 912"/>
              <p:cNvSpPr>
                <a:spLocks noChangeArrowheads="1"/>
              </p:cNvSpPr>
              <p:nvPr/>
            </p:nvSpPr>
            <p:spPr bwMode="auto">
              <a:xfrm>
                <a:off x="2996" y="2463"/>
                <a:ext cx="128" cy="8"/>
              </a:xfrm>
              <a:prstGeom prst="rect">
                <a:avLst/>
              </a:prstGeom>
              <a:solidFill>
                <a:srgbClr val="004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49" name="Rectangle 913"/>
              <p:cNvSpPr>
                <a:spLocks noChangeArrowheads="1"/>
              </p:cNvSpPr>
              <p:nvPr/>
            </p:nvSpPr>
            <p:spPr bwMode="auto">
              <a:xfrm>
                <a:off x="2996" y="2471"/>
                <a:ext cx="128" cy="8"/>
              </a:xfrm>
              <a:prstGeom prst="rect">
                <a:avLst/>
              </a:prstGeom>
              <a:solidFill>
                <a:srgbClr val="004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0" name="Rectangle 914"/>
              <p:cNvSpPr>
                <a:spLocks noChangeArrowheads="1"/>
              </p:cNvSpPr>
              <p:nvPr/>
            </p:nvSpPr>
            <p:spPr bwMode="auto">
              <a:xfrm>
                <a:off x="2996" y="2479"/>
                <a:ext cx="128" cy="8"/>
              </a:xfrm>
              <a:prstGeom prst="rect">
                <a:avLst/>
              </a:prstGeom>
              <a:solidFill>
                <a:srgbClr val="004C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1" name="Rectangle 915"/>
              <p:cNvSpPr>
                <a:spLocks noChangeArrowheads="1"/>
              </p:cNvSpPr>
              <p:nvPr/>
            </p:nvSpPr>
            <p:spPr bwMode="auto">
              <a:xfrm>
                <a:off x="2996" y="2487"/>
                <a:ext cx="128" cy="8"/>
              </a:xfrm>
              <a:prstGeom prst="rect">
                <a:avLst/>
              </a:prstGeom>
              <a:solidFill>
                <a:srgbClr val="004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2" name="Rectangle 916"/>
              <p:cNvSpPr>
                <a:spLocks noChangeArrowheads="1"/>
              </p:cNvSpPr>
              <p:nvPr/>
            </p:nvSpPr>
            <p:spPr bwMode="auto">
              <a:xfrm>
                <a:off x="2996" y="2495"/>
                <a:ext cx="128" cy="8"/>
              </a:xfrm>
              <a:prstGeom prst="rect">
                <a:avLst/>
              </a:prstGeom>
              <a:solidFill>
                <a:srgbClr val="004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3" name="Rectangle 917"/>
              <p:cNvSpPr>
                <a:spLocks noChangeArrowheads="1"/>
              </p:cNvSpPr>
              <p:nvPr/>
            </p:nvSpPr>
            <p:spPr bwMode="auto">
              <a:xfrm>
                <a:off x="2996" y="2503"/>
                <a:ext cx="128" cy="8"/>
              </a:xfrm>
              <a:prstGeom prst="rect">
                <a:avLst/>
              </a:prstGeom>
              <a:solidFill>
                <a:srgbClr val="004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4" name="Rectangle 918"/>
              <p:cNvSpPr>
                <a:spLocks noChangeArrowheads="1"/>
              </p:cNvSpPr>
              <p:nvPr/>
            </p:nvSpPr>
            <p:spPr bwMode="auto">
              <a:xfrm>
                <a:off x="2996" y="2511"/>
                <a:ext cx="128" cy="8"/>
              </a:xfrm>
              <a:prstGeom prst="rect">
                <a:avLst/>
              </a:prstGeom>
              <a:solidFill>
                <a:srgbClr val="004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5" name="Rectangle 919"/>
              <p:cNvSpPr>
                <a:spLocks noChangeArrowheads="1"/>
              </p:cNvSpPr>
              <p:nvPr/>
            </p:nvSpPr>
            <p:spPr bwMode="auto">
              <a:xfrm>
                <a:off x="2996" y="2519"/>
                <a:ext cx="128" cy="8"/>
              </a:xfrm>
              <a:prstGeom prst="rect">
                <a:avLst/>
              </a:prstGeom>
              <a:solidFill>
                <a:srgbClr val="004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6" name="Rectangle 920"/>
              <p:cNvSpPr>
                <a:spLocks noChangeArrowheads="1"/>
              </p:cNvSpPr>
              <p:nvPr/>
            </p:nvSpPr>
            <p:spPr bwMode="auto">
              <a:xfrm>
                <a:off x="2996" y="2527"/>
                <a:ext cx="128" cy="8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7" name="Rectangle 921"/>
              <p:cNvSpPr>
                <a:spLocks noChangeArrowheads="1"/>
              </p:cNvSpPr>
              <p:nvPr/>
            </p:nvSpPr>
            <p:spPr bwMode="auto">
              <a:xfrm>
                <a:off x="2996" y="2535"/>
                <a:ext cx="128" cy="8"/>
              </a:xfrm>
              <a:prstGeom prst="rect">
                <a:avLst/>
              </a:prstGeom>
              <a:solidFill>
                <a:srgbClr val="0047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8" name="Rectangle 922"/>
              <p:cNvSpPr>
                <a:spLocks noChangeArrowheads="1"/>
              </p:cNvSpPr>
              <p:nvPr/>
            </p:nvSpPr>
            <p:spPr bwMode="auto">
              <a:xfrm>
                <a:off x="2996" y="2543"/>
                <a:ext cx="128" cy="8"/>
              </a:xfrm>
              <a:prstGeom prst="rect">
                <a:avLst/>
              </a:prstGeom>
              <a:solidFill>
                <a:srgbClr val="0047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59" name="Rectangle 923"/>
              <p:cNvSpPr>
                <a:spLocks noChangeArrowheads="1"/>
              </p:cNvSpPr>
              <p:nvPr/>
            </p:nvSpPr>
            <p:spPr bwMode="auto">
              <a:xfrm>
                <a:off x="2996" y="2551"/>
                <a:ext cx="128" cy="8"/>
              </a:xfrm>
              <a:prstGeom prst="rect">
                <a:avLst/>
              </a:prstGeom>
              <a:solidFill>
                <a:srgbClr val="0046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0" name="Rectangle 924"/>
              <p:cNvSpPr>
                <a:spLocks noChangeArrowheads="1"/>
              </p:cNvSpPr>
              <p:nvPr/>
            </p:nvSpPr>
            <p:spPr bwMode="auto">
              <a:xfrm>
                <a:off x="2996" y="2559"/>
                <a:ext cx="128" cy="8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1" name="Rectangle 925"/>
              <p:cNvSpPr>
                <a:spLocks noChangeArrowheads="1"/>
              </p:cNvSpPr>
              <p:nvPr/>
            </p:nvSpPr>
            <p:spPr bwMode="auto">
              <a:xfrm>
                <a:off x="2996" y="2567"/>
                <a:ext cx="128" cy="8"/>
              </a:xfrm>
              <a:prstGeom prst="rect">
                <a:avLst/>
              </a:prstGeom>
              <a:solidFill>
                <a:srgbClr val="0044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2" name="Rectangle 926"/>
              <p:cNvSpPr>
                <a:spLocks noChangeArrowheads="1"/>
              </p:cNvSpPr>
              <p:nvPr/>
            </p:nvSpPr>
            <p:spPr bwMode="auto">
              <a:xfrm>
                <a:off x="2996" y="2575"/>
                <a:ext cx="128" cy="8"/>
              </a:xfrm>
              <a:prstGeom prst="rect">
                <a:avLst/>
              </a:prstGeom>
              <a:solidFill>
                <a:srgbClr val="0044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3" name="Rectangle 927"/>
              <p:cNvSpPr>
                <a:spLocks noChangeArrowheads="1"/>
              </p:cNvSpPr>
              <p:nvPr/>
            </p:nvSpPr>
            <p:spPr bwMode="auto">
              <a:xfrm>
                <a:off x="2996" y="2583"/>
                <a:ext cx="128" cy="8"/>
              </a:xfrm>
              <a:prstGeom prst="rect">
                <a:avLst/>
              </a:prstGeom>
              <a:solidFill>
                <a:srgbClr val="004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4" name="Rectangle 928"/>
              <p:cNvSpPr>
                <a:spLocks noChangeArrowheads="1"/>
              </p:cNvSpPr>
              <p:nvPr/>
            </p:nvSpPr>
            <p:spPr bwMode="auto">
              <a:xfrm>
                <a:off x="2996" y="2591"/>
                <a:ext cx="128" cy="8"/>
              </a:xfrm>
              <a:prstGeom prst="rect">
                <a:avLst/>
              </a:prstGeom>
              <a:solidFill>
                <a:srgbClr val="0042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5" name="Rectangle 929"/>
              <p:cNvSpPr>
                <a:spLocks noChangeArrowheads="1"/>
              </p:cNvSpPr>
              <p:nvPr/>
            </p:nvSpPr>
            <p:spPr bwMode="auto">
              <a:xfrm>
                <a:off x="2996" y="2599"/>
                <a:ext cx="128" cy="8"/>
              </a:xfrm>
              <a:prstGeom prst="rect">
                <a:avLst/>
              </a:prstGeom>
              <a:solidFill>
                <a:srgbClr val="0041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6" name="Rectangle 930"/>
              <p:cNvSpPr>
                <a:spLocks noChangeArrowheads="1"/>
              </p:cNvSpPr>
              <p:nvPr/>
            </p:nvSpPr>
            <p:spPr bwMode="auto">
              <a:xfrm>
                <a:off x="2996" y="2607"/>
                <a:ext cx="128" cy="8"/>
              </a:xfrm>
              <a:prstGeom prst="rect">
                <a:avLst/>
              </a:prstGeom>
              <a:solidFill>
                <a:srgbClr val="004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7" name="Rectangle 931"/>
              <p:cNvSpPr>
                <a:spLocks noChangeArrowheads="1"/>
              </p:cNvSpPr>
              <p:nvPr/>
            </p:nvSpPr>
            <p:spPr bwMode="auto">
              <a:xfrm>
                <a:off x="2996" y="2615"/>
                <a:ext cx="128" cy="8"/>
              </a:xfrm>
              <a:prstGeom prst="rect">
                <a:avLst/>
              </a:prstGeom>
              <a:solidFill>
                <a:srgbClr val="004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8" name="Rectangle 932"/>
              <p:cNvSpPr>
                <a:spLocks noChangeArrowheads="1"/>
              </p:cNvSpPr>
              <p:nvPr/>
            </p:nvSpPr>
            <p:spPr bwMode="auto">
              <a:xfrm>
                <a:off x="2996" y="2623"/>
                <a:ext cx="128" cy="8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69" name="Rectangle 933"/>
              <p:cNvSpPr>
                <a:spLocks noChangeArrowheads="1"/>
              </p:cNvSpPr>
              <p:nvPr/>
            </p:nvSpPr>
            <p:spPr bwMode="auto">
              <a:xfrm>
                <a:off x="2996" y="2631"/>
                <a:ext cx="128" cy="8"/>
              </a:xfrm>
              <a:prstGeom prst="rect">
                <a:avLst/>
              </a:prstGeom>
              <a:solidFill>
                <a:srgbClr val="003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0" name="Rectangle 934"/>
              <p:cNvSpPr>
                <a:spLocks noChangeArrowheads="1"/>
              </p:cNvSpPr>
              <p:nvPr/>
            </p:nvSpPr>
            <p:spPr bwMode="auto">
              <a:xfrm>
                <a:off x="2996" y="2639"/>
                <a:ext cx="128" cy="8"/>
              </a:xfrm>
              <a:prstGeom prst="rect">
                <a:avLst/>
              </a:prstGeom>
              <a:solidFill>
                <a:srgbClr val="003E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1" name="Rectangle 935"/>
              <p:cNvSpPr>
                <a:spLocks noChangeArrowheads="1"/>
              </p:cNvSpPr>
              <p:nvPr/>
            </p:nvSpPr>
            <p:spPr bwMode="auto">
              <a:xfrm>
                <a:off x="2996" y="2647"/>
                <a:ext cx="128" cy="8"/>
              </a:xfrm>
              <a:prstGeom prst="rect">
                <a:avLst/>
              </a:prstGeom>
              <a:solidFill>
                <a:srgbClr val="003D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2" name="Rectangle 936"/>
              <p:cNvSpPr>
                <a:spLocks noChangeArrowheads="1"/>
              </p:cNvSpPr>
              <p:nvPr/>
            </p:nvSpPr>
            <p:spPr bwMode="auto">
              <a:xfrm>
                <a:off x="2996" y="2655"/>
                <a:ext cx="128" cy="8"/>
              </a:xfrm>
              <a:prstGeom prst="rect">
                <a:avLst/>
              </a:prstGeom>
              <a:solidFill>
                <a:srgbClr val="003D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3" name="Rectangle 937"/>
              <p:cNvSpPr>
                <a:spLocks noChangeArrowheads="1"/>
              </p:cNvSpPr>
              <p:nvPr/>
            </p:nvSpPr>
            <p:spPr bwMode="auto">
              <a:xfrm>
                <a:off x="2996" y="2663"/>
                <a:ext cx="128" cy="8"/>
              </a:xfrm>
              <a:prstGeom prst="rect">
                <a:avLst/>
              </a:prstGeom>
              <a:solidFill>
                <a:srgbClr val="003C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4" name="Rectangle 938"/>
              <p:cNvSpPr>
                <a:spLocks noChangeArrowheads="1"/>
              </p:cNvSpPr>
              <p:nvPr/>
            </p:nvSpPr>
            <p:spPr bwMode="auto">
              <a:xfrm>
                <a:off x="2996" y="2671"/>
                <a:ext cx="128" cy="8"/>
              </a:xfrm>
              <a:prstGeom prst="rect">
                <a:avLst/>
              </a:prstGeom>
              <a:solidFill>
                <a:srgbClr val="003C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5" name="Rectangle 939"/>
              <p:cNvSpPr>
                <a:spLocks noChangeArrowheads="1"/>
              </p:cNvSpPr>
              <p:nvPr/>
            </p:nvSpPr>
            <p:spPr bwMode="auto">
              <a:xfrm>
                <a:off x="2996" y="2679"/>
                <a:ext cx="128" cy="8"/>
              </a:xfrm>
              <a:prstGeom prst="rect">
                <a:avLst/>
              </a:prstGeom>
              <a:solidFill>
                <a:srgbClr val="003B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6" name="Rectangle 940"/>
              <p:cNvSpPr>
                <a:spLocks noChangeArrowheads="1"/>
              </p:cNvSpPr>
              <p:nvPr/>
            </p:nvSpPr>
            <p:spPr bwMode="auto">
              <a:xfrm>
                <a:off x="2996" y="2687"/>
                <a:ext cx="128" cy="8"/>
              </a:xfrm>
              <a:prstGeom prst="rect">
                <a:avLst/>
              </a:prstGeom>
              <a:solidFill>
                <a:srgbClr val="003A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7" name="Rectangle 941"/>
              <p:cNvSpPr>
                <a:spLocks noChangeArrowheads="1"/>
              </p:cNvSpPr>
              <p:nvPr/>
            </p:nvSpPr>
            <p:spPr bwMode="auto">
              <a:xfrm>
                <a:off x="2996" y="2695"/>
                <a:ext cx="128" cy="8"/>
              </a:xfrm>
              <a:prstGeom prst="rect">
                <a:avLst/>
              </a:prstGeom>
              <a:solidFill>
                <a:srgbClr val="003A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8" name="Rectangle 942"/>
              <p:cNvSpPr>
                <a:spLocks noChangeArrowheads="1"/>
              </p:cNvSpPr>
              <p:nvPr/>
            </p:nvSpPr>
            <p:spPr bwMode="auto">
              <a:xfrm>
                <a:off x="2996" y="2703"/>
                <a:ext cx="128" cy="8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79" name="Rectangle 943"/>
              <p:cNvSpPr>
                <a:spLocks noChangeArrowheads="1"/>
              </p:cNvSpPr>
              <p:nvPr/>
            </p:nvSpPr>
            <p:spPr bwMode="auto">
              <a:xfrm>
                <a:off x="2996" y="2711"/>
                <a:ext cx="128" cy="8"/>
              </a:xfrm>
              <a:prstGeom prst="rect">
                <a:avLst/>
              </a:prstGeom>
              <a:solidFill>
                <a:srgbClr val="0038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0" name="Rectangle 944"/>
              <p:cNvSpPr>
                <a:spLocks noChangeArrowheads="1"/>
              </p:cNvSpPr>
              <p:nvPr/>
            </p:nvSpPr>
            <p:spPr bwMode="auto">
              <a:xfrm>
                <a:off x="2996" y="2719"/>
                <a:ext cx="128" cy="8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1" name="Rectangle 945"/>
              <p:cNvSpPr>
                <a:spLocks noChangeArrowheads="1"/>
              </p:cNvSpPr>
              <p:nvPr/>
            </p:nvSpPr>
            <p:spPr bwMode="auto">
              <a:xfrm>
                <a:off x="2996" y="2727"/>
                <a:ext cx="128" cy="8"/>
              </a:xfrm>
              <a:prstGeom prst="rect">
                <a:avLst/>
              </a:prstGeom>
              <a:solidFill>
                <a:srgbClr val="0038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2" name="Rectangle 946"/>
              <p:cNvSpPr>
                <a:spLocks noChangeArrowheads="1"/>
              </p:cNvSpPr>
              <p:nvPr/>
            </p:nvSpPr>
            <p:spPr bwMode="auto">
              <a:xfrm>
                <a:off x="2996" y="2735"/>
                <a:ext cx="128" cy="8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3" name="Rectangle 947"/>
              <p:cNvSpPr>
                <a:spLocks noChangeArrowheads="1"/>
              </p:cNvSpPr>
              <p:nvPr/>
            </p:nvSpPr>
            <p:spPr bwMode="auto">
              <a:xfrm>
                <a:off x="2996" y="2743"/>
                <a:ext cx="128" cy="8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4" name="Rectangle 948"/>
              <p:cNvSpPr>
                <a:spLocks noChangeArrowheads="1"/>
              </p:cNvSpPr>
              <p:nvPr/>
            </p:nvSpPr>
            <p:spPr bwMode="auto">
              <a:xfrm>
                <a:off x="2996" y="2751"/>
                <a:ext cx="128" cy="8"/>
              </a:xfrm>
              <a:prstGeom prst="rect">
                <a:avLst/>
              </a:prstGeom>
              <a:solidFill>
                <a:srgbClr val="0036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5" name="Rectangle 949"/>
              <p:cNvSpPr>
                <a:spLocks noChangeArrowheads="1"/>
              </p:cNvSpPr>
              <p:nvPr/>
            </p:nvSpPr>
            <p:spPr bwMode="auto">
              <a:xfrm>
                <a:off x="2996" y="2759"/>
                <a:ext cx="128" cy="8"/>
              </a:xfrm>
              <a:prstGeom prst="rect">
                <a:avLst/>
              </a:prstGeom>
              <a:solidFill>
                <a:srgbClr val="0036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6" name="Rectangle 950"/>
              <p:cNvSpPr>
                <a:spLocks noChangeArrowheads="1"/>
              </p:cNvSpPr>
              <p:nvPr/>
            </p:nvSpPr>
            <p:spPr bwMode="auto">
              <a:xfrm>
                <a:off x="2996" y="2767"/>
                <a:ext cx="128" cy="8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7" name="Rectangle 951"/>
              <p:cNvSpPr>
                <a:spLocks noChangeArrowheads="1"/>
              </p:cNvSpPr>
              <p:nvPr/>
            </p:nvSpPr>
            <p:spPr bwMode="auto">
              <a:xfrm>
                <a:off x="2996" y="2775"/>
                <a:ext cx="128" cy="8"/>
              </a:xfrm>
              <a:prstGeom prst="rect">
                <a:avLst/>
              </a:prstGeom>
              <a:solidFill>
                <a:srgbClr val="0035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8" name="Rectangle 952"/>
              <p:cNvSpPr>
                <a:spLocks noChangeArrowheads="1"/>
              </p:cNvSpPr>
              <p:nvPr/>
            </p:nvSpPr>
            <p:spPr bwMode="auto">
              <a:xfrm>
                <a:off x="2996" y="2783"/>
                <a:ext cx="128" cy="16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89" name="Rectangle 953"/>
              <p:cNvSpPr>
                <a:spLocks noChangeArrowheads="1"/>
              </p:cNvSpPr>
              <p:nvPr/>
            </p:nvSpPr>
            <p:spPr bwMode="auto">
              <a:xfrm>
                <a:off x="2996" y="2799"/>
                <a:ext cx="128" cy="8"/>
              </a:xfrm>
              <a:prstGeom prst="rect">
                <a:avLst/>
              </a:prstGeom>
              <a:solidFill>
                <a:srgbClr val="0033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0" name="Rectangle 954"/>
              <p:cNvSpPr>
                <a:spLocks noChangeArrowheads="1"/>
              </p:cNvSpPr>
              <p:nvPr/>
            </p:nvSpPr>
            <p:spPr bwMode="auto">
              <a:xfrm>
                <a:off x="2996" y="2807"/>
                <a:ext cx="128" cy="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1" name="Rectangle 955"/>
              <p:cNvSpPr>
                <a:spLocks noChangeArrowheads="1"/>
              </p:cNvSpPr>
              <p:nvPr/>
            </p:nvSpPr>
            <p:spPr bwMode="auto">
              <a:xfrm>
                <a:off x="2996" y="2815"/>
                <a:ext cx="128" cy="16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2" name="Rectangle 956"/>
              <p:cNvSpPr>
                <a:spLocks noChangeArrowheads="1"/>
              </p:cNvSpPr>
              <p:nvPr/>
            </p:nvSpPr>
            <p:spPr bwMode="auto">
              <a:xfrm>
                <a:off x="2996" y="2831"/>
                <a:ext cx="128" cy="8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3" name="Rectangle 957"/>
              <p:cNvSpPr>
                <a:spLocks noChangeArrowheads="1"/>
              </p:cNvSpPr>
              <p:nvPr/>
            </p:nvSpPr>
            <p:spPr bwMode="auto">
              <a:xfrm>
                <a:off x="2996" y="2839"/>
                <a:ext cx="128" cy="8"/>
              </a:xfrm>
              <a:prstGeom prst="rect">
                <a:avLst/>
              </a:prstGeom>
              <a:solidFill>
                <a:srgbClr val="00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4" name="Rectangle 958"/>
              <p:cNvSpPr>
                <a:spLocks noChangeArrowheads="1"/>
              </p:cNvSpPr>
              <p:nvPr/>
            </p:nvSpPr>
            <p:spPr bwMode="auto">
              <a:xfrm>
                <a:off x="2996" y="2847"/>
                <a:ext cx="128" cy="8"/>
              </a:xfrm>
              <a:prstGeom prst="rect">
                <a:avLst/>
              </a:prstGeom>
              <a:solidFill>
                <a:srgbClr val="00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5" name="Rectangle 959"/>
              <p:cNvSpPr>
                <a:spLocks noChangeArrowheads="1"/>
              </p:cNvSpPr>
              <p:nvPr/>
            </p:nvSpPr>
            <p:spPr bwMode="auto">
              <a:xfrm>
                <a:off x="2996" y="2855"/>
                <a:ext cx="128" cy="16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6" name="Rectangle 960"/>
              <p:cNvSpPr>
                <a:spLocks noChangeArrowheads="1"/>
              </p:cNvSpPr>
              <p:nvPr/>
            </p:nvSpPr>
            <p:spPr bwMode="auto">
              <a:xfrm>
                <a:off x="2996" y="2871"/>
                <a:ext cx="128" cy="31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7" name="Rectangle 961"/>
              <p:cNvSpPr>
                <a:spLocks noChangeArrowheads="1"/>
              </p:cNvSpPr>
              <p:nvPr/>
            </p:nvSpPr>
            <p:spPr bwMode="auto">
              <a:xfrm>
                <a:off x="2996" y="2902"/>
                <a:ext cx="128" cy="16"/>
              </a:xfrm>
              <a:prstGeom prst="rect">
                <a:avLst/>
              </a:prstGeom>
              <a:solidFill>
                <a:srgbClr val="00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8" name="Rectangle 962"/>
              <p:cNvSpPr>
                <a:spLocks noChangeArrowheads="1"/>
              </p:cNvSpPr>
              <p:nvPr/>
            </p:nvSpPr>
            <p:spPr bwMode="auto">
              <a:xfrm>
                <a:off x="2996" y="2918"/>
                <a:ext cx="128" cy="8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899" name="Rectangle 963"/>
              <p:cNvSpPr>
                <a:spLocks noChangeArrowheads="1"/>
              </p:cNvSpPr>
              <p:nvPr/>
            </p:nvSpPr>
            <p:spPr bwMode="auto">
              <a:xfrm>
                <a:off x="2996" y="1952"/>
                <a:ext cx="128" cy="97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0" name="Rectangle 964"/>
              <p:cNvSpPr>
                <a:spLocks noChangeArrowheads="1"/>
              </p:cNvSpPr>
              <p:nvPr/>
            </p:nvSpPr>
            <p:spPr bwMode="auto">
              <a:xfrm>
                <a:off x="3443" y="2743"/>
                <a:ext cx="120" cy="8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1" name="Rectangle 965"/>
              <p:cNvSpPr>
                <a:spLocks noChangeArrowheads="1"/>
              </p:cNvSpPr>
              <p:nvPr/>
            </p:nvSpPr>
            <p:spPr bwMode="auto">
              <a:xfrm>
                <a:off x="3443" y="2751"/>
                <a:ext cx="120" cy="8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2" name="Rectangle 966"/>
              <p:cNvSpPr>
                <a:spLocks noChangeArrowheads="1"/>
              </p:cNvSpPr>
              <p:nvPr/>
            </p:nvSpPr>
            <p:spPr bwMode="auto">
              <a:xfrm>
                <a:off x="3443" y="2759"/>
                <a:ext cx="120" cy="8"/>
              </a:xfrm>
              <a:prstGeom prst="rect">
                <a:avLst/>
              </a:prstGeom>
              <a:solidFill>
                <a:srgbClr val="0064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3" name="Rectangle 967"/>
              <p:cNvSpPr>
                <a:spLocks noChangeArrowheads="1"/>
              </p:cNvSpPr>
              <p:nvPr/>
            </p:nvSpPr>
            <p:spPr bwMode="auto">
              <a:xfrm>
                <a:off x="3443" y="2767"/>
                <a:ext cx="120" cy="8"/>
              </a:xfrm>
              <a:prstGeom prst="rect">
                <a:avLst/>
              </a:prstGeom>
              <a:solidFill>
                <a:srgbClr val="006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4" name="Rectangle 968"/>
              <p:cNvSpPr>
                <a:spLocks noChangeArrowheads="1"/>
              </p:cNvSpPr>
              <p:nvPr/>
            </p:nvSpPr>
            <p:spPr bwMode="auto">
              <a:xfrm>
                <a:off x="3443" y="2775"/>
                <a:ext cx="120" cy="8"/>
              </a:xfrm>
              <a:prstGeom prst="rect">
                <a:avLst/>
              </a:prstGeom>
              <a:solidFill>
                <a:srgbClr val="0063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5" name="Rectangle 969"/>
              <p:cNvSpPr>
                <a:spLocks noChangeArrowheads="1"/>
              </p:cNvSpPr>
              <p:nvPr/>
            </p:nvSpPr>
            <p:spPr bwMode="auto">
              <a:xfrm>
                <a:off x="3443" y="2783"/>
                <a:ext cx="120" cy="8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6" name="Rectangle 970"/>
              <p:cNvSpPr>
                <a:spLocks noChangeArrowheads="1"/>
              </p:cNvSpPr>
              <p:nvPr/>
            </p:nvSpPr>
            <p:spPr bwMode="auto">
              <a:xfrm>
                <a:off x="3443" y="2791"/>
                <a:ext cx="120" cy="8"/>
              </a:xfrm>
              <a:prstGeom prst="rect">
                <a:avLst/>
              </a:prstGeom>
              <a:solidFill>
                <a:srgbClr val="005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7" name="Rectangle 971"/>
              <p:cNvSpPr>
                <a:spLocks noChangeArrowheads="1"/>
              </p:cNvSpPr>
              <p:nvPr/>
            </p:nvSpPr>
            <p:spPr bwMode="auto">
              <a:xfrm>
                <a:off x="3443" y="2799"/>
                <a:ext cx="120" cy="8"/>
              </a:xfrm>
              <a:prstGeom prst="rect">
                <a:avLst/>
              </a:prstGeom>
              <a:solidFill>
                <a:srgbClr val="005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8" name="Rectangle 972"/>
              <p:cNvSpPr>
                <a:spLocks noChangeArrowheads="1"/>
              </p:cNvSpPr>
              <p:nvPr/>
            </p:nvSpPr>
            <p:spPr bwMode="auto">
              <a:xfrm>
                <a:off x="3443" y="2807"/>
                <a:ext cx="120" cy="8"/>
              </a:xfrm>
              <a:prstGeom prst="rect">
                <a:avLst/>
              </a:prstGeom>
              <a:solidFill>
                <a:srgbClr val="005A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09" name="Rectangle 973"/>
              <p:cNvSpPr>
                <a:spLocks noChangeArrowheads="1"/>
              </p:cNvSpPr>
              <p:nvPr/>
            </p:nvSpPr>
            <p:spPr bwMode="auto">
              <a:xfrm>
                <a:off x="3443" y="2815"/>
                <a:ext cx="120" cy="8"/>
              </a:xfrm>
              <a:prstGeom prst="rect">
                <a:avLst/>
              </a:prstGeom>
              <a:solidFill>
                <a:srgbClr val="0057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0" name="Rectangle 974"/>
              <p:cNvSpPr>
                <a:spLocks noChangeArrowheads="1"/>
              </p:cNvSpPr>
              <p:nvPr/>
            </p:nvSpPr>
            <p:spPr bwMode="auto">
              <a:xfrm>
                <a:off x="3443" y="2823"/>
                <a:ext cx="120" cy="8"/>
              </a:xfrm>
              <a:prstGeom prst="rect">
                <a:avLst/>
              </a:prstGeom>
              <a:solidFill>
                <a:srgbClr val="005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1" name="Rectangle 975"/>
              <p:cNvSpPr>
                <a:spLocks noChangeArrowheads="1"/>
              </p:cNvSpPr>
              <p:nvPr/>
            </p:nvSpPr>
            <p:spPr bwMode="auto">
              <a:xfrm>
                <a:off x="3443" y="2831"/>
                <a:ext cx="120" cy="8"/>
              </a:xfrm>
              <a:prstGeom prst="rect">
                <a:avLst/>
              </a:prstGeom>
              <a:solidFill>
                <a:srgbClr val="005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2" name="Rectangle 976"/>
              <p:cNvSpPr>
                <a:spLocks noChangeArrowheads="1"/>
              </p:cNvSpPr>
              <p:nvPr/>
            </p:nvSpPr>
            <p:spPr bwMode="auto">
              <a:xfrm>
                <a:off x="3443" y="2839"/>
                <a:ext cx="120" cy="8"/>
              </a:xfrm>
              <a:prstGeom prst="rect">
                <a:avLst/>
              </a:prstGeom>
              <a:solidFill>
                <a:srgbClr val="004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3" name="Rectangle 977"/>
              <p:cNvSpPr>
                <a:spLocks noChangeArrowheads="1"/>
              </p:cNvSpPr>
              <p:nvPr/>
            </p:nvSpPr>
            <p:spPr bwMode="auto">
              <a:xfrm>
                <a:off x="3443" y="2847"/>
                <a:ext cx="120" cy="8"/>
              </a:xfrm>
              <a:prstGeom prst="rect">
                <a:avLst/>
              </a:prstGeom>
              <a:solidFill>
                <a:srgbClr val="0049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4" name="Rectangle 978"/>
              <p:cNvSpPr>
                <a:spLocks noChangeArrowheads="1"/>
              </p:cNvSpPr>
              <p:nvPr/>
            </p:nvSpPr>
            <p:spPr bwMode="auto">
              <a:xfrm>
                <a:off x="3443" y="2855"/>
                <a:ext cx="120" cy="8"/>
              </a:xfrm>
              <a:prstGeom prst="rect">
                <a:avLst/>
              </a:prstGeom>
              <a:solidFill>
                <a:srgbClr val="0045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5" name="Rectangle 979"/>
              <p:cNvSpPr>
                <a:spLocks noChangeArrowheads="1"/>
              </p:cNvSpPr>
              <p:nvPr/>
            </p:nvSpPr>
            <p:spPr bwMode="auto">
              <a:xfrm>
                <a:off x="3443" y="2863"/>
                <a:ext cx="120" cy="8"/>
              </a:xfrm>
              <a:prstGeom prst="rect">
                <a:avLst/>
              </a:prstGeom>
              <a:solidFill>
                <a:srgbClr val="0041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6" name="Rectangle 980"/>
              <p:cNvSpPr>
                <a:spLocks noChangeArrowheads="1"/>
              </p:cNvSpPr>
              <p:nvPr/>
            </p:nvSpPr>
            <p:spPr bwMode="auto">
              <a:xfrm>
                <a:off x="3443" y="2871"/>
                <a:ext cx="120" cy="8"/>
              </a:xfrm>
              <a:prstGeom prst="rect">
                <a:avLst/>
              </a:prstGeom>
              <a:solidFill>
                <a:srgbClr val="003E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7" name="Rectangle 981"/>
              <p:cNvSpPr>
                <a:spLocks noChangeArrowheads="1"/>
              </p:cNvSpPr>
              <p:nvPr/>
            </p:nvSpPr>
            <p:spPr bwMode="auto">
              <a:xfrm>
                <a:off x="3443" y="2879"/>
                <a:ext cx="120" cy="7"/>
              </a:xfrm>
              <a:prstGeom prst="rect">
                <a:avLst/>
              </a:prstGeom>
              <a:solidFill>
                <a:srgbClr val="003A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8" name="Rectangle 982"/>
              <p:cNvSpPr>
                <a:spLocks noChangeArrowheads="1"/>
              </p:cNvSpPr>
              <p:nvPr/>
            </p:nvSpPr>
            <p:spPr bwMode="auto">
              <a:xfrm>
                <a:off x="3443" y="2886"/>
                <a:ext cx="120" cy="8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19" name="Rectangle 983"/>
              <p:cNvSpPr>
                <a:spLocks noChangeArrowheads="1"/>
              </p:cNvSpPr>
              <p:nvPr/>
            </p:nvSpPr>
            <p:spPr bwMode="auto">
              <a:xfrm>
                <a:off x="3443" y="2894"/>
                <a:ext cx="120" cy="8"/>
              </a:xfrm>
              <a:prstGeom prst="rect">
                <a:avLst/>
              </a:prstGeom>
              <a:solidFill>
                <a:srgbClr val="0034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0" name="Rectangle 984"/>
              <p:cNvSpPr>
                <a:spLocks noChangeArrowheads="1"/>
              </p:cNvSpPr>
              <p:nvPr/>
            </p:nvSpPr>
            <p:spPr bwMode="auto">
              <a:xfrm>
                <a:off x="3443" y="2902"/>
                <a:ext cx="120" cy="8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1" name="Rectangle 985"/>
              <p:cNvSpPr>
                <a:spLocks noChangeArrowheads="1"/>
              </p:cNvSpPr>
              <p:nvPr/>
            </p:nvSpPr>
            <p:spPr bwMode="auto">
              <a:xfrm>
                <a:off x="3443" y="2910"/>
                <a:ext cx="120" cy="8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2" name="Rectangle 986"/>
              <p:cNvSpPr>
                <a:spLocks noChangeArrowheads="1"/>
              </p:cNvSpPr>
              <p:nvPr/>
            </p:nvSpPr>
            <p:spPr bwMode="auto">
              <a:xfrm>
                <a:off x="3443" y="2918"/>
                <a:ext cx="120" cy="8"/>
              </a:xfrm>
              <a:prstGeom prst="rect">
                <a:avLst/>
              </a:prstGeom>
              <a:solidFill>
                <a:srgbClr val="0030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3" name="Rectangle 987"/>
              <p:cNvSpPr>
                <a:spLocks noChangeArrowheads="1"/>
              </p:cNvSpPr>
              <p:nvPr/>
            </p:nvSpPr>
            <p:spPr bwMode="auto">
              <a:xfrm>
                <a:off x="3443" y="2743"/>
                <a:ext cx="120" cy="18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4" name="Rectangle 988"/>
              <p:cNvSpPr>
                <a:spLocks noChangeArrowheads="1"/>
              </p:cNvSpPr>
              <p:nvPr/>
            </p:nvSpPr>
            <p:spPr bwMode="auto">
              <a:xfrm>
                <a:off x="3883" y="2431"/>
                <a:ext cx="127" cy="16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5" name="Rectangle 989"/>
              <p:cNvSpPr>
                <a:spLocks noChangeArrowheads="1"/>
              </p:cNvSpPr>
              <p:nvPr/>
            </p:nvSpPr>
            <p:spPr bwMode="auto">
              <a:xfrm>
                <a:off x="3883" y="2447"/>
                <a:ext cx="127" cy="24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6" name="Rectangle 990"/>
              <p:cNvSpPr>
                <a:spLocks noChangeArrowheads="1"/>
              </p:cNvSpPr>
              <p:nvPr/>
            </p:nvSpPr>
            <p:spPr bwMode="auto">
              <a:xfrm>
                <a:off x="3883" y="2471"/>
                <a:ext cx="127" cy="8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7" name="Rectangle 991"/>
              <p:cNvSpPr>
                <a:spLocks noChangeArrowheads="1"/>
              </p:cNvSpPr>
              <p:nvPr/>
            </p:nvSpPr>
            <p:spPr bwMode="auto">
              <a:xfrm>
                <a:off x="3883" y="2479"/>
                <a:ext cx="127" cy="8"/>
              </a:xfrm>
              <a:prstGeom prst="rect">
                <a:avLst/>
              </a:prstGeom>
              <a:solidFill>
                <a:srgbClr val="0064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8" name="Rectangle 992"/>
              <p:cNvSpPr>
                <a:spLocks noChangeArrowheads="1"/>
              </p:cNvSpPr>
              <p:nvPr/>
            </p:nvSpPr>
            <p:spPr bwMode="auto">
              <a:xfrm>
                <a:off x="3883" y="2487"/>
                <a:ext cx="127" cy="8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29" name="Rectangle 993"/>
              <p:cNvSpPr>
                <a:spLocks noChangeArrowheads="1"/>
              </p:cNvSpPr>
              <p:nvPr/>
            </p:nvSpPr>
            <p:spPr bwMode="auto">
              <a:xfrm>
                <a:off x="3883" y="2495"/>
                <a:ext cx="127" cy="16"/>
              </a:xfrm>
              <a:prstGeom prst="rect">
                <a:avLst/>
              </a:prstGeom>
              <a:solidFill>
                <a:srgbClr val="0064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0" name="Rectangle 994"/>
              <p:cNvSpPr>
                <a:spLocks noChangeArrowheads="1"/>
              </p:cNvSpPr>
              <p:nvPr/>
            </p:nvSpPr>
            <p:spPr bwMode="auto">
              <a:xfrm>
                <a:off x="3883" y="2511"/>
                <a:ext cx="127" cy="8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1" name="Rectangle 995"/>
              <p:cNvSpPr>
                <a:spLocks noChangeArrowheads="1"/>
              </p:cNvSpPr>
              <p:nvPr/>
            </p:nvSpPr>
            <p:spPr bwMode="auto">
              <a:xfrm>
                <a:off x="3883" y="2519"/>
                <a:ext cx="127" cy="8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2" name="Rectangle 996"/>
              <p:cNvSpPr>
                <a:spLocks noChangeArrowheads="1"/>
              </p:cNvSpPr>
              <p:nvPr/>
            </p:nvSpPr>
            <p:spPr bwMode="auto">
              <a:xfrm>
                <a:off x="3883" y="2527"/>
                <a:ext cx="127" cy="8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3" name="Rectangle 997"/>
              <p:cNvSpPr>
                <a:spLocks noChangeArrowheads="1"/>
              </p:cNvSpPr>
              <p:nvPr/>
            </p:nvSpPr>
            <p:spPr bwMode="auto">
              <a:xfrm>
                <a:off x="3883" y="2535"/>
                <a:ext cx="127" cy="8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4" name="Rectangle 998"/>
              <p:cNvSpPr>
                <a:spLocks noChangeArrowheads="1"/>
              </p:cNvSpPr>
              <p:nvPr/>
            </p:nvSpPr>
            <p:spPr bwMode="auto">
              <a:xfrm>
                <a:off x="3883" y="2543"/>
                <a:ext cx="127" cy="8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5" name="Rectangle 999"/>
              <p:cNvSpPr>
                <a:spLocks noChangeArrowheads="1"/>
              </p:cNvSpPr>
              <p:nvPr/>
            </p:nvSpPr>
            <p:spPr bwMode="auto">
              <a:xfrm>
                <a:off x="3883" y="2551"/>
                <a:ext cx="127" cy="8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6" name="Rectangle 1000"/>
              <p:cNvSpPr>
                <a:spLocks noChangeArrowheads="1"/>
              </p:cNvSpPr>
              <p:nvPr/>
            </p:nvSpPr>
            <p:spPr bwMode="auto">
              <a:xfrm>
                <a:off x="3883" y="2559"/>
                <a:ext cx="127" cy="8"/>
              </a:xfrm>
              <a:prstGeom prst="rect">
                <a:avLst/>
              </a:prstGeom>
              <a:solidFill>
                <a:srgbClr val="005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7" name="Rectangle 1001"/>
              <p:cNvSpPr>
                <a:spLocks noChangeArrowheads="1"/>
              </p:cNvSpPr>
              <p:nvPr/>
            </p:nvSpPr>
            <p:spPr bwMode="auto">
              <a:xfrm>
                <a:off x="3883" y="2567"/>
                <a:ext cx="127" cy="8"/>
              </a:xfrm>
              <a:prstGeom prst="rect">
                <a:avLst/>
              </a:prstGeom>
              <a:solidFill>
                <a:srgbClr val="005E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8" name="Rectangle 1002"/>
              <p:cNvSpPr>
                <a:spLocks noChangeArrowheads="1"/>
              </p:cNvSpPr>
              <p:nvPr/>
            </p:nvSpPr>
            <p:spPr bwMode="auto">
              <a:xfrm>
                <a:off x="3883" y="2575"/>
                <a:ext cx="127" cy="8"/>
              </a:xfrm>
              <a:prstGeom prst="rect">
                <a:avLst/>
              </a:prstGeom>
              <a:solidFill>
                <a:srgbClr val="005E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39" name="Rectangle 1003"/>
              <p:cNvSpPr>
                <a:spLocks noChangeArrowheads="1"/>
              </p:cNvSpPr>
              <p:nvPr/>
            </p:nvSpPr>
            <p:spPr bwMode="auto">
              <a:xfrm>
                <a:off x="3883" y="2583"/>
                <a:ext cx="127" cy="8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0" name="Rectangle 1004"/>
              <p:cNvSpPr>
                <a:spLocks noChangeArrowheads="1"/>
              </p:cNvSpPr>
              <p:nvPr/>
            </p:nvSpPr>
            <p:spPr bwMode="auto">
              <a:xfrm>
                <a:off x="3883" y="2591"/>
                <a:ext cx="127" cy="8"/>
              </a:xfrm>
              <a:prstGeom prst="rect">
                <a:avLst/>
              </a:prstGeom>
              <a:solidFill>
                <a:srgbClr val="005C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1" name="Rectangle 1005"/>
              <p:cNvSpPr>
                <a:spLocks noChangeArrowheads="1"/>
              </p:cNvSpPr>
              <p:nvPr/>
            </p:nvSpPr>
            <p:spPr bwMode="auto">
              <a:xfrm>
                <a:off x="3883" y="2599"/>
                <a:ext cx="127" cy="8"/>
              </a:xfrm>
              <a:prstGeom prst="rect">
                <a:avLst/>
              </a:prstGeom>
              <a:solidFill>
                <a:srgbClr val="005B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2" name="Rectangle 1006"/>
              <p:cNvSpPr>
                <a:spLocks noChangeArrowheads="1"/>
              </p:cNvSpPr>
              <p:nvPr/>
            </p:nvSpPr>
            <p:spPr bwMode="auto">
              <a:xfrm>
                <a:off x="3883" y="2607"/>
                <a:ext cx="127" cy="8"/>
              </a:xfrm>
              <a:prstGeom prst="rect">
                <a:avLst/>
              </a:prstGeom>
              <a:solidFill>
                <a:srgbClr val="005B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3" name="Rectangle 1007"/>
              <p:cNvSpPr>
                <a:spLocks noChangeArrowheads="1"/>
              </p:cNvSpPr>
              <p:nvPr/>
            </p:nvSpPr>
            <p:spPr bwMode="auto">
              <a:xfrm>
                <a:off x="3883" y="2615"/>
                <a:ext cx="127" cy="8"/>
              </a:xfrm>
              <a:prstGeom prst="rect">
                <a:avLst/>
              </a:prstGeom>
              <a:solidFill>
                <a:srgbClr val="005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4" name="Rectangle 1008"/>
              <p:cNvSpPr>
                <a:spLocks noChangeArrowheads="1"/>
              </p:cNvSpPr>
              <p:nvPr/>
            </p:nvSpPr>
            <p:spPr bwMode="auto">
              <a:xfrm>
                <a:off x="3883" y="2623"/>
                <a:ext cx="127" cy="8"/>
              </a:xfrm>
              <a:prstGeom prst="rect">
                <a:avLst/>
              </a:prstGeom>
              <a:solidFill>
                <a:srgbClr val="0058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5" name="Rectangle 1009"/>
              <p:cNvSpPr>
                <a:spLocks noChangeArrowheads="1"/>
              </p:cNvSpPr>
              <p:nvPr/>
            </p:nvSpPr>
            <p:spPr bwMode="auto">
              <a:xfrm>
                <a:off x="3883" y="2631"/>
                <a:ext cx="127" cy="8"/>
              </a:xfrm>
              <a:prstGeom prst="rect">
                <a:avLst/>
              </a:prstGeom>
              <a:solidFill>
                <a:srgbClr val="0057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6" name="Rectangle 1010"/>
              <p:cNvSpPr>
                <a:spLocks noChangeArrowheads="1"/>
              </p:cNvSpPr>
              <p:nvPr/>
            </p:nvSpPr>
            <p:spPr bwMode="auto">
              <a:xfrm>
                <a:off x="3883" y="2639"/>
                <a:ext cx="127" cy="8"/>
              </a:xfrm>
              <a:prstGeom prst="rect">
                <a:avLst/>
              </a:prstGeom>
              <a:solidFill>
                <a:srgbClr val="0056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7" name="Rectangle 1011"/>
              <p:cNvSpPr>
                <a:spLocks noChangeArrowheads="1"/>
              </p:cNvSpPr>
              <p:nvPr/>
            </p:nvSpPr>
            <p:spPr bwMode="auto">
              <a:xfrm>
                <a:off x="3883" y="2647"/>
                <a:ext cx="127" cy="8"/>
              </a:xfrm>
              <a:prstGeom prst="rect">
                <a:avLst/>
              </a:prstGeom>
              <a:solidFill>
                <a:srgbClr val="0055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8" name="Rectangle 1012"/>
              <p:cNvSpPr>
                <a:spLocks noChangeArrowheads="1"/>
              </p:cNvSpPr>
              <p:nvPr/>
            </p:nvSpPr>
            <p:spPr bwMode="auto">
              <a:xfrm>
                <a:off x="3883" y="2655"/>
                <a:ext cx="127" cy="8"/>
              </a:xfrm>
              <a:prstGeom prst="rect">
                <a:avLst/>
              </a:prstGeom>
              <a:solidFill>
                <a:srgbClr val="005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8949" name="Rectangle 1013"/>
              <p:cNvSpPr>
                <a:spLocks noChangeArrowheads="1"/>
              </p:cNvSpPr>
              <p:nvPr/>
            </p:nvSpPr>
            <p:spPr bwMode="auto">
              <a:xfrm>
                <a:off x="3883" y="2663"/>
                <a:ext cx="127" cy="8"/>
              </a:xfrm>
              <a:prstGeom prst="rect">
                <a:avLst/>
              </a:prstGeom>
              <a:solidFill>
                <a:srgbClr val="005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8951" name="Rectangle 1015"/>
            <p:cNvSpPr>
              <a:spLocks noChangeArrowheads="1"/>
            </p:cNvSpPr>
            <p:nvPr/>
          </p:nvSpPr>
          <p:spPr bwMode="auto">
            <a:xfrm>
              <a:off x="4294" y="2875"/>
              <a:ext cx="175" cy="9"/>
            </a:xfrm>
            <a:prstGeom prst="rect">
              <a:avLst/>
            </a:prstGeom>
            <a:solidFill>
              <a:srgbClr val="005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2" name="Rectangle 1016"/>
            <p:cNvSpPr>
              <a:spLocks noChangeArrowheads="1"/>
            </p:cNvSpPr>
            <p:nvPr/>
          </p:nvSpPr>
          <p:spPr bwMode="auto">
            <a:xfrm>
              <a:off x="4294" y="2884"/>
              <a:ext cx="175" cy="9"/>
            </a:xfrm>
            <a:prstGeom prst="rect">
              <a:avLst/>
            </a:prstGeom>
            <a:solidFill>
              <a:srgbClr val="005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3" name="Rectangle 1017"/>
            <p:cNvSpPr>
              <a:spLocks noChangeArrowheads="1"/>
            </p:cNvSpPr>
            <p:nvPr/>
          </p:nvSpPr>
          <p:spPr bwMode="auto">
            <a:xfrm>
              <a:off x="4294" y="2893"/>
              <a:ext cx="175" cy="9"/>
            </a:xfrm>
            <a:prstGeom prst="rect">
              <a:avLst/>
            </a:prstGeom>
            <a:solidFill>
              <a:srgbClr val="004F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4" name="Rectangle 1018"/>
            <p:cNvSpPr>
              <a:spLocks noChangeArrowheads="1"/>
            </p:cNvSpPr>
            <p:nvPr/>
          </p:nvSpPr>
          <p:spPr bwMode="auto">
            <a:xfrm>
              <a:off x="4294" y="2902"/>
              <a:ext cx="175" cy="9"/>
            </a:xfrm>
            <a:prstGeom prst="rect">
              <a:avLst/>
            </a:prstGeom>
            <a:solidFill>
              <a:srgbClr val="004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5" name="Rectangle 1019"/>
            <p:cNvSpPr>
              <a:spLocks noChangeArrowheads="1"/>
            </p:cNvSpPr>
            <p:nvPr/>
          </p:nvSpPr>
          <p:spPr bwMode="auto">
            <a:xfrm>
              <a:off x="4294" y="2911"/>
              <a:ext cx="175" cy="10"/>
            </a:xfrm>
            <a:prstGeom prst="rect">
              <a:avLst/>
            </a:prstGeom>
            <a:solidFill>
              <a:srgbClr val="004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6" name="Rectangle 1020"/>
            <p:cNvSpPr>
              <a:spLocks noChangeArrowheads="1"/>
            </p:cNvSpPr>
            <p:nvPr/>
          </p:nvSpPr>
          <p:spPr bwMode="auto">
            <a:xfrm>
              <a:off x="4294" y="2921"/>
              <a:ext cx="175" cy="9"/>
            </a:xfrm>
            <a:prstGeom prst="rect">
              <a:avLst/>
            </a:prstGeom>
            <a:solidFill>
              <a:srgbClr val="004A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7" name="Rectangle 1021"/>
            <p:cNvSpPr>
              <a:spLocks noChangeArrowheads="1"/>
            </p:cNvSpPr>
            <p:nvPr/>
          </p:nvSpPr>
          <p:spPr bwMode="auto">
            <a:xfrm>
              <a:off x="4294" y="2930"/>
              <a:ext cx="175" cy="9"/>
            </a:xfrm>
            <a:prstGeom prst="rect">
              <a:avLst/>
            </a:prstGeom>
            <a:solidFill>
              <a:srgbClr val="0048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8" name="Rectangle 1022"/>
            <p:cNvSpPr>
              <a:spLocks noChangeArrowheads="1"/>
            </p:cNvSpPr>
            <p:nvPr/>
          </p:nvSpPr>
          <p:spPr bwMode="auto">
            <a:xfrm>
              <a:off x="4294" y="2939"/>
              <a:ext cx="175" cy="9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959" name="Rectangle 1023"/>
            <p:cNvSpPr>
              <a:spLocks noChangeArrowheads="1"/>
            </p:cNvSpPr>
            <p:nvPr/>
          </p:nvSpPr>
          <p:spPr bwMode="auto">
            <a:xfrm>
              <a:off x="4294" y="2948"/>
              <a:ext cx="175" cy="9"/>
            </a:xfrm>
            <a:prstGeom prst="rect">
              <a:avLst/>
            </a:prstGeom>
            <a:solidFill>
              <a:srgbClr val="0045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56" name="Rectangle 1024"/>
            <p:cNvSpPr>
              <a:spLocks noChangeArrowheads="1"/>
            </p:cNvSpPr>
            <p:nvPr/>
          </p:nvSpPr>
          <p:spPr bwMode="auto">
            <a:xfrm>
              <a:off x="4294" y="2957"/>
              <a:ext cx="175" cy="10"/>
            </a:xfrm>
            <a:prstGeom prst="rect">
              <a:avLst/>
            </a:prstGeom>
            <a:solidFill>
              <a:srgbClr val="0044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57" name="Rectangle 1025"/>
            <p:cNvSpPr>
              <a:spLocks noChangeArrowheads="1"/>
            </p:cNvSpPr>
            <p:nvPr/>
          </p:nvSpPr>
          <p:spPr bwMode="auto">
            <a:xfrm>
              <a:off x="4294" y="2967"/>
              <a:ext cx="175" cy="9"/>
            </a:xfrm>
            <a:prstGeom prst="rect">
              <a:avLst/>
            </a:prstGeom>
            <a:solidFill>
              <a:srgbClr val="0043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58" name="Rectangle 1026"/>
            <p:cNvSpPr>
              <a:spLocks noChangeArrowheads="1"/>
            </p:cNvSpPr>
            <p:nvPr/>
          </p:nvSpPr>
          <p:spPr bwMode="auto">
            <a:xfrm>
              <a:off x="4294" y="2976"/>
              <a:ext cx="175" cy="9"/>
            </a:xfrm>
            <a:prstGeom prst="rect">
              <a:avLst/>
            </a:prstGeom>
            <a:solidFill>
              <a:srgbClr val="0041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59" name="Rectangle 1027"/>
            <p:cNvSpPr>
              <a:spLocks noChangeArrowheads="1"/>
            </p:cNvSpPr>
            <p:nvPr/>
          </p:nvSpPr>
          <p:spPr bwMode="auto">
            <a:xfrm>
              <a:off x="4294" y="2985"/>
              <a:ext cx="175" cy="9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0" name="Rectangle 1028"/>
            <p:cNvSpPr>
              <a:spLocks noChangeArrowheads="1"/>
            </p:cNvSpPr>
            <p:nvPr/>
          </p:nvSpPr>
          <p:spPr bwMode="auto">
            <a:xfrm>
              <a:off x="4294" y="2994"/>
              <a:ext cx="175" cy="9"/>
            </a:xfrm>
            <a:prstGeom prst="rect">
              <a:avLst/>
            </a:prstGeom>
            <a:solidFill>
              <a:srgbClr val="003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1" name="Rectangle 1029"/>
            <p:cNvSpPr>
              <a:spLocks noChangeArrowheads="1"/>
            </p:cNvSpPr>
            <p:nvPr/>
          </p:nvSpPr>
          <p:spPr bwMode="auto">
            <a:xfrm>
              <a:off x="4294" y="3003"/>
              <a:ext cx="175" cy="10"/>
            </a:xfrm>
            <a:prstGeom prst="rect">
              <a:avLst/>
            </a:prstGeom>
            <a:solidFill>
              <a:srgbClr val="003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2" name="Rectangle 1030"/>
            <p:cNvSpPr>
              <a:spLocks noChangeArrowheads="1"/>
            </p:cNvSpPr>
            <p:nvPr/>
          </p:nvSpPr>
          <p:spPr bwMode="auto">
            <a:xfrm>
              <a:off x="4294" y="3013"/>
              <a:ext cx="175" cy="9"/>
            </a:xfrm>
            <a:prstGeom prst="rect">
              <a:avLst/>
            </a:prstGeom>
            <a:solidFill>
              <a:srgbClr val="003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3" name="Rectangle 1031"/>
            <p:cNvSpPr>
              <a:spLocks noChangeArrowheads="1"/>
            </p:cNvSpPr>
            <p:nvPr/>
          </p:nvSpPr>
          <p:spPr bwMode="auto">
            <a:xfrm>
              <a:off x="4294" y="3022"/>
              <a:ext cx="175" cy="9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4" name="Rectangle 1032"/>
            <p:cNvSpPr>
              <a:spLocks noChangeArrowheads="1"/>
            </p:cNvSpPr>
            <p:nvPr/>
          </p:nvSpPr>
          <p:spPr bwMode="auto">
            <a:xfrm>
              <a:off x="4294" y="3031"/>
              <a:ext cx="175" cy="9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5" name="Rectangle 1033"/>
            <p:cNvSpPr>
              <a:spLocks noChangeArrowheads="1"/>
            </p:cNvSpPr>
            <p:nvPr/>
          </p:nvSpPr>
          <p:spPr bwMode="auto">
            <a:xfrm>
              <a:off x="4294" y="3040"/>
              <a:ext cx="175" cy="10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6" name="Rectangle 1034"/>
            <p:cNvSpPr>
              <a:spLocks noChangeArrowheads="1"/>
            </p:cNvSpPr>
            <p:nvPr/>
          </p:nvSpPr>
          <p:spPr bwMode="auto">
            <a:xfrm>
              <a:off x="4294" y="3050"/>
              <a:ext cx="175" cy="9"/>
            </a:xfrm>
            <a:prstGeom prst="rect">
              <a:avLst/>
            </a:prstGeom>
            <a:solidFill>
              <a:srgbClr val="0037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7" name="Rectangle 1035"/>
            <p:cNvSpPr>
              <a:spLocks noChangeArrowheads="1"/>
            </p:cNvSpPr>
            <p:nvPr/>
          </p:nvSpPr>
          <p:spPr bwMode="auto">
            <a:xfrm>
              <a:off x="4294" y="3059"/>
              <a:ext cx="175" cy="9"/>
            </a:xfrm>
            <a:prstGeom prst="rect">
              <a:avLst/>
            </a:prstGeom>
            <a:solidFill>
              <a:srgbClr val="0036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8" name="Rectangle 1036"/>
            <p:cNvSpPr>
              <a:spLocks noChangeArrowheads="1"/>
            </p:cNvSpPr>
            <p:nvPr/>
          </p:nvSpPr>
          <p:spPr bwMode="auto">
            <a:xfrm>
              <a:off x="4294" y="3068"/>
              <a:ext cx="175" cy="9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69" name="Rectangle 1037"/>
            <p:cNvSpPr>
              <a:spLocks noChangeArrowheads="1"/>
            </p:cNvSpPr>
            <p:nvPr/>
          </p:nvSpPr>
          <p:spPr bwMode="auto">
            <a:xfrm>
              <a:off x="4294" y="3077"/>
              <a:ext cx="175" cy="9"/>
            </a:xfrm>
            <a:prstGeom prst="rect">
              <a:avLst/>
            </a:prstGeom>
            <a:solidFill>
              <a:srgbClr val="0034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0" name="Rectangle 1038"/>
            <p:cNvSpPr>
              <a:spLocks noChangeArrowheads="1"/>
            </p:cNvSpPr>
            <p:nvPr/>
          </p:nvSpPr>
          <p:spPr bwMode="auto">
            <a:xfrm>
              <a:off x="4294" y="3086"/>
              <a:ext cx="175" cy="10"/>
            </a:xfrm>
            <a:prstGeom prst="rect">
              <a:avLst/>
            </a:prstGeom>
            <a:solidFill>
              <a:srgbClr val="0034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1" name="Rectangle 1039"/>
            <p:cNvSpPr>
              <a:spLocks noChangeArrowheads="1"/>
            </p:cNvSpPr>
            <p:nvPr/>
          </p:nvSpPr>
          <p:spPr bwMode="auto">
            <a:xfrm>
              <a:off x="4294" y="3096"/>
              <a:ext cx="175" cy="9"/>
            </a:xfrm>
            <a:prstGeom prst="rect">
              <a:avLst/>
            </a:prstGeom>
            <a:solidFill>
              <a:srgbClr val="0033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2" name="Rectangle 1040"/>
            <p:cNvSpPr>
              <a:spLocks noChangeArrowheads="1"/>
            </p:cNvSpPr>
            <p:nvPr/>
          </p:nvSpPr>
          <p:spPr bwMode="auto">
            <a:xfrm>
              <a:off x="4294" y="3105"/>
              <a:ext cx="175" cy="9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3" name="Rectangle 1041"/>
            <p:cNvSpPr>
              <a:spLocks noChangeArrowheads="1"/>
            </p:cNvSpPr>
            <p:nvPr/>
          </p:nvSpPr>
          <p:spPr bwMode="auto">
            <a:xfrm>
              <a:off x="4294" y="3114"/>
              <a:ext cx="175" cy="8"/>
            </a:xfrm>
            <a:prstGeom prst="rect">
              <a:avLst/>
            </a:prstGeom>
            <a:solidFill>
              <a:srgbClr val="0032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4" name="Rectangle 1042"/>
            <p:cNvSpPr>
              <a:spLocks noChangeArrowheads="1"/>
            </p:cNvSpPr>
            <p:nvPr/>
          </p:nvSpPr>
          <p:spPr bwMode="auto">
            <a:xfrm>
              <a:off x="4294" y="3122"/>
              <a:ext cx="175" cy="9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5" name="Rectangle 1043"/>
            <p:cNvSpPr>
              <a:spLocks noChangeArrowheads="1"/>
            </p:cNvSpPr>
            <p:nvPr/>
          </p:nvSpPr>
          <p:spPr bwMode="auto">
            <a:xfrm>
              <a:off x="4294" y="3131"/>
              <a:ext cx="175" cy="9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6" name="Rectangle 1044"/>
            <p:cNvSpPr>
              <a:spLocks noChangeArrowheads="1"/>
            </p:cNvSpPr>
            <p:nvPr/>
          </p:nvSpPr>
          <p:spPr bwMode="auto">
            <a:xfrm>
              <a:off x="4294" y="3140"/>
              <a:ext cx="175" cy="10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7" name="Rectangle 1045"/>
            <p:cNvSpPr>
              <a:spLocks noChangeArrowheads="1"/>
            </p:cNvSpPr>
            <p:nvPr/>
          </p:nvSpPr>
          <p:spPr bwMode="auto">
            <a:xfrm>
              <a:off x="4294" y="3150"/>
              <a:ext cx="175" cy="9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8" name="Rectangle 1046"/>
            <p:cNvSpPr>
              <a:spLocks noChangeArrowheads="1"/>
            </p:cNvSpPr>
            <p:nvPr/>
          </p:nvSpPr>
          <p:spPr bwMode="auto">
            <a:xfrm>
              <a:off x="4294" y="3159"/>
              <a:ext cx="175" cy="9"/>
            </a:xfrm>
            <a:prstGeom prst="rect">
              <a:avLst/>
            </a:prstGeom>
            <a:solidFill>
              <a:srgbClr val="002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79" name="Rectangle 1047"/>
            <p:cNvSpPr>
              <a:spLocks noChangeArrowheads="1"/>
            </p:cNvSpPr>
            <p:nvPr/>
          </p:nvSpPr>
          <p:spPr bwMode="auto">
            <a:xfrm>
              <a:off x="4294" y="2599"/>
              <a:ext cx="175" cy="5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0" name="Rectangle 1048"/>
            <p:cNvSpPr>
              <a:spLocks noChangeArrowheads="1"/>
            </p:cNvSpPr>
            <p:nvPr/>
          </p:nvSpPr>
          <p:spPr bwMode="auto">
            <a:xfrm>
              <a:off x="4908" y="2507"/>
              <a:ext cx="165" cy="18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1" name="Rectangle 1049"/>
            <p:cNvSpPr>
              <a:spLocks noChangeArrowheads="1"/>
            </p:cNvSpPr>
            <p:nvPr/>
          </p:nvSpPr>
          <p:spPr bwMode="auto">
            <a:xfrm>
              <a:off x="4908" y="2525"/>
              <a:ext cx="165" cy="18"/>
            </a:xfrm>
            <a:prstGeom prst="rect">
              <a:avLst/>
            </a:prstGeom>
            <a:solidFill>
              <a:srgbClr val="0066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2" name="Rectangle 1050"/>
            <p:cNvSpPr>
              <a:spLocks noChangeArrowheads="1"/>
            </p:cNvSpPr>
            <p:nvPr/>
          </p:nvSpPr>
          <p:spPr bwMode="auto">
            <a:xfrm>
              <a:off x="4908" y="2543"/>
              <a:ext cx="165" cy="1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3" name="Rectangle 1051"/>
            <p:cNvSpPr>
              <a:spLocks noChangeArrowheads="1"/>
            </p:cNvSpPr>
            <p:nvPr/>
          </p:nvSpPr>
          <p:spPr bwMode="auto">
            <a:xfrm>
              <a:off x="4908" y="2553"/>
              <a:ext cx="165" cy="18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4" name="Rectangle 1052"/>
            <p:cNvSpPr>
              <a:spLocks noChangeArrowheads="1"/>
            </p:cNvSpPr>
            <p:nvPr/>
          </p:nvSpPr>
          <p:spPr bwMode="auto">
            <a:xfrm>
              <a:off x="4908" y="2571"/>
              <a:ext cx="165" cy="9"/>
            </a:xfrm>
            <a:prstGeom prst="rect">
              <a:avLst/>
            </a:prstGeom>
            <a:solidFill>
              <a:srgbClr val="0065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5" name="Rectangle 1053"/>
            <p:cNvSpPr>
              <a:spLocks noChangeArrowheads="1"/>
            </p:cNvSpPr>
            <p:nvPr/>
          </p:nvSpPr>
          <p:spPr bwMode="auto">
            <a:xfrm>
              <a:off x="4908" y="2580"/>
              <a:ext cx="165" cy="28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6" name="Rectangle 1054"/>
            <p:cNvSpPr>
              <a:spLocks noChangeArrowheads="1"/>
            </p:cNvSpPr>
            <p:nvPr/>
          </p:nvSpPr>
          <p:spPr bwMode="auto">
            <a:xfrm>
              <a:off x="4908" y="2608"/>
              <a:ext cx="165" cy="9"/>
            </a:xfrm>
            <a:prstGeom prst="rect">
              <a:avLst/>
            </a:prstGeom>
            <a:solidFill>
              <a:srgbClr val="0063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7" name="Rectangle 1055"/>
            <p:cNvSpPr>
              <a:spLocks noChangeArrowheads="1"/>
            </p:cNvSpPr>
            <p:nvPr/>
          </p:nvSpPr>
          <p:spPr bwMode="auto">
            <a:xfrm>
              <a:off x="4908" y="2617"/>
              <a:ext cx="165" cy="9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8" name="Rectangle 1056"/>
            <p:cNvSpPr>
              <a:spLocks noChangeArrowheads="1"/>
            </p:cNvSpPr>
            <p:nvPr/>
          </p:nvSpPr>
          <p:spPr bwMode="auto">
            <a:xfrm>
              <a:off x="4908" y="2626"/>
              <a:ext cx="165" cy="9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89" name="Rectangle 1057"/>
            <p:cNvSpPr>
              <a:spLocks noChangeArrowheads="1"/>
            </p:cNvSpPr>
            <p:nvPr/>
          </p:nvSpPr>
          <p:spPr bwMode="auto">
            <a:xfrm>
              <a:off x="4908" y="2635"/>
              <a:ext cx="165" cy="10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0" name="Rectangle 1058"/>
            <p:cNvSpPr>
              <a:spLocks noChangeArrowheads="1"/>
            </p:cNvSpPr>
            <p:nvPr/>
          </p:nvSpPr>
          <p:spPr bwMode="auto">
            <a:xfrm>
              <a:off x="4908" y="2645"/>
              <a:ext cx="165" cy="9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1" name="Rectangle 1059"/>
            <p:cNvSpPr>
              <a:spLocks noChangeArrowheads="1"/>
            </p:cNvSpPr>
            <p:nvPr/>
          </p:nvSpPr>
          <p:spPr bwMode="auto">
            <a:xfrm>
              <a:off x="4908" y="2654"/>
              <a:ext cx="165" cy="9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2" name="Rectangle 1060"/>
            <p:cNvSpPr>
              <a:spLocks noChangeArrowheads="1"/>
            </p:cNvSpPr>
            <p:nvPr/>
          </p:nvSpPr>
          <p:spPr bwMode="auto">
            <a:xfrm>
              <a:off x="4908" y="2663"/>
              <a:ext cx="165" cy="18"/>
            </a:xfrm>
            <a:prstGeom prst="rect">
              <a:avLst/>
            </a:prstGeom>
            <a:solidFill>
              <a:srgbClr val="0060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3" name="Rectangle 1061"/>
            <p:cNvSpPr>
              <a:spLocks noChangeArrowheads="1"/>
            </p:cNvSpPr>
            <p:nvPr/>
          </p:nvSpPr>
          <p:spPr bwMode="auto">
            <a:xfrm>
              <a:off x="4908" y="2681"/>
              <a:ext cx="165" cy="10"/>
            </a:xfrm>
            <a:prstGeom prst="rect">
              <a:avLst/>
            </a:prstGeom>
            <a:solidFill>
              <a:srgbClr val="0060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4" name="Rectangle 1062"/>
            <p:cNvSpPr>
              <a:spLocks noChangeArrowheads="1"/>
            </p:cNvSpPr>
            <p:nvPr/>
          </p:nvSpPr>
          <p:spPr bwMode="auto">
            <a:xfrm>
              <a:off x="4908" y="2691"/>
              <a:ext cx="165" cy="9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5" name="Rectangle 1063"/>
            <p:cNvSpPr>
              <a:spLocks noChangeArrowheads="1"/>
            </p:cNvSpPr>
            <p:nvPr/>
          </p:nvSpPr>
          <p:spPr bwMode="auto">
            <a:xfrm>
              <a:off x="4908" y="2700"/>
              <a:ext cx="165" cy="9"/>
            </a:xfrm>
            <a:prstGeom prst="rect">
              <a:avLst/>
            </a:prstGeom>
            <a:solidFill>
              <a:srgbClr val="005E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6" name="Rectangle 1064"/>
            <p:cNvSpPr>
              <a:spLocks noChangeArrowheads="1"/>
            </p:cNvSpPr>
            <p:nvPr/>
          </p:nvSpPr>
          <p:spPr bwMode="auto">
            <a:xfrm>
              <a:off x="4908" y="2709"/>
              <a:ext cx="165" cy="9"/>
            </a:xfrm>
            <a:prstGeom prst="rect">
              <a:avLst/>
            </a:prstGeom>
            <a:solidFill>
              <a:srgbClr val="005D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7" name="Rectangle 1065"/>
            <p:cNvSpPr>
              <a:spLocks noChangeArrowheads="1"/>
            </p:cNvSpPr>
            <p:nvPr/>
          </p:nvSpPr>
          <p:spPr bwMode="auto">
            <a:xfrm>
              <a:off x="4908" y="2718"/>
              <a:ext cx="165" cy="9"/>
            </a:xfrm>
            <a:prstGeom prst="rect">
              <a:avLst/>
            </a:prstGeom>
            <a:solidFill>
              <a:srgbClr val="005D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8" name="Rectangle 1066"/>
            <p:cNvSpPr>
              <a:spLocks noChangeArrowheads="1"/>
            </p:cNvSpPr>
            <p:nvPr/>
          </p:nvSpPr>
          <p:spPr bwMode="auto">
            <a:xfrm>
              <a:off x="4908" y="2727"/>
              <a:ext cx="165" cy="10"/>
            </a:xfrm>
            <a:prstGeom prst="rect">
              <a:avLst/>
            </a:prstGeom>
            <a:solidFill>
              <a:srgbClr val="005C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299" name="Rectangle 1067"/>
            <p:cNvSpPr>
              <a:spLocks noChangeArrowheads="1"/>
            </p:cNvSpPr>
            <p:nvPr/>
          </p:nvSpPr>
          <p:spPr bwMode="auto">
            <a:xfrm>
              <a:off x="4908" y="2737"/>
              <a:ext cx="165" cy="9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0" name="Rectangle 1068"/>
            <p:cNvSpPr>
              <a:spLocks noChangeArrowheads="1"/>
            </p:cNvSpPr>
            <p:nvPr/>
          </p:nvSpPr>
          <p:spPr bwMode="auto">
            <a:xfrm>
              <a:off x="4908" y="2746"/>
              <a:ext cx="165" cy="9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1" name="Rectangle 1069"/>
            <p:cNvSpPr>
              <a:spLocks noChangeArrowheads="1"/>
            </p:cNvSpPr>
            <p:nvPr/>
          </p:nvSpPr>
          <p:spPr bwMode="auto">
            <a:xfrm>
              <a:off x="4908" y="2755"/>
              <a:ext cx="165" cy="9"/>
            </a:xfrm>
            <a:prstGeom prst="rect">
              <a:avLst/>
            </a:prstGeom>
            <a:solidFill>
              <a:srgbClr val="005A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2" name="Rectangle 1070"/>
            <p:cNvSpPr>
              <a:spLocks noChangeArrowheads="1"/>
            </p:cNvSpPr>
            <p:nvPr/>
          </p:nvSpPr>
          <p:spPr bwMode="auto">
            <a:xfrm>
              <a:off x="4908" y="2764"/>
              <a:ext cx="165" cy="9"/>
            </a:xfrm>
            <a:prstGeom prst="rect">
              <a:avLst/>
            </a:prstGeom>
            <a:solidFill>
              <a:srgbClr val="0059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3" name="Rectangle 1071"/>
            <p:cNvSpPr>
              <a:spLocks noChangeArrowheads="1"/>
            </p:cNvSpPr>
            <p:nvPr/>
          </p:nvSpPr>
          <p:spPr bwMode="auto">
            <a:xfrm>
              <a:off x="4908" y="2773"/>
              <a:ext cx="165" cy="10"/>
            </a:xfrm>
            <a:prstGeom prst="rect">
              <a:avLst/>
            </a:prstGeom>
            <a:solidFill>
              <a:srgbClr val="0058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4" name="Rectangle 1072"/>
            <p:cNvSpPr>
              <a:spLocks noChangeArrowheads="1"/>
            </p:cNvSpPr>
            <p:nvPr/>
          </p:nvSpPr>
          <p:spPr bwMode="auto">
            <a:xfrm>
              <a:off x="4908" y="2783"/>
              <a:ext cx="165" cy="9"/>
            </a:xfrm>
            <a:prstGeom prst="rect">
              <a:avLst/>
            </a:prstGeom>
            <a:solidFill>
              <a:srgbClr val="0057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5" name="Rectangle 1073"/>
            <p:cNvSpPr>
              <a:spLocks noChangeArrowheads="1"/>
            </p:cNvSpPr>
            <p:nvPr/>
          </p:nvSpPr>
          <p:spPr bwMode="auto">
            <a:xfrm>
              <a:off x="4908" y="2792"/>
              <a:ext cx="165" cy="9"/>
            </a:xfrm>
            <a:prstGeom prst="rect">
              <a:avLst/>
            </a:prstGeom>
            <a:solidFill>
              <a:srgbClr val="0055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6" name="Rectangle 1074"/>
            <p:cNvSpPr>
              <a:spLocks noChangeArrowheads="1"/>
            </p:cNvSpPr>
            <p:nvPr/>
          </p:nvSpPr>
          <p:spPr bwMode="auto">
            <a:xfrm>
              <a:off x="4908" y="2801"/>
              <a:ext cx="165" cy="9"/>
            </a:xfrm>
            <a:prstGeom prst="rect">
              <a:avLst/>
            </a:prstGeom>
            <a:solidFill>
              <a:srgbClr val="0054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7" name="Rectangle 1075"/>
            <p:cNvSpPr>
              <a:spLocks noChangeArrowheads="1"/>
            </p:cNvSpPr>
            <p:nvPr/>
          </p:nvSpPr>
          <p:spPr bwMode="auto">
            <a:xfrm>
              <a:off x="4908" y="2810"/>
              <a:ext cx="165" cy="9"/>
            </a:xfrm>
            <a:prstGeom prst="rect">
              <a:avLst/>
            </a:prstGeom>
            <a:solidFill>
              <a:srgbClr val="0053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8" name="Rectangle 1076"/>
            <p:cNvSpPr>
              <a:spLocks noChangeArrowheads="1"/>
            </p:cNvSpPr>
            <p:nvPr/>
          </p:nvSpPr>
          <p:spPr bwMode="auto">
            <a:xfrm>
              <a:off x="4908" y="2819"/>
              <a:ext cx="165" cy="10"/>
            </a:xfrm>
            <a:prstGeom prst="rect">
              <a:avLst/>
            </a:prstGeom>
            <a:solidFill>
              <a:srgbClr val="0052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09" name="Rectangle 1077"/>
            <p:cNvSpPr>
              <a:spLocks noChangeArrowheads="1"/>
            </p:cNvSpPr>
            <p:nvPr/>
          </p:nvSpPr>
          <p:spPr bwMode="auto">
            <a:xfrm>
              <a:off x="4908" y="2829"/>
              <a:ext cx="165" cy="9"/>
            </a:xfrm>
            <a:prstGeom prst="rect">
              <a:avLst/>
            </a:prstGeom>
            <a:solidFill>
              <a:srgbClr val="005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0" name="Rectangle 1078"/>
            <p:cNvSpPr>
              <a:spLocks noChangeArrowheads="1"/>
            </p:cNvSpPr>
            <p:nvPr/>
          </p:nvSpPr>
          <p:spPr bwMode="auto">
            <a:xfrm>
              <a:off x="4908" y="2838"/>
              <a:ext cx="165" cy="9"/>
            </a:xfrm>
            <a:prstGeom prst="rect">
              <a:avLst/>
            </a:prstGeom>
            <a:solidFill>
              <a:srgbClr val="005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1" name="Rectangle 1079"/>
            <p:cNvSpPr>
              <a:spLocks noChangeArrowheads="1"/>
            </p:cNvSpPr>
            <p:nvPr/>
          </p:nvSpPr>
          <p:spPr bwMode="auto">
            <a:xfrm>
              <a:off x="4908" y="2847"/>
              <a:ext cx="165" cy="9"/>
            </a:xfrm>
            <a:prstGeom prst="rect">
              <a:avLst/>
            </a:prstGeom>
            <a:solidFill>
              <a:srgbClr val="004F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2" name="Rectangle 1080"/>
            <p:cNvSpPr>
              <a:spLocks noChangeArrowheads="1"/>
            </p:cNvSpPr>
            <p:nvPr/>
          </p:nvSpPr>
          <p:spPr bwMode="auto">
            <a:xfrm>
              <a:off x="4908" y="2856"/>
              <a:ext cx="165" cy="9"/>
            </a:xfrm>
            <a:prstGeom prst="rect">
              <a:avLst/>
            </a:prstGeom>
            <a:solidFill>
              <a:srgbClr val="004E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3" name="Rectangle 1081"/>
            <p:cNvSpPr>
              <a:spLocks noChangeArrowheads="1"/>
            </p:cNvSpPr>
            <p:nvPr/>
          </p:nvSpPr>
          <p:spPr bwMode="auto">
            <a:xfrm>
              <a:off x="4908" y="2865"/>
              <a:ext cx="165" cy="10"/>
            </a:xfrm>
            <a:prstGeom prst="rect">
              <a:avLst/>
            </a:prstGeom>
            <a:solidFill>
              <a:srgbClr val="004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4" name="Rectangle 1082"/>
            <p:cNvSpPr>
              <a:spLocks noChangeArrowheads="1"/>
            </p:cNvSpPr>
            <p:nvPr/>
          </p:nvSpPr>
          <p:spPr bwMode="auto">
            <a:xfrm>
              <a:off x="4908" y="2875"/>
              <a:ext cx="165" cy="9"/>
            </a:xfrm>
            <a:prstGeom prst="rect">
              <a:avLst/>
            </a:prstGeom>
            <a:solidFill>
              <a:srgbClr val="004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5" name="Rectangle 1083"/>
            <p:cNvSpPr>
              <a:spLocks noChangeArrowheads="1"/>
            </p:cNvSpPr>
            <p:nvPr/>
          </p:nvSpPr>
          <p:spPr bwMode="auto">
            <a:xfrm>
              <a:off x="4908" y="2884"/>
              <a:ext cx="165" cy="9"/>
            </a:xfrm>
            <a:prstGeom prst="rect">
              <a:avLst/>
            </a:prstGeom>
            <a:solidFill>
              <a:srgbClr val="0049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6" name="Rectangle 1084"/>
            <p:cNvSpPr>
              <a:spLocks noChangeArrowheads="1"/>
            </p:cNvSpPr>
            <p:nvPr/>
          </p:nvSpPr>
          <p:spPr bwMode="auto">
            <a:xfrm>
              <a:off x="4908" y="2893"/>
              <a:ext cx="165" cy="9"/>
            </a:xfrm>
            <a:prstGeom prst="rect">
              <a:avLst/>
            </a:prstGeom>
            <a:solidFill>
              <a:srgbClr val="0048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7" name="Rectangle 1085"/>
            <p:cNvSpPr>
              <a:spLocks noChangeArrowheads="1"/>
            </p:cNvSpPr>
            <p:nvPr/>
          </p:nvSpPr>
          <p:spPr bwMode="auto">
            <a:xfrm>
              <a:off x="4908" y="2902"/>
              <a:ext cx="165" cy="9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8" name="Rectangle 1086"/>
            <p:cNvSpPr>
              <a:spLocks noChangeArrowheads="1"/>
            </p:cNvSpPr>
            <p:nvPr/>
          </p:nvSpPr>
          <p:spPr bwMode="auto">
            <a:xfrm>
              <a:off x="4908" y="2911"/>
              <a:ext cx="165" cy="10"/>
            </a:xfrm>
            <a:prstGeom prst="rect">
              <a:avLst/>
            </a:prstGeom>
            <a:solidFill>
              <a:srgbClr val="004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19" name="Rectangle 1087"/>
            <p:cNvSpPr>
              <a:spLocks noChangeArrowheads="1"/>
            </p:cNvSpPr>
            <p:nvPr/>
          </p:nvSpPr>
          <p:spPr bwMode="auto">
            <a:xfrm>
              <a:off x="4908" y="2921"/>
              <a:ext cx="165" cy="9"/>
            </a:xfrm>
            <a:prstGeom prst="rect">
              <a:avLst/>
            </a:prstGeom>
            <a:solidFill>
              <a:srgbClr val="0045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0" name="Rectangle 1088"/>
            <p:cNvSpPr>
              <a:spLocks noChangeArrowheads="1"/>
            </p:cNvSpPr>
            <p:nvPr/>
          </p:nvSpPr>
          <p:spPr bwMode="auto">
            <a:xfrm>
              <a:off x="4908" y="2930"/>
              <a:ext cx="165" cy="9"/>
            </a:xfrm>
            <a:prstGeom prst="rect">
              <a:avLst/>
            </a:prstGeom>
            <a:solidFill>
              <a:srgbClr val="0043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1" name="Rectangle 1089"/>
            <p:cNvSpPr>
              <a:spLocks noChangeArrowheads="1"/>
            </p:cNvSpPr>
            <p:nvPr/>
          </p:nvSpPr>
          <p:spPr bwMode="auto">
            <a:xfrm>
              <a:off x="4908" y="2939"/>
              <a:ext cx="165" cy="9"/>
            </a:xfrm>
            <a:prstGeom prst="rect">
              <a:avLst/>
            </a:prstGeom>
            <a:solidFill>
              <a:srgbClr val="0042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2" name="Rectangle 1090"/>
            <p:cNvSpPr>
              <a:spLocks noChangeArrowheads="1"/>
            </p:cNvSpPr>
            <p:nvPr/>
          </p:nvSpPr>
          <p:spPr bwMode="auto">
            <a:xfrm>
              <a:off x="4908" y="2948"/>
              <a:ext cx="165" cy="9"/>
            </a:xfrm>
            <a:prstGeom prst="rect">
              <a:avLst/>
            </a:prstGeom>
            <a:solidFill>
              <a:srgbClr val="0041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3" name="Rectangle 1091"/>
            <p:cNvSpPr>
              <a:spLocks noChangeArrowheads="1"/>
            </p:cNvSpPr>
            <p:nvPr/>
          </p:nvSpPr>
          <p:spPr bwMode="auto">
            <a:xfrm>
              <a:off x="4908" y="2957"/>
              <a:ext cx="165" cy="10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4" name="Rectangle 1092"/>
            <p:cNvSpPr>
              <a:spLocks noChangeArrowheads="1"/>
            </p:cNvSpPr>
            <p:nvPr/>
          </p:nvSpPr>
          <p:spPr bwMode="auto">
            <a:xfrm>
              <a:off x="4908" y="2967"/>
              <a:ext cx="165" cy="9"/>
            </a:xfrm>
            <a:prstGeom prst="rect">
              <a:avLst/>
            </a:prstGeom>
            <a:solidFill>
              <a:srgbClr val="003E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5" name="Rectangle 1093"/>
            <p:cNvSpPr>
              <a:spLocks noChangeArrowheads="1"/>
            </p:cNvSpPr>
            <p:nvPr/>
          </p:nvSpPr>
          <p:spPr bwMode="auto">
            <a:xfrm>
              <a:off x="4908" y="2976"/>
              <a:ext cx="165" cy="9"/>
            </a:xfrm>
            <a:prstGeom prst="rect">
              <a:avLst/>
            </a:prstGeom>
            <a:solidFill>
              <a:srgbClr val="003D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6" name="Rectangle 1094"/>
            <p:cNvSpPr>
              <a:spLocks noChangeArrowheads="1"/>
            </p:cNvSpPr>
            <p:nvPr/>
          </p:nvSpPr>
          <p:spPr bwMode="auto">
            <a:xfrm>
              <a:off x="4908" y="2985"/>
              <a:ext cx="165" cy="9"/>
            </a:xfrm>
            <a:prstGeom prst="rect">
              <a:avLst/>
            </a:prstGeom>
            <a:solidFill>
              <a:srgbClr val="003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7" name="Rectangle 1095"/>
            <p:cNvSpPr>
              <a:spLocks noChangeArrowheads="1"/>
            </p:cNvSpPr>
            <p:nvPr/>
          </p:nvSpPr>
          <p:spPr bwMode="auto">
            <a:xfrm>
              <a:off x="4908" y="2994"/>
              <a:ext cx="165" cy="9"/>
            </a:xfrm>
            <a:prstGeom prst="rect">
              <a:avLst/>
            </a:prstGeom>
            <a:solidFill>
              <a:srgbClr val="003B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8" name="Rectangle 1096"/>
            <p:cNvSpPr>
              <a:spLocks noChangeArrowheads="1"/>
            </p:cNvSpPr>
            <p:nvPr/>
          </p:nvSpPr>
          <p:spPr bwMode="auto">
            <a:xfrm>
              <a:off x="4908" y="3003"/>
              <a:ext cx="165" cy="10"/>
            </a:xfrm>
            <a:prstGeom prst="rect">
              <a:avLst/>
            </a:prstGeom>
            <a:solidFill>
              <a:srgbClr val="003B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29" name="Rectangle 1097"/>
            <p:cNvSpPr>
              <a:spLocks noChangeArrowheads="1"/>
            </p:cNvSpPr>
            <p:nvPr/>
          </p:nvSpPr>
          <p:spPr bwMode="auto">
            <a:xfrm>
              <a:off x="4908" y="3013"/>
              <a:ext cx="165" cy="9"/>
            </a:xfrm>
            <a:prstGeom prst="rect">
              <a:avLst/>
            </a:prstGeom>
            <a:solidFill>
              <a:srgbClr val="0039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0" name="Rectangle 1098"/>
            <p:cNvSpPr>
              <a:spLocks noChangeArrowheads="1"/>
            </p:cNvSpPr>
            <p:nvPr/>
          </p:nvSpPr>
          <p:spPr bwMode="auto">
            <a:xfrm>
              <a:off x="4908" y="3022"/>
              <a:ext cx="165" cy="9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1" name="Rectangle 1099"/>
            <p:cNvSpPr>
              <a:spLocks noChangeArrowheads="1"/>
            </p:cNvSpPr>
            <p:nvPr/>
          </p:nvSpPr>
          <p:spPr bwMode="auto">
            <a:xfrm>
              <a:off x="4908" y="3031"/>
              <a:ext cx="165" cy="9"/>
            </a:xfrm>
            <a:prstGeom prst="rect">
              <a:avLst/>
            </a:prstGeom>
            <a:solidFill>
              <a:srgbClr val="0038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2" name="Rectangle 1100"/>
            <p:cNvSpPr>
              <a:spLocks noChangeArrowheads="1"/>
            </p:cNvSpPr>
            <p:nvPr/>
          </p:nvSpPr>
          <p:spPr bwMode="auto">
            <a:xfrm>
              <a:off x="4908" y="3040"/>
              <a:ext cx="165" cy="10"/>
            </a:xfrm>
            <a:prstGeom prst="rect">
              <a:avLst/>
            </a:prstGeom>
            <a:solidFill>
              <a:srgbClr val="0036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3" name="Rectangle 1101"/>
            <p:cNvSpPr>
              <a:spLocks noChangeArrowheads="1"/>
            </p:cNvSpPr>
            <p:nvPr/>
          </p:nvSpPr>
          <p:spPr bwMode="auto">
            <a:xfrm>
              <a:off x="4908" y="3050"/>
              <a:ext cx="165" cy="9"/>
            </a:xfrm>
            <a:prstGeom prst="rect">
              <a:avLst/>
            </a:prstGeom>
            <a:solidFill>
              <a:srgbClr val="0036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4" name="Rectangle 1102"/>
            <p:cNvSpPr>
              <a:spLocks noChangeArrowheads="1"/>
            </p:cNvSpPr>
            <p:nvPr/>
          </p:nvSpPr>
          <p:spPr bwMode="auto">
            <a:xfrm>
              <a:off x="4908" y="3059"/>
              <a:ext cx="165" cy="9"/>
            </a:xfrm>
            <a:prstGeom prst="rect">
              <a:avLst/>
            </a:prstGeom>
            <a:solidFill>
              <a:srgbClr val="0035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5" name="Rectangle 1103"/>
            <p:cNvSpPr>
              <a:spLocks noChangeArrowheads="1"/>
            </p:cNvSpPr>
            <p:nvPr/>
          </p:nvSpPr>
          <p:spPr bwMode="auto">
            <a:xfrm>
              <a:off x="4908" y="3068"/>
              <a:ext cx="165" cy="9"/>
            </a:xfrm>
            <a:prstGeom prst="rect">
              <a:avLst/>
            </a:prstGeom>
            <a:solidFill>
              <a:srgbClr val="0034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6" name="Rectangle 1104"/>
            <p:cNvSpPr>
              <a:spLocks noChangeArrowheads="1"/>
            </p:cNvSpPr>
            <p:nvPr/>
          </p:nvSpPr>
          <p:spPr bwMode="auto">
            <a:xfrm>
              <a:off x="4908" y="3077"/>
              <a:ext cx="165" cy="9"/>
            </a:xfrm>
            <a:prstGeom prst="rect">
              <a:avLst/>
            </a:prstGeom>
            <a:solidFill>
              <a:srgbClr val="0033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7" name="Rectangle 1105"/>
            <p:cNvSpPr>
              <a:spLocks noChangeArrowheads="1"/>
            </p:cNvSpPr>
            <p:nvPr/>
          </p:nvSpPr>
          <p:spPr bwMode="auto">
            <a:xfrm>
              <a:off x="4908" y="3086"/>
              <a:ext cx="165" cy="1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8" name="Rectangle 1106"/>
            <p:cNvSpPr>
              <a:spLocks noChangeArrowheads="1"/>
            </p:cNvSpPr>
            <p:nvPr/>
          </p:nvSpPr>
          <p:spPr bwMode="auto">
            <a:xfrm>
              <a:off x="4908" y="3096"/>
              <a:ext cx="165" cy="9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39" name="Rectangle 1107"/>
            <p:cNvSpPr>
              <a:spLocks noChangeArrowheads="1"/>
            </p:cNvSpPr>
            <p:nvPr/>
          </p:nvSpPr>
          <p:spPr bwMode="auto">
            <a:xfrm>
              <a:off x="4908" y="3105"/>
              <a:ext cx="165" cy="9"/>
            </a:xfrm>
            <a:prstGeom prst="rect">
              <a:avLst/>
            </a:prstGeom>
            <a:solidFill>
              <a:srgbClr val="0032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40" name="Rectangle 1108"/>
            <p:cNvSpPr>
              <a:spLocks noChangeArrowheads="1"/>
            </p:cNvSpPr>
            <p:nvPr/>
          </p:nvSpPr>
          <p:spPr bwMode="auto">
            <a:xfrm>
              <a:off x="4908" y="3114"/>
              <a:ext cx="165" cy="8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41" name="Rectangle 1109"/>
            <p:cNvSpPr>
              <a:spLocks noChangeArrowheads="1"/>
            </p:cNvSpPr>
            <p:nvPr/>
          </p:nvSpPr>
          <p:spPr bwMode="auto">
            <a:xfrm>
              <a:off x="4908" y="3122"/>
              <a:ext cx="165" cy="9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42" name="Rectangle 1110"/>
            <p:cNvSpPr>
              <a:spLocks noChangeArrowheads="1"/>
            </p:cNvSpPr>
            <p:nvPr/>
          </p:nvSpPr>
          <p:spPr bwMode="auto">
            <a:xfrm>
              <a:off x="4908" y="3131"/>
              <a:ext cx="165" cy="19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43" name="Rectangle 1111"/>
            <p:cNvSpPr>
              <a:spLocks noChangeArrowheads="1"/>
            </p:cNvSpPr>
            <p:nvPr/>
          </p:nvSpPr>
          <p:spPr bwMode="auto">
            <a:xfrm>
              <a:off x="4908" y="3150"/>
              <a:ext cx="165" cy="9"/>
            </a:xfrm>
            <a:prstGeom prst="rect">
              <a:avLst/>
            </a:prstGeom>
            <a:solidFill>
              <a:srgbClr val="002F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44" name="Rectangle 1112"/>
            <p:cNvSpPr>
              <a:spLocks noChangeArrowheads="1"/>
            </p:cNvSpPr>
            <p:nvPr/>
          </p:nvSpPr>
          <p:spPr bwMode="auto">
            <a:xfrm>
              <a:off x="4908" y="3159"/>
              <a:ext cx="165" cy="9"/>
            </a:xfrm>
            <a:prstGeom prst="rect">
              <a:avLst/>
            </a:prstGeom>
            <a:solidFill>
              <a:srgbClr val="002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45" name="Rectangle 1113"/>
            <p:cNvSpPr>
              <a:spLocks noChangeArrowheads="1"/>
            </p:cNvSpPr>
            <p:nvPr/>
          </p:nvSpPr>
          <p:spPr bwMode="auto">
            <a:xfrm>
              <a:off x="4908" y="2507"/>
              <a:ext cx="165" cy="6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368" name="Rectangle 1136"/>
            <p:cNvSpPr>
              <a:spLocks noChangeArrowheads="1"/>
            </p:cNvSpPr>
            <p:nvPr/>
          </p:nvSpPr>
          <p:spPr bwMode="auto">
            <a:xfrm>
              <a:off x="508" y="973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93%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69" name="Rectangle 1137"/>
            <p:cNvSpPr>
              <a:spLocks noChangeArrowheads="1"/>
            </p:cNvSpPr>
            <p:nvPr/>
          </p:nvSpPr>
          <p:spPr bwMode="auto">
            <a:xfrm>
              <a:off x="1079" y="1891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0" name="Rectangle 1138"/>
            <p:cNvSpPr>
              <a:spLocks noChangeArrowheads="1"/>
            </p:cNvSpPr>
            <p:nvPr/>
          </p:nvSpPr>
          <p:spPr bwMode="auto">
            <a:xfrm>
              <a:off x="1725" y="1248"/>
              <a:ext cx="1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80%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1" name="Rectangle 1139"/>
            <p:cNvSpPr>
              <a:spLocks noChangeArrowheads="1"/>
            </p:cNvSpPr>
            <p:nvPr/>
          </p:nvSpPr>
          <p:spPr bwMode="auto">
            <a:xfrm>
              <a:off x="2339" y="1699"/>
              <a:ext cx="1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59%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2" name="Rectangle 1140"/>
            <p:cNvSpPr>
              <a:spLocks noChangeArrowheads="1"/>
            </p:cNvSpPr>
            <p:nvPr/>
          </p:nvSpPr>
          <p:spPr bwMode="auto">
            <a:xfrm>
              <a:off x="2938" y="1946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47%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3" name="Rectangle 1141"/>
            <p:cNvSpPr>
              <a:spLocks noChangeArrowheads="1"/>
            </p:cNvSpPr>
            <p:nvPr/>
          </p:nvSpPr>
          <p:spPr bwMode="auto">
            <a:xfrm>
              <a:off x="3559" y="1037"/>
              <a:ext cx="1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90%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4" name="Rectangle 1142"/>
            <p:cNvSpPr>
              <a:spLocks noChangeArrowheads="1"/>
            </p:cNvSpPr>
            <p:nvPr/>
          </p:nvSpPr>
          <p:spPr bwMode="auto">
            <a:xfrm>
              <a:off x="4161" y="1395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73%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5" name="Rectangle 1143"/>
            <p:cNvSpPr>
              <a:spLocks noChangeArrowheads="1"/>
            </p:cNvSpPr>
            <p:nvPr/>
          </p:nvSpPr>
          <p:spPr bwMode="auto">
            <a:xfrm>
              <a:off x="4775" y="1487"/>
              <a:ext cx="1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69%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6" name="Rectangle 1144"/>
            <p:cNvSpPr>
              <a:spLocks noChangeArrowheads="1"/>
            </p:cNvSpPr>
            <p:nvPr/>
          </p:nvSpPr>
          <p:spPr bwMode="auto">
            <a:xfrm>
              <a:off x="715" y="2801"/>
              <a:ext cx="108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7" name="Rectangle 1145"/>
            <p:cNvSpPr>
              <a:spLocks noChangeArrowheads="1"/>
            </p:cNvSpPr>
            <p:nvPr/>
          </p:nvSpPr>
          <p:spPr bwMode="auto">
            <a:xfrm>
              <a:off x="1259" y="1891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8" name="Rectangle 1146"/>
            <p:cNvSpPr>
              <a:spLocks noChangeArrowheads="1"/>
            </p:cNvSpPr>
            <p:nvPr/>
          </p:nvSpPr>
          <p:spPr bwMode="auto">
            <a:xfrm>
              <a:off x="1902" y="2525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79" name="Rectangle 1147"/>
            <p:cNvSpPr>
              <a:spLocks noChangeArrowheads="1"/>
            </p:cNvSpPr>
            <p:nvPr/>
          </p:nvSpPr>
          <p:spPr bwMode="auto">
            <a:xfrm>
              <a:off x="2504" y="2075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41%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80" name="Rectangle 1148"/>
            <p:cNvSpPr>
              <a:spLocks noChangeArrowheads="1"/>
            </p:cNvSpPr>
            <p:nvPr/>
          </p:nvSpPr>
          <p:spPr bwMode="auto">
            <a:xfrm>
              <a:off x="3118" y="1827"/>
              <a:ext cx="16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53%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81" name="Rectangle 1149"/>
            <p:cNvSpPr>
              <a:spLocks noChangeArrowheads="1"/>
            </p:cNvSpPr>
            <p:nvPr/>
          </p:nvSpPr>
          <p:spPr bwMode="auto">
            <a:xfrm>
              <a:off x="3725" y="2737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82" name="Rectangle 1150"/>
            <p:cNvSpPr>
              <a:spLocks noChangeArrowheads="1"/>
            </p:cNvSpPr>
            <p:nvPr/>
          </p:nvSpPr>
          <p:spPr bwMode="auto">
            <a:xfrm>
              <a:off x="4338" y="2379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27%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83" name="Rectangle 1151"/>
            <p:cNvSpPr>
              <a:spLocks noChangeArrowheads="1"/>
            </p:cNvSpPr>
            <p:nvPr/>
          </p:nvSpPr>
          <p:spPr bwMode="auto">
            <a:xfrm>
              <a:off x="4943" y="2287"/>
              <a:ext cx="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95" name="Rectangle 1163"/>
            <p:cNvSpPr>
              <a:spLocks noChangeArrowheads="1"/>
            </p:cNvSpPr>
            <p:nvPr/>
          </p:nvSpPr>
          <p:spPr bwMode="auto">
            <a:xfrm>
              <a:off x="538" y="3249"/>
              <a:ext cx="219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Moda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96" name="Rectangle 1164"/>
            <p:cNvSpPr>
              <a:spLocks noChangeArrowheads="1"/>
            </p:cNvSpPr>
            <p:nvPr/>
          </p:nvSpPr>
          <p:spPr bwMode="auto">
            <a:xfrm>
              <a:off x="1083" y="3249"/>
              <a:ext cx="36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Deportes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97" name="Rectangle 1165"/>
            <p:cNvSpPr>
              <a:spLocks noChangeArrowheads="1"/>
            </p:cNvSpPr>
            <p:nvPr/>
          </p:nvSpPr>
          <p:spPr bwMode="auto">
            <a:xfrm>
              <a:off x="1526" y="3249"/>
              <a:ext cx="63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Entretenimiento</a:t>
              </a:r>
            </a:p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Juvenil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98" name="Rectangle 1166"/>
            <p:cNvSpPr>
              <a:spLocks noChangeArrowheads="1"/>
            </p:cNvSpPr>
            <p:nvPr/>
          </p:nvSpPr>
          <p:spPr bwMode="auto">
            <a:xfrm>
              <a:off x="2235" y="3249"/>
              <a:ext cx="45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Informativa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399" name="Rectangle 1167"/>
            <p:cNvSpPr>
              <a:spLocks noChangeArrowheads="1"/>
            </p:cNvSpPr>
            <p:nvPr/>
          </p:nvSpPr>
          <p:spPr bwMode="auto">
            <a:xfrm>
              <a:off x="2880" y="3249"/>
              <a:ext cx="375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Científica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400" name="Rectangle 1168"/>
            <p:cNvSpPr>
              <a:spLocks noChangeArrowheads="1"/>
            </p:cNvSpPr>
            <p:nvPr/>
          </p:nvSpPr>
          <p:spPr bwMode="auto">
            <a:xfrm>
              <a:off x="3499" y="3249"/>
              <a:ext cx="37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Turística 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401" name="Rectangle 1169"/>
            <p:cNvSpPr>
              <a:spLocks noChangeArrowheads="1"/>
            </p:cNvSpPr>
            <p:nvPr/>
          </p:nvSpPr>
          <p:spPr bwMode="auto">
            <a:xfrm>
              <a:off x="4129" y="3249"/>
              <a:ext cx="301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Musical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4402" name="Rectangle 1170"/>
            <p:cNvSpPr>
              <a:spLocks noChangeArrowheads="1"/>
            </p:cNvSpPr>
            <p:nvPr/>
          </p:nvSpPr>
          <p:spPr bwMode="auto">
            <a:xfrm>
              <a:off x="4804" y="3249"/>
              <a:ext cx="21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Otras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4426" name="Group 1194"/>
          <p:cNvGrpSpPr>
            <a:grpSpLocks/>
          </p:cNvGrpSpPr>
          <p:nvPr/>
        </p:nvGrpSpPr>
        <p:grpSpPr bwMode="auto">
          <a:xfrm>
            <a:off x="5003800" y="5949950"/>
            <a:ext cx="2355850" cy="196850"/>
            <a:chOff x="3152" y="3896"/>
            <a:chExt cx="1484" cy="124"/>
          </a:xfrm>
        </p:grpSpPr>
        <p:sp>
          <p:nvSpPr>
            <p:cNvPr id="224403" name="Rectangle 1171"/>
            <p:cNvSpPr>
              <a:spLocks noChangeArrowheads="1"/>
            </p:cNvSpPr>
            <p:nvPr/>
          </p:nvSpPr>
          <p:spPr bwMode="auto">
            <a:xfrm>
              <a:off x="3152" y="3934"/>
              <a:ext cx="72" cy="8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04" name="Rectangle 1172"/>
            <p:cNvSpPr>
              <a:spLocks noChangeArrowheads="1"/>
            </p:cNvSpPr>
            <p:nvPr/>
          </p:nvSpPr>
          <p:spPr bwMode="auto">
            <a:xfrm>
              <a:off x="3152" y="3942"/>
              <a:ext cx="72" cy="8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05" name="Rectangle 1173"/>
            <p:cNvSpPr>
              <a:spLocks noChangeArrowheads="1"/>
            </p:cNvSpPr>
            <p:nvPr/>
          </p:nvSpPr>
          <p:spPr bwMode="auto">
            <a:xfrm>
              <a:off x="3152" y="3950"/>
              <a:ext cx="72" cy="8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06" name="Rectangle 1174"/>
            <p:cNvSpPr>
              <a:spLocks noChangeArrowheads="1"/>
            </p:cNvSpPr>
            <p:nvPr/>
          </p:nvSpPr>
          <p:spPr bwMode="auto">
            <a:xfrm>
              <a:off x="3152" y="3958"/>
              <a:ext cx="72" cy="8"/>
            </a:xfrm>
            <a:prstGeom prst="rect">
              <a:avLst/>
            </a:prstGeom>
            <a:solidFill>
              <a:srgbClr val="85B2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07" name="Rectangle 1175"/>
            <p:cNvSpPr>
              <a:spLocks noChangeArrowheads="1"/>
            </p:cNvSpPr>
            <p:nvPr/>
          </p:nvSpPr>
          <p:spPr bwMode="auto">
            <a:xfrm>
              <a:off x="3152" y="3966"/>
              <a:ext cx="72" cy="8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08" name="Rectangle 1176"/>
            <p:cNvSpPr>
              <a:spLocks noChangeArrowheads="1"/>
            </p:cNvSpPr>
            <p:nvPr/>
          </p:nvSpPr>
          <p:spPr bwMode="auto">
            <a:xfrm>
              <a:off x="3152" y="3974"/>
              <a:ext cx="72" cy="8"/>
            </a:xfrm>
            <a:prstGeom prst="rect">
              <a:avLst/>
            </a:prstGeom>
            <a:solidFill>
              <a:srgbClr val="6A8D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09" name="Rectangle 1177"/>
            <p:cNvSpPr>
              <a:spLocks noChangeArrowheads="1"/>
            </p:cNvSpPr>
            <p:nvPr/>
          </p:nvSpPr>
          <p:spPr bwMode="auto">
            <a:xfrm>
              <a:off x="3152" y="3982"/>
              <a:ext cx="72" cy="8"/>
            </a:xfrm>
            <a:prstGeom prst="rect">
              <a:avLst/>
            </a:prstGeom>
            <a:solidFill>
              <a:srgbClr val="5C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0" name="Rectangle 1178"/>
            <p:cNvSpPr>
              <a:spLocks noChangeArrowheads="1"/>
            </p:cNvSpPr>
            <p:nvPr/>
          </p:nvSpPr>
          <p:spPr bwMode="auto">
            <a:xfrm>
              <a:off x="3152" y="3990"/>
              <a:ext cx="72" cy="8"/>
            </a:xfrm>
            <a:prstGeom prst="rect">
              <a:avLst/>
            </a:prstGeom>
            <a:solidFill>
              <a:srgbClr val="5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1" name="Rectangle 1179"/>
            <p:cNvSpPr>
              <a:spLocks noChangeArrowheads="1"/>
            </p:cNvSpPr>
            <p:nvPr/>
          </p:nvSpPr>
          <p:spPr bwMode="auto">
            <a:xfrm>
              <a:off x="3152" y="3998"/>
              <a:ext cx="72" cy="8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2" name="Rectangle 1180"/>
            <p:cNvSpPr>
              <a:spLocks noChangeArrowheads="1"/>
            </p:cNvSpPr>
            <p:nvPr/>
          </p:nvSpPr>
          <p:spPr bwMode="auto">
            <a:xfrm>
              <a:off x="3152" y="3934"/>
              <a:ext cx="72" cy="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3" name="Rectangle 1181"/>
            <p:cNvSpPr>
              <a:spLocks noChangeArrowheads="1"/>
            </p:cNvSpPr>
            <p:nvPr/>
          </p:nvSpPr>
          <p:spPr bwMode="auto">
            <a:xfrm>
              <a:off x="3349" y="3905"/>
              <a:ext cx="4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Femenino</a:t>
              </a:r>
              <a:endParaRPr lang="es-EC" sz="1200"/>
            </a:p>
          </p:txBody>
        </p:sp>
        <p:sp>
          <p:nvSpPr>
            <p:cNvPr id="224414" name="Rectangle 1182"/>
            <p:cNvSpPr>
              <a:spLocks noChangeArrowheads="1"/>
            </p:cNvSpPr>
            <p:nvPr/>
          </p:nvSpPr>
          <p:spPr bwMode="auto">
            <a:xfrm>
              <a:off x="3970" y="3936"/>
              <a:ext cx="72" cy="8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5" name="Rectangle 1183"/>
            <p:cNvSpPr>
              <a:spLocks noChangeArrowheads="1"/>
            </p:cNvSpPr>
            <p:nvPr/>
          </p:nvSpPr>
          <p:spPr bwMode="auto">
            <a:xfrm>
              <a:off x="3970" y="3944"/>
              <a:ext cx="72" cy="8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6" name="Rectangle 1184"/>
            <p:cNvSpPr>
              <a:spLocks noChangeArrowheads="1"/>
            </p:cNvSpPr>
            <p:nvPr/>
          </p:nvSpPr>
          <p:spPr bwMode="auto">
            <a:xfrm>
              <a:off x="3970" y="3952"/>
              <a:ext cx="72" cy="8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7" name="Rectangle 1185"/>
            <p:cNvSpPr>
              <a:spLocks noChangeArrowheads="1"/>
            </p:cNvSpPr>
            <p:nvPr/>
          </p:nvSpPr>
          <p:spPr bwMode="auto">
            <a:xfrm>
              <a:off x="3970" y="3960"/>
              <a:ext cx="72" cy="8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8" name="Rectangle 1186"/>
            <p:cNvSpPr>
              <a:spLocks noChangeArrowheads="1"/>
            </p:cNvSpPr>
            <p:nvPr/>
          </p:nvSpPr>
          <p:spPr bwMode="auto">
            <a:xfrm>
              <a:off x="3970" y="3968"/>
              <a:ext cx="72" cy="8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19" name="Rectangle 1187"/>
            <p:cNvSpPr>
              <a:spLocks noChangeArrowheads="1"/>
            </p:cNvSpPr>
            <p:nvPr/>
          </p:nvSpPr>
          <p:spPr bwMode="auto">
            <a:xfrm>
              <a:off x="3970" y="3976"/>
              <a:ext cx="72" cy="8"/>
            </a:xfrm>
            <a:prstGeom prst="rect">
              <a:avLst/>
            </a:prstGeom>
            <a:solidFill>
              <a:srgbClr val="0046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20" name="Rectangle 1188"/>
            <p:cNvSpPr>
              <a:spLocks noChangeArrowheads="1"/>
            </p:cNvSpPr>
            <p:nvPr/>
          </p:nvSpPr>
          <p:spPr bwMode="auto">
            <a:xfrm>
              <a:off x="3970" y="3984"/>
              <a:ext cx="72" cy="8"/>
            </a:xfrm>
            <a:prstGeom prst="rect">
              <a:avLst/>
            </a:prstGeom>
            <a:solidFill>
              <a:srgbClr val="003D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21" name="Rectangle 1189"/>
            <p:cNvSpPr>
              <a:spLocks noChangeArrowheads="1"/>
            </p:cNvSpPr>
            <p:nvPr/>
          </p:nvSpPr>
          <p:spPr bwMode="auto">
            <a:xfrm>
              <a:off x="3970" y="3992"/>
              <a:ext cx="72" cy="7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22" name="Rectangle 1190"/>
            <p:cNvSpPr>
              <a:spLocks noChangeArrowheads="1"/>
            </p:cNvSpPr>
            <p:nvPr/>
          </p:nvSpPr>
          <p:spPr bwMode="auto">
            <a:xfrm>
              <a:off x="3970" y="3999"/>
              <a:ext cx="72" cy="8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23" name="Rectangle 1191"/>
            <p:cNvSpPr>
              <a:spLocks noChangeArrowheads="1"/>
            </p:cNvSpPr>
            <p:nvPr/>
          </p:nvSpPr>
          <p:spPr bwMode="auto">
            <a:xfrm>
              <a:off x="3970" y="3936"/>
              <a:ext cx="72" cy="7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4424" name="Rectangle 1192"/>
            <p:cNvSpPr>
              <a:spLocks noChangeArrowheads="1"/>
            </p:cNvSpPr>
            <p:nvPr/>
          </p:nvSpPr>
          <p:spPr bwMode="auto">
            <a:xfrm>
              <a:off x="4167" y="3896"/>
              <a:ext cx="46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Masculino</a:t>
              </a:r>
              <a:endParaRPr lang="es-EC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6E62C-79D6-48BC-A133-52CD2F2ECD05}" type="slidenum">
              <a:rPr lang="en-US"/>
              <a:pPr/>
              <a:t>21</a:t>
            </a:fld>
            <a:endParaRPr lang="en-US"/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323850" y="6165850"/>
            <a:ext cx="1584325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539750" y="549275"/>
            <a:ext cx="59705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Lectura en Tiempos Libres</a:t>
            </a:r>
          </a:p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Share of Mind - Edad</a:t>
            </a:r>
            <a:endParaRPr lang="es-EC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2596" name="AutoShape 1956"/>
          <p:cNvSpPr>
            <a:spLocks noChangeAspect="1" noChangeArrowheads="1" noTextEdit="1"/>
          </p:cNvSpPr>
          <p:nvPr/>
        </p:nvSpPr>
        <p:spPr bwMode="auto">
          <a:xfrm>
            <a:off x="971550" y="1628775"/>
            <a:ext cx="72723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45870" name="Group 2158"/>
          <p:cNvGrpSpPr>
            <a:grpSpLocks/>
          </p:cNvGrpSpPr>
          <p:nvPr/>
        </p:nvGrpSpPr>
        <p:grpSpPr bwMode="auto">
          <a:xfrm>
            <a:off x="1381125" y="2557463"/>
            <a:ext cx="3775075" cy="2592387"/>
            <a:chOff x="870" y="1611"/>
            <a:chExt cx="2378" cy="1633"/>
          </a:xfrm>
        </p:grpSpPr>
        <p:sp>
          <p:nvSpPr>
            <p:cNvPr id="242598" name="Rectangle 1958"/>
            <p:cNvSpPr>
              <a:spLocks noChangeArrowheads="1"/>
            </p:cNvSpPr>
            <p:nvPr/>
          </p:nvSpPr>
          <p:spPr bwMode="auto">
            <a:xfrm>
              <a:off x="870" y="2401"/>
              <a:ext cx="198" cy="2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599" name="Rectangle 1959"/>
            <p:cNvSpPr>
              <a:spLocks noChangeArrowheads="1"/>
            </p:cNvSpPr>
            <p:nvPr/>
          </p:nvSpPr>
          <p:spPr bwMode="auto">
            <a:xfrm>
              <a:off x="870" y="2424"/>
              <a:ext cx="198" cy="22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0" name="Rectangle 1960"/>
            <p:cNvSpPr>
              <a:spLocks noChangeArrowheads="1"/>
            </p:cNvSpPr>
            <p:nvPr/>
          </p:nvSpPr>
          <p:spPr bwMode="auto">
            <a:xfrm>
              <a:off x="870" y="2446"/>
              <a:ext cx="198" cy="16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1" name="Rectangle 1961"/>
            <p:cNvSpPr>
              <a:spLocks noChangeArrowheads="1"/>
            </p:cNvSpPr>
            <p:nvPr/>
          </p:nvSpPr>
          <p:spPr bwMode="auto">
            <a:xfrm>
              <a:off x="870" y="2462"/>
              <a:ext cx="198" cy="15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2" name="Rectangle 1962"/>
            <p:cNvSpPr>
              <a:spLocks noChangeArrowheads="1"/>
            </p:cNvSpPr>
            <p:nvPr/>
          </p:nvSpPr>
          <p:spPr bwMode="auto">
            <a:xfrm>
              <a:off x="870" y="2477"/>
              <a:ext cx="198" cy="7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3" name="Rectangle 1963"/>
            <p:cNvSpPr>
              <a:spLocks noChangeArrowheads="1"/>
            </p:cNvSpPr>
            <p:nvPr/>
          </p:nvSpPr>
          <p:spPr bwMode="auto">
            <a:xfrm>
              <a:off x="870" y="2484"/>
              <a:ext cx="198" cy="16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4" name="Rectangle 1964"/>
            <p:cNvSpPr>
              <a:spLocks noChangeArrowheads="1"/>
            </p:cNvSpPr>
            <p:nvPr/>
          </p:nvSpPr>
          <p:spPr bwMode="auto">
            <a:xfrm>
              <a:off x="870" y="2500"/>
              <a:ext cx="198" cy="15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5" name="Rectangle 1965"/>
            <p:cNvSpPr>
              <a:spLocks noChangeArrowheads="1"/>
            </p:cNvSpPr>
            <p:nvPr/>
          </p:nvSpPr>
          <p:spPr bwMode="auto">
            <a:xfrm>
              <a:off x="870" y="2515"/>
              <a:ext cx="198" cy="7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6" name="Rectangle 1966"/>
            <p:cNvSpPr>
              <a:spLocks noChangeArrowheads="1"/>
            </p:cNvSpPr>
            <p:nvPr/>
          </p:nvSpPr>
          <p:spPr bwMode="auto">
            <a:xfrm>
              <a:off x="870" y="2522"/>
              <a:ext cx="198" cy="16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7" name="Rectangle 1967"/>
            <p:cNvSpPr>
              <a:spLocks noChangeArrowheads="1"/>
            </p:cNvSpPr>
            <p:nvPr/>
          </p:nvSpPr>
          <p:spPr bwMode="auto">
            <a:xfrm>
              <a:off x="870" y="2538"/>
              <a:ext cx="198" cy="15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8" name="Rectangle 1968"/>
            <p:cNvSpPr>
              <a:spLocks noChangeArrowheads="1"/>
            </p:cNvSpPr>
            <p:nvPr/>
          </p:nvSpPr>
          <p:spPr bwMode="auto">
            <a:xfrm>
              <a:off x="870" y="2553"/>
              <a:ext cx="198" cy="7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09" name="Rectangle 1969"/>
            <p:cNvSpPr>
              <a:spLocks noChangeArrowheads="1"/>
            </p:cNvSpPr>
            <p:nvPr/>
          </p:nvSpPr>
          <p:spPr bwMode="auto">
            <a:xfrm>
              <a:off x="870" y="2560"/>
              <a:ext cx="198" cy="8"/>
            </a:xfrm>
            <a:prstGeom prst="rect">
              <a:avLst/>
            </a:prstGeom>
            <a:solidFill>
              <a:srgbClr val="94C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0" name="Rectangle 1970"/>
            <p:cNvSpPr>
              <a:spLocks noChangeArrowheads="1"/>
            </p:cNvSpPr>
            <p:nvPr/>
          </p:nvSpPr>
          <p:spPr bwMode="auto">
            <a:xfrm>
              <a:off x="870" y="2568"/>
              <a:ext cx="198" cy="7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1" name="Rectangle 1971"/>
            <p:cNvSpPr>
              <a:spLocks noChangeArrowheads="1"/>
            </p:cNvSpPr>
            <p:nvPr/>
          </p:nvSpPr>
          <p:spPr bwMode="auto">
            <a:xfrm>
              <a:off x="870" y="2575"/>
              <a:ext cx="198" cy="16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2" name="Rectangle 1972"/>
            <p:cNvSpPr>
              <a:spLocks noChangeArrowheads="1"/>
            </p:cNvSpPr>
            <p:nvPr/>
          </p:nvSpPr>
          <p:spPr bwMode="auto">
            <a:xfrm>
              <a:off x="870" y="2591"/>
              <a:ext cx="198" cy="7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3" name="Rectangle 1973"/>
            <p:cNvSpPr>
              <a:spLocks noChangeArrowheads="1"/>
            </p:cNvSpPr>
            <p:nvPr/>
          </p:nvSpPr>
          <p:spPr bwMode="auto">
            <a:xfrm>
              <a:off x="870" y="2598"/>
              <a:ext cx="198" cy="8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4" name="Rectangle 1974"/>
            <p:cNvSpPr>
              <a:spLocks noChangeArrowheads="1"/>
            </p:cNvSpPr>
            <p:nvPr/>
          </p:nvSpPr>
          <p:spPr bwMode="auto">
            <a:xfrm>
              <a:off x="870" y="2606"/>
              <a:ext cx="198" cy="7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5" name="Rectangle 1975"/>
            <p:cNvSpPr>
              <a:spLocks noChangeArrowheads="1"/>
            </p:cNvSpPr>
            <p:nvPr/>
          </p:nvSpPr>
          <p:spPr bwMode="auto">
            <a:xfrm>
              <a:off x="870" y="2613"/>
              <a:ext cx="198" cy="8"/>
            </a:xfrm>
            <a:prstGeom prst="rect">
              <a:avLst/>
            </a:prstGeom>
            <a:solidFill>
              <a:srgbClr val="91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6" name="Rectangle 1976"/>
            <p:cNvSpPr>
              <a:spLocks noChangeArrowheads="1"/>
            </p:cNvSpPr>
            <p:nvPr/>
          </p:nvSpPr>
          <p:spPr bwMode="auto">
            <a:xfrm>
              <a:off x="870" y="2621"/>
              <a:ext cx="198" cy="8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7" name="Rectangle 1977"/>
            <p:cNvSpPr>
              <a:spLocks noChangeArrowheads="1"/>
            </p:cNvSpPr>
            <p:nvPr/>
          </p:nvSpPr>
          <p:spPr bwMode="auto">
            <a:xfrm>
              <a:off x="870" y="2629"/>
              <a:ext cx="198" cy="7"/>
            </a:xfrm>
            <a:prstGeom prst="rect">
              <a:avLst/>
            </a:prstGeom>
            <a:solidFill>
              <a:srgbClr val="8FB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8" name="Rectangle 1978"/>
            <p:cNvSpPr>
              <a:spLocks noChangeArrowheads="1"/>
            </p:cNvSpPr>
            <p:nvPr/>
          </p:nvSpPr>
          <p:spPr bwMode="auto">
            <a:xfrm>
              <a:off x="870" y="2636"/>
              <a:ext cx="198" cy="8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19" name="Rectangle 1979"/>
            <p:cNvSpPr>
              <a:spLocks noChangeArrowheads="1"/>
            </p:cNvSpPr>
            <p:nvPr/>
          </p:nvSpPr>
          <p:spPr bwMode="auto">
            <a:xfrm>
              <a:off x="870" y="2644"/>
              <a:ext cx="198" cy="7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0" name="Rectangle 1980"/>
            <p:cNvSpPr>
              <a:spLocks noChangeArrowheads="1"/>
            </p:cNvSpPr>
            <p:nvPr/>
          </p:nvSpPr>
          <p:spPr bwMode="auto">
            <a:xfrm>
              <a:off x="870" y="2651"/>
              <a:ext cx="198" cy="8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1" name="Rectangle 1981"/>
            <p:cNvSpPr>
              <a:spLocks noChangeArrowheads="1"/>
            </p:cNvSpPr>
            <p:nvPr/>
          </p:nvSpPr>
          <p:spPr bwMode="auto">
            <a:xfrm>
              <a:off x="870" y="2659"/>
              <a:ext cx="198" cy="8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2" name="Rectangle 1982"/>
            <p:cNvSpPr>
              <a:spLocks noChangeArrowheads="1"/>
            </p:cNvSpPr>
            <p:nvPr/>
          </p:nvSpPr>
          <p:spPr bwMode="auto">
            <a:xfrm>
              <a:off x="870" y="2667"/>
              <a:ext cx="198" cy="7"/>
            </a:xfrm>
            <a:prstGeom prst="rect">
              <a:avLst/>
            </a:prstGeom>
            <a:solidFill>
              <a:srgbClr val="8C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3" name="Rectangle 1983"/>
            <p:cNvSpPr>
              <a:spLocks noChangeArrowheads="1"/>
            </p:cNvSpPr>
            <p:nvPr/>
          </p:nvSpPr>
          <p:spPr bwMode="auto">
            <a:xfrm>
              <a:off x="870" y="2674"/>
              <a:ext cx="198" cy="8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4" name="Rectangle 1984"/>
            <p:cNvSpPr>
              <a:spLocks noChangeArrowheads="1"/>
            </p:cNvSpPr>
            <p:nvPr/>
          </p:nvSpPr>
          <p:spPr bwMode="auto">
            <a:xfrm>
              <a:off x="870" y="2682"/>
              <a:ext cx="198" cy="7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5" name="Rectangle 1985"/>
            <p:cNvSpPr>
              <a:spLocks noChangeArrowheads="1"/>
            </p:cNvSpPr>
            <p:nvPr/>
          </p:nvSpPr>
          <p:spPr bwMode="auto">
            <a:xfrm>
              <a:off x="870" y="2689"/>
              <a:ext cx="198" cy="8"/>
            </a:xfrm>
            <a:prstGeom prst="rect">
              <a:avLst/>
            </a:prstGeom>
            <a:solidFill>
              <a:srgbClr val="8A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6" name="Rectangle 1986"/>
            <p:cNvSpPr>
              <a:spLocks noChangeArrowheads="1"/>
            </p:cNvSpPr>
            <p:nvPr/>
          </p:nvSpPr>
          <p:spPr bwMode="auto">
            <a:xfrm>
              <a:off x="870" y="2697"/>
              <a:ext cx="198" cy="8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7" name="Rectangle 1987"/>
            <p:cNvSpPr>
              <a:spLocks noChangeArrowheads="1"/>
            </p:cNvSpPr>
            <p:nvPr/>
          </p:nvSpPr>
          <p:spPr bwMode="auto">
            <a:xfrm>
              <a:off x="870" y="2705"/>
              <a:ext cx="198" cy="7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8" name="Rectangle 1988"/>
            <p:cNvSpPr>
              <a:spLocks noChangeArrowheads="1"/>
            </p:cNvSpPr>
            <p:nvPr/>
          </p:nvSpPr>
          <p:spPr bwMode="auto">
            <a:xfrm>
              <a:off x="870" y="2712"/>
              <a:ext cx="198" cy="8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29" name="Rectangle 1989"/>
            <p:cNvSpPr>
              <a:spLocks noChangeArrowheads="1"/>
            </p:cNvSpPr>
            <p:nvPr/>
          </p:nvSpPr>
          <p:spPr bwMode="auto">
            <a:xfrm>
              <a:off x="870" y="2720"/>
              <a:ext cx="198" cy="7"/>
            </a:xfrm>
            <a:prstGeom prst="rect">
              <a:avLst/>
            </a:prstGeom>
            <a:solidFill>
              <a:srgbClr val="86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0" name="Rectangle 1990"/>
            <p:cNvSpPr>
              <a:spLocks noChangeArrowheads="1"/>
            </p:cNvSpPr>
            <p:nvPr/>
          </p:nvSpPr>
          <p:spPr bwMode="auto">
            <a:xfrm>
              <a:off x="870" y="2727"/>
              <a:ext cx="198" cy="8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1" name="Rectangle 1991"/>
            <p:cNvSpPr>
              <a:spLocks noChangeArrowheads="1"/>
            </p:cNvSpPr>
            <p:nvPr/>
          </p:nvSpPr>
          <p:spPr bwMode="auto">
            <a:xfrm>
              <a:off x="870" y="2735"/>
              <a:ext cx="198" cy="8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2" name="Rectangle 1992"/>
            <p:cNvSpPr>
              <a:spLocks noChangeArrowheads="1"/>
            </p:cNvSpPr>
            <p:nvPr/>
          </p:nvSpPr>
          <p:spPr bwMode="auto">
            <a:xfrm>
              <a:off x="870" y="2743"/>
              <a:ext cx="198" cy="7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3" name="Rectangle 1993"/>
            <p:cNvSpPr>
              <a:spLocks noChangeArrowheads="1"/>
            </p:cNvSpPr>
            <p:nvPr/>
          </p:nvSpPr>
          <p:spPr bwMode="auto">
            <a:xfrm>
              <a:off x="870" y="2750"/>
              <a:ext cx="198" cy="8"/>
            </a:xfrm>
            <a:prstGeom prst="rect">
              <a:avLst/>
            </a:prstGeom>
            <a:solidFill>
              <a:srgbClr val="82AD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4" name="Rectangle 1994"/>
            <p:cNvSpPr>
              <a:spLocks noChangeArrowheads="1"/>
            </p:cNvSpPr>
            <p:nvPr/>
          </p:nvSpPr>
          <p:spPr bwMode="auto">
            <a:xfrm>
              <a:off x="870" y="2758"/>
              <a:ext cx="198" cy="7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5" name="Rectangle 1995"/>
            <p:cNvSpPr>
              <a:spLocks noChangeArrowheads="1"/>
            </p:cNvSpPr>
            <p:nvPr/>
          </p:nvSpPr>
          <p:spPr bwMode="auto">
            <a:xfrm>
              <a:off x="870" y="2765"/>
              <a:ext cx="198" cy="8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6" name="Rectangle 1996"/>
            <p:cNvSpPr>
              <a:spLocks noChangeArrowheads="1"/>
            </p:cNvSpPr>
            <p:nvPr/>
          </p:nvSpPr>
          <p:spPr bwMode="auto">
            <a:xfrm>
              <a:off x="870" y="2773"/>
              <a:ext cx="198" cy="8"/>
            </a:xfrm>
            <a:prstGeom prst="rect">
              <a:avLst/>
            </a:prstGeom>
            <a:solidFill>
              <a:srgbClr val="7F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7" name="Rectangle 1997"/>
            <p:cNvSpPr>
              <a:spLocks noChangeArrowheads="1"/>
            </p:cNvSpPr>
            <p:nvPr/>
          </p:nvSpPr>
          <p:spPr bwMode="auto">
            <a:xfrm>
              <a:off x="870" y="2781"/>
              <a:ext cx="198" cy="7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8" name="Rectangle 1998"/>
            <p:cNvSpPr>
              <a:spLocks noChangeArrowheads="1"/>
            </p:cNvSpPr>
            <p:nvPr/>
          </p:nvSpPr>
          <p:spPr bwMode="auto">
            <a:xfrm>
              <a:off x="870" y="2788"/>
              <a:ext cx="198" cy="8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39" name="Rectangle 1999"/>
            <p:cNvSpPr>
              <a:spLocks noChangeArrowheads="1"/>
            </p:cNvSpPr>
            <p:nvPr/>
          </p:nvSpPr>
          <p:spPr bwMode="auto">
            <a:xfrm>
              <a:off x="870" y="2796"/>
              <a:ext cx="198" cy="7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0" name="Rectangle 2000"/>
            <p:cNvSpPr>
              <a:spLocks noChangeArrowheads="1"/>
            </p:cNvSpPr>
            <p:nvPr/>
          </p:nvSpPr>
          <p:spPr bwMode="auto">
            <a:xfrm>
              <a:off x="870" y="2803"/>
              <a:ext cx="198" cy="8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1" name="Rectangle 2001"/>
            <p:cNvSpPr>
              <a:spLocks noChangeArrowheads="1"/>
            </p:cNvSpPr>
            <p:nvPr/>
          </p:nvSpPr>
          <p:spPr bwMode="auto">
            <a:xfrm>
              <a:off x="870" y="2811"/>
              <a:ext cx="198" cy="8"/>
            </a:xfrm>
            <a:prstGeom prst="rect">
              <a:avLst/>
            </a:prstGeom>
            <a:solidFill>
              <a:srgbClr val="7AA2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2" name="Rectangle 2002"/>
            <p:cNvSpPr>
              <a:spLocks noChangeArrowheads="1"/>
            </p:cNvSpPr>
            <p:nvPr/>
          </p:nvSpPr>
          <p:spPr bwMode="auto">
            <a:xfrm>
              <a:off x="870" y="2819"/>
              <a:ext cx="198" cy="7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3" name="Rectangle 2003"/>
            <p:cNvSpPr>
              <a:spLocks noChangeArrowheads="1"/>
            </p:cNvSpPr>
            <p:nvPr/>
          </p:nvSpPr>
          <p:spPr bwMode="auto">
            <a:xfrm>
              <a:off x="870" y="2826"/>
              <a:ext cx="198" cy="8"/>
            </a:xfrm>
            <a:prstGeom prst="rect">
              <a:avLst/>
            </a:prstGeom>
            <a:solidFill>
              <a:srgbClr val="78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4" name="Rectangle 2004"/>
            <p:cNvSpPr>
              <a:spLocks noChangeArrowheads="1"/>
            </p:cNvSpPr>
            <p:nvPr/>
          </p:nvSpPr>
          <p:spPr bwMode="auto">
            <a:xfrm>
              <a:off x="870" y="2834"/>
              <a:ext cx="198" cy="7"/>
            </a:xfrm>
            <a:prstGeom prst="rect">
              <a:avLst/>
            </a:prstGeom>
            <a:solidFill>
              <a:srgbClr val="77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5" name="Rectangle 2005"/>
            <p:cNvSpPr>
              <a:spLocks noChangeArrowheads="1"/>
            </p:cNvSpPr>
            <p:nvPr/>
          </p:nvSpPr>
          <p:spPr bwMode="auto">
            <a:xfrm>
              <a:off x="870" y="2841"/>
              <a:ext cx="198" cy="8"/>
            </a:xfrm>
            <a:prstGeom prst="rect">
              <a:avLst/>
            </a:prstGeom>
            <a:solidFill>
              <a:srgbClr val="76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6" name="Rectangle 2006"/>
            <p:cNvSpPr>
              <a:spLocks noChangeArrowheads="1"/>
            </p:cNvSpPr>
            <p:nvPr/>
          </p:nvSpPr>
          <p:spPr bwMode="auto">
            <a:xfrm>
              <a:off x="870" y="2849"/>
              <a:ext cx="198" cy="8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7" name="Rectangle 2007"/>
            <p:cNvSpPr>
              <a:spLocks noChangeArrowheads="1"/>
            </p:cNvSpPr>
            <p:nvPr/>
          </p:nvSpPr>
          <p:spPr bwMode="auto">
            <a:xfrm>
              <a:off x="870" y="2857"/>
              <a:ext cx="198" cy="7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8" name="Rectangle 2008"/>
            <p:cNvSpPr>
              <a:spLocks noChangeArrowheads="1"/>
            </p:cNvSpPr>
            <p:nvPr/>
          </p:nvSpPr>
          <p:spPr bwMode="auto">
            <a:xfrm>
              <a:off x="870" y="2864"/>
              <a:ext cx="198" cy="8"/>
            </a:xfrm>
            <a:prstGeom prst="rect">
              <a:avLst/>
            </a:prstGeom>
            <a:solidFill>
              <a:srgbClr val="729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49" name="Rectangle 2009"/>
            <p:cNvSpPr>
              <a:spLocks noChangeArrowheads="1"/>
            </p:cNvSpPr>
            <p:nvPr/>
          </p:nvSpPr>
          <p:spPr bwMode="auto">
            <a:xfrm>
              <a:off x="870" y="2872"/>
              <a:ext cx="198" cy="7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0" name="Rectangle 2010"/>
            <p:cNvSpPr>
              <a:spLocks noChangeArrowheads="1"/>
            </p:cNvSpPr>
            <p:nvPr/>
          </p:nvSpPr>
          <p:spPr bwMode="auto">
            <a:xfrm>
              <a:off x="870" y="2879"/>
              <a:ext cx="198" cy="8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1" name="Rectangle 2011"/>
            <p:cNvSpPr>
              <a:spLocks noChangeArrowheads="1"/>
            </p:cNvSpPr>
            <p:nvPr/>
          </p:nvSpPr>
          <p:spPr bwMode="auto">
            <a:xfrm>
              <a:off x="870" y="2887"/>
              <a:ext cx="198" cy="7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2" name="Rectangle 2012"/>
            <p:cNvSpPr>
              <a:spLocks noChangeArrowheads="1"/>
            </p:cNvSpPr>
            <p:nvPr/>
          </p:nvSpPr>
          <p:spPr bwMode="auto">
            <a:xfrm>
              <a:off x="870" y="2894"/>
              <a:ext cx="198" cy="8"/>
            </a:xfrm>
            <a:prstGeom prst="rect">
              <a:avLst/>
            </a:prstGeom>
            <a:solidFill>
              <a:srgbClr val="6C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3" name="Rectangle 2013"/>
            <p:cNvSpPr>
              <a:spLocks noChangeArrowheads="1"/>
            </p:cNvSpPr>
            <p:nvPr/>
          </p:nvSpPr>
          <p:spPr bwMode="auto">
            <a:xfrm>
              <a:off x="870" y="2902"/>
              <a:ext cx="198" cy="8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4" name="Rectangle 2014"/>
            <p:cNvSpPr>
              <a:spLocks noChangeArrowheads="1"/>
            </p:cNvSpPr>
            <p:nvPr/>
          </p:nvSpPr>
          <p:spPr bwMode="auto">
            <a:xfrm>
              <a:off x="870" y="2910"/>
              <a:ext cx="198" cy="7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5" name="Rectangle 2015"/>
            <p:cNvSpPr>
              <a:spLocks noChangeArrowheads="1"/>
            </p:cNvSpPr>
            <p:nvPr/>
          </p:nvSpPr>
          <p:spPr bwMode="auto">
            <a:xfrm>
              <a:off x="870" y="2917"/>
              <a:ext cx="198" cy="8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6" name="Rectangle 2016"/>
            <p:cNvSpPr>
              <a:spLocks noChangeArrowheads="1"/>
            </p:cNvSpPr>
            <p:nvPr/>
          </p:nvSpPr>
          <p:spPr bwMode="auto">
            <a:xfrm>
              <a:off x="870" y="2925"/>
              <a:ext cx="198" cy="7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7" name="Rectangle 2017"/>
            <p:cNvSpPr>
              <a:spLocks noChangeArrowheads="1"/>
            </p:cNvSpPr>
            <p:nvPr/>
          </p:nvSpPr>
          <p:spPr bwMode="auto">
            <a:xfrm>
              <a:off x="870" y="2932"/>
              <a:ext cx="198" cy="8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8" name="Rectangle 2018"/>
            <p:cNvSpPr>
              <a:spLocks noChangeArrowheads="1"/>
            </p:cNvSpPr>
            <p:nvPr/>
          </p:nvSpPr>
          <p:spPr bwMode="auto">
            <a:xfrm>
              <a:off x="870" y="2940"/>
              <a:ext cx="198" cy="8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59" name="Rectangle 2019"/>
            <p:cNvSpPr>
              <a:spLocks noChangeArrowheads="1"/>
            </p:cNvSpPr>
            <p:nvPr/>
          </p:nvSpPr>
          <p:spPr bwMode="auto">
            <a:xfrm>
              <a:off x="870" y="2948"/>
              <a:ext cx="198" cy="7"/>
            </a:xfrm>
            <a:prstGeom prst="rect">
              <a:avLst/>
            </a:prstGeom>
            <a:solidFill>
              <a:srgbClr val="64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0" name="Rectangle 2020"/>
            <p:cNvSpPr>
              <a:spLocks noChangeArrowheads="1"/>
            </p:cNvSpPr>
            <p:nvPr/>
          </p:nvSpPr>
          <p:spPr bwMode="auto">
            <a:xfrm>
              <a:off x="870" y="2955"/>
              <a:ext cx="198" cy="8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1" name="Rectangle 2021"/>
            <p:cNvSpPr>
              <a:spLocks noChangeArrowheads="1"/>
            </p:cNvSpPr>
            <p:nvPr/>
          </p:nvSpPr>
          <p:spPr bwMode="auto">
            <a:xfrm>
              <a:off x="870" y="2963"/>
              <a:ext cx="198" cy="7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2" name="Rectangle 2022"/>
            <p:cNvSpPr>
              <a:spLocks noChangeArrowheads="1"/>
            </p:cNvSpPr>
            <p:nvPr/>
          </p:nvSpPr>
          <p:spPr bwMode="auto">
            <a:xfrm>
              <a:off x="870" y="2970"/>
              <a:ext cx="198" cy="8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3" name="Rectangle 2023"/>
            <p:cNvSpPr>
              <a:spLocks noChangeArrowheads="1"/>
            </p:cNvSpPr>
            <p:nvPr/>
          </p:nvSpPr>
          <p:spPr bwMode="auto">
            <a:xfrm>
              <a:off x="870" y="2978"/>
              <a:ext cx="198" cy="8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4" name="Rectangle 2024"/>
            <p:cNvSpPr>
              <a:spLocks noChangeArrowheads="1"/>
            </p:cNvSpPr>
            <p:nvPr/>
          </p:nvSpPr>
          <p:spPr bwMode="auto">
            <a:xfrm>
              <a:off x="870" y="2986"/>
              <a:ext cx="198" cy="7"/>
            </a:xfrm>
            <a:prstGeom prst="rect">
              <a:avLst/>
            </a:prstGeom>
            <a:solidFill>
              <a:srgbClr val="5F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5" name="Rectangle 2025"/>
            <p:cNvSpPr>
              <a:spLocks noChangeArrowheads="1"/>
            </p:cNvSpPr>
            <p:nvPr/>
          </p:nvSpPr>
          <p:spPr bwMode="auto">
            <a:xfrm>
              <a:off x="870" y="2993"/>
              <a:ext cx="198" cy="8"/>
            </a:xfrm>
            <a:prstGeom prst="rect">
              <a:avLst/>
            </a:prstGeom>
            <a:solidFill>
              <a:srgbClr val="5D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6" name="Rectangle 2026"/>
            <p:cNvSpPr>
              <a:spLocks noChangeArrowheads="1"/>
            </p:cNvSpPr>
            <p:nvPr/>
          </p:nvSpPr>
          <p:spPr bwMode="auto">
            <a:xfrm>
              <a:off x="870" y="3001"/>
              <a:ext cx="198" cy="7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7" name="Rectangle 2027"/>
            <p:cNvSpPr>
              <a:spLocks noChangeArrowheads="1"/>
            </p:cNvSpPr>
            <p:nvPr/>
          </p:nvSpPr>
          <p:spPr bwMode="auto">
            <a:xfrm>
              <a:off x="870" y="3008"/>
              <a:ext cx="198" cy="8"/>
            </a:xfrm>
            <a:prstGeom prst="rect">
              <a:avLst/>
            </a:prstGeom>
            <a:solidFill>
              <a:srgbClr val="5B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8" name="Rectangle 2028"/>
            <p:cNvSpPr>
              <a:spLocks noChangeArrowheads="1"/>
            </p:cNvSpPr>
            <p:nvPr/>
          </p:nvSpPr>
          <p:spPr bwMode="auto">
            <a:xfrm>
              <a:off x="870" y="3016"/>
              <a:ext cx="198" cy="8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69" name="Rectangle 2029"/>
            <p:cNvSpPr>
              <a:spLocks noChangeArrowheads="1"/>
            </p:cNvSpPr>
            <p:nvPr/>
          </p:nvSpPr>
          <p:spPr bwMode="auto">
            <a:xfrm>
              <a:off x="870" y="3024"/>
              <a:ext cx="198" cy="7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0" name="Rectangle 2030"/>
            <p:cNvSpPr>
              <a:spLocks noChangeArrowheads="1"/>
            </p:cNvSpPr>
            <p:nvPr/>
          </p:nvSpPr>
          <p:spPr bwMode="auto">
            <a:xfrm>
              <a:off x="870" y="3031"/>
              <a:ext cx="198" cy="8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1" name="Rectangle 2031"/>
            <p:cNvSpPr>
              <a:spLocks noChangeArrowheads="1"/>
            </p:cNvSpPr>
            <p:nvPr/>
          </p:nvSpPr>
          <p:spPr bwMode="auto">
            <a:xfrm>
              <a:off x="870" y="3039"/>
              <a:ext cx="198" cy="7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2" name="Rectangle 2032"/>
            <p:cNvSpPr>
              <a:spLocks noChangeArrowheads="1"/>
            </p:cNvSpPr>
            <p:nvPr/>
          </p:nvSpPr>
          <p:spPr bwMode="auto">
            <a:xfrm>
              <a:off x="870" y="3046"/>
              <a:ext cx="198" cy="8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3" name="Rectangle 2033"/>
            <p:cNvSpPr>
              <a:spLocks noChangeArrowheads="1"/>
            </p:cNvSpPr>
            <p:nvPr/>
          </p:nvSpPr>
          <p:spPr bwMode="auto">
            <a:xfrm>
              <a:off x="870" y="3054"/>
              <a:ext cx="198" cy="8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4" name="Rectangle 2034"/>
            <p:cNvSpPr>
              <a:spLocks noChangeArrowheads="1"/>
            </p:cNvSpPr>
            <p:nvPr/>
          </p:nvSpPr>
          <p:spPr bwMode="auto">
            <a:xfrm>
              <a:off x="870" y="3062"/>
              <a:ext cx="198" cy="7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5" name="Rectangle 2035"/>
            <p:cNvSpPr>
              <a:spLocks noChangeArrowheads="1"/>
            </p:cNvSpPr>
            <p:nvPr/>
          </p:nvSpPr>
          <p:spPr bwMode="auto">
            <a:xfrm>
              <a:off x="870" y="3069"/>
              <a:ext cx="198" cy="8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6" name="Rectangle 2036"/>
            <p:cNvSpPr>
              <a:spLocks noChangeArrowheads="1"/>
            </p:cNvSpPr>
            <p:nvPr/>
          </p:nvSpPr>
          <p:spPr bwMode="auto">
            <a:xfrm>
              <a:off x="870" y="3077"/>
              <a:ext cx="198" cy="7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7" name="Rectangle 2037"/>
            <p:cNvSpPr>
              <a:spLocks noChangeArrowheads="1"/>
            </p:cNvSpPr>
            <p:nvPr/>
          </p:nvSpPr>
          <p:spPr bwMode="auto">
            <a:xfrm>
              <a:off x="870" y="3084"/>
              <a:ext cx="198" cy="8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8" name="Rectangle 2038"/>
            <p:cNvSpPr>
              <a:spLocks noChangeArrowheads="1"/>
            </p:cNvSpPr>
            <p:nvPr/>
          </p:nvSpPr>
          <p:spPr bwMode="auto">
            <a:xfrm>
              <a:off x="870" y="3092"/>
              <a:ext cx="198" cy="8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79" name="Rectangle 2039"/>
            <p:cNvSpPr>
              <a:spLocks noChangeArrowheads="1"/>
            </p:cNvSpPr>
            <p:nvPr/>
          </p:nvSpPr>
          <p:spPr bwMode="auto">
            <a:xfrm>
              <a:off x="870" y="3100"/>
              <a:ext cx="198" cy="7"/>
            </a:xfrm>
            <a:prstGeom prst="rect">
              <a:avLst/>
            </a:prstGeom>
            <a:solidFill>
              <a:srgbClr val="51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0" name="Rectangle 2040"/>
            <p:cNvSpPr>
              <a:spLocks noChangeArrowheads="1"/>
            </p:cNvSpPr>
            <p:nvPr/>
          </p:nvSpPr>
          <p:spPr bwMode="auto">
            <a:xfrm>
              <a:off x="870" y="3107"/>
              <a:ext cx="198" cy="8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1" name="Rectangle 2041"/>
            <p:cNvSpPr>
              <a:spLocks noChangeArrowheads="1"/>
            </p:cNvSpPr>
            <p:nvPr/>
          </p:nvSpPr>
          <p:spPr bwMode="auto">
            <a:xfrm>
              <a:off x="870" y="3115"/>
              <a:ext cx="198" cy="7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2" name="Rectangle 2042"/>
            <p:cNvSpPr>
              <a:spLocks noChangeArrowheads="1"/>
            </p:cNvSpPr>
            <p:nvPr/>
          </p:nvSpPr>
          <p:spPr bwMode="auto">
            <a:xfrm>
              <a:off x="870" y="3122"/>
              <a:ext cx="198" cy="8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3" name="Rectangle 2043"/>
            <p:cNvSpPr>
              <a:spLocks noChangeArrowheads="1"/>
            </p:cNvSpPr>
            <p:nvPr/>
          </p:nvSpPr>
          <p:spPr bwMode="auto">
            <a:xfrm>
              <a:off x="870" y="3130"/>
              <a:ext cx="198" cy="8"/>
            </a:xfrm>
            <a:prstGeom prst="rect">
              <a:avLst/>
            </a:prstGeom>
            <a:solidFill>
              <a:srgbClr val="4D67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4" name="Rectangle 2044"/>
            <p:cNvSpPr>
              <a:spLocks noChangeArrowheads="1"/>
            </p:cNvSpPr>
            <p:nvPr/>
          </p:nvSpPr>
          <p:spPr bwMode="auto">
            <a:xfrm>
              <a:off x="870" y="3138"/>
              <a:ext cx="198" cy="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5" name="Rectangle 2045"/>
            <p:cNvSpPr>
              <a:spLocks noChangeArrowheads="1"/>
            </p:cNvSpPr>
            <p:nvPr/>
          </p:nvSpPr>
          <p:spPr bwMode="auto">
            <a:xfrm>
              <a:off x="870" y="3145"/>
              <a:ext cx="198" cy="8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6" name="Rectangle 2046"/>
            <p:cNvSpPr>
              <a:spLocks noChangeArrowheads="1"/>
            </p:cNvSpPr>
            <p:nvPr/>
          </p:nvSpPr>
          <p:spPr bwMode="auto">
            <a:xfrm>
              <a:off x="870" y="3153"/>
              <a:ext cx="198" cy="7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2687" name="Rectangle 2047"/>
            <p:cNvSpPr>
              <a:spLocks noChangeArrowheads="1"/>
            </p:cNvSpPr>
            <p:nvPr/>
          </p:nvSpPr>
          <p:spPr bwMode="auto">
            <a:xfrm>
              <a:off x="870" y="3160"/>
              <a:ext cx="198" cy="8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0" name="Rectangle 2048"/>
            <p:cNvSpPr>
              <a:spLocks noChangeArrowheads="1"/>
            </p:cNvSpPr>
            <p:nvPr/>
          </p:nvSpPr>
          <p:spPr bwMode="auto">
            <a:xfrm>
              <a:off x="870" y="3168"/>
              <a:ext cx="198" cy="8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1" name="Rectangle 2049"/>
            <p:cNvSpPr>
              <a:spLocks noChangeArrowheads="1"/>
            </p:cNvSpPr>
            <p:nvPr/>
          </p:nvSpPr>
          <p:spPr bwMode="auto">
            <a:xfrm>
              <a:off x="870" y="3176"/>
              <a:ext cx="198" cy="7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2" name="Rectangle 2050"/>
            <p:cNvSpPr>
              <a:spLocks noChangeArrowheads="1"/>
            </p:cNvSpPr>
            <p:nvPr/>
          </p:nvSpPr>
          <p:spPr bwMode="auto">
            <a:xfrm>
              <a:off x="870" y="3183"/>
              <a:ext cx="198" cy="8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3" name="Rectangle 2051"/>
            <p:cNvSpPr>
              <a:spLocks noChangeArrowheads="1"/>
            </p:cNvSpPr>
            <p:nvPr/>
          </p:nvSpPr>
          <p:spPr bwMode="auto">
            <a:xfrm>
              <a:off x="870" y="3191"/>
              <a:ext cx="198" cy="7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4" name="Rectangle 2052"/>
            <p:cNvSpPr>
              <a:spLocks noChangeArrowheads="1"/>
            </p:cNvSpPr>
            <p:nvPr/>
          </p:nvSpPr>
          <p:spPr bwMode="auto">
            <a:xfrm>
              <a:off x="870" y="3198"/>
              <a:ext cx="198" cy="16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5" name="Rectangle 2053"/>
            <p:cNvSpPr>
              <a:spLocks noChangeArrowheads="1"/>
            </p:cNvSpPr>
            <p:nvPr/>
          </p:nvSpPr>
          <p:spPr bwMode="auto">
            <a:xfrm>
              <a:off x="870" y="3214"/>
              <a:ext cx="198" cy="7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6" name="Rectangle 2054"/>
            <p:cNvSpPr>
              <a:spLocks noChangeArrowheads="1"/>
            </p:cNvSpPr>
            <p:nvPr/>
          </p:nvSpPr>
          <p:spPr bwMode="auto">
            <a:xfrm>
              <a:off x="870" y="3221"/>
              <a:ext cx="198" cy="15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7" name="Rectangle 2055"/>
            <p:cNvSpPr>
              <a:spLocks noChangeArrowheads="1"/>
            </p:cNvSpPr>
            <p:nvPr/>
          </p:nvSpPr>
          <p:spPr bwMode="auto">
            <a:xfrm>
              <a:off x="870" y="3236"/>
              <a:ext cx="198" cy="8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8" name="Rectangle 2056"/>
            <p:cNvSpPr>
              <a:spLocks noChangeArrowheads="1"/>
            </p:cNvSpPr>
            <p:nvPr/>
          </p:nvSpPr>
          <p:spPr bwMode="auto">
            <a:xfrm>
              <a:off x="870" y="2401"/>
              <a:ext cx="198" cy="8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69" name="Rectangle 2057"/>
            <p:cNvSpPr>
              <a:spLocks noChangeArrowheads="1"/>
            </p:cNvSpPr>
            <p:nvPr/>
          </p:nvSpPr>
          <p:spPr bwMode="auto">
            <a:xfrm>
              <a:off x="1957" y="1770"/>
              <a:ext cx="197" cy="8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0" name="Rectangle 2058"/>
            <p:cNvSpPr>
              <a:spLocks noChangeArrowheads="1"/>
            </p:cNvSpPr>
            <p:nvPr/>
          </p:nvSpPr>
          <p:spPr bwMode="auto">
            <a:xfrm>
              <a:off x="1957" y="1854"/>
              <a:ext cx="197" cy="68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1" name="Rectangle 2059"/>
            <p:cNvSpPr>
              <a:spLocks noChangeArrowheads="1"/>
            </p:cNvSpPr>
            <p:nvPr/>
          </p:nvSpPr>
          <p:spPr bwMode="auto">
            <a:xfrm>
              <a:off x="1957" y="1922"/>
              <a:ext cx="197" cy="69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2" name="Rectangle 2060"/>
            <p:cNvSpPr>
              <a:spLocks noChangeArrowheads="1"/>
            </p:cNvSpPr>
            <p:nvPr/>
          </p:nvSpPr>
          <p:spPr bwMode="auto">
            <a:xfrm>
              <a:off x="1957" y="1991"/>
              <a:ext cx="197" cy="45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3" name="Rectangle 2061"/>
            <p:cNvSpPr>
              <a:spLocks noChangeArrowheads="1"/>
            </p:cNvSpPr>
            <p:nvPr/>
          </p:nvSpPr>
          <p:spPr bwMode="auto">
            <a:xfrm>
              <a:off x="1957" y="2036"/>
              <a:ext cx="197" cy="31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4" name="Rectangle 2062"/>
            <p:cNvSpPr>
              <a:spLocks noChangeArrowheads="1"/>
            </p:cNvSpPr>
            <p:nvPr/>
          </p:nvSpPr>
          <p:spPr bwMode="auto">
            <a:xfrm>
              <a:off x="1957" y="2067"/>
              <a:ext cx="197" cy="38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5" name="Rectangle 2063"/>
            <p:cNvSpPr>
              <a:spLocks noChangeArrowheads="1"/>
            </p:cNvSpPr>
            <p:nvPr/>
          </p:nvSpPr>
          <p:spPr bwMode="auto">
            <a:xfrm>
              <a:off x="1957" y="2105"/>
              <a:ext cx="197" cy="30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6" name="Rectangle 2064"/>
            <p:cNvSpPr>
              <a:spLocks noChangeArrowheads="1"/>
            </p:cNvSpPr>
            <p:nvPr/>
          </p:nvSpPr>
          <p:spPr bwMode="auto">
            <a:xfrm>
              <a:off x="1957" y="2135"/>
              <a:ext cx="197" cy="23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7" name="Rectangle 2065"/>
            <p:cNvSpPr>
              <a:spLocks noChangeArrowheads="1"/>
            </p:cNvSpPr>
            <p:nvPr/>
          </p:nvSpPr>
          <p:spPr bwMode="auto">
            <a:xfrm>
              <a:off x="1957" y="2158"/>
              <a:ext cx="197" cy="23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8" name="Rectangle 2066"/>
            <p:cNvSpPr>
              <a:spLocks noChangeArrowheads="1"/>
            </p:cNvSpPr>
            <p:nvPr/>
          </p:nvSpPr>
          <p:spPr bwMode="auto">
            <a:xfrm>
              <a:off x="1957" y="2181"/>
              <a:ext cx="197" cy="22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79" name="Rectangle 2067"/>
            <p:cNvSpPr>
              <a:spLocks noChangeArrowheads="1"/>
            </p:cNvSpPr>
            <p:nvPr/>
          </p:nvSpPr>
          <p:spPr bwMode="auto">
            <a:xfrm>
              <a:off x="1957" y="2203"/>
              <a:ext cx="197" cy="23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0" name="Rectangle 2068"/>
            <p:cNvSpPr>
              <a:spLocks noChangeArrowheads="1"/>
            </p:cNvSpPr>
            <p:nvPr/>
          </p:nvSpPr>
          <p:spPr bwMode="auto">
            <a:xfrm>
              <a:off x="1957" y="2226"/>
              <a:ext cx="197" cy="23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1" name="Rectangle 2069"/>
            <p:cNvSpPr>
              <a:spLocks noChangeArrowheads="1"/>
            </p:cNvSpPr>
            <p:nvPr/>
          </p:nvSpPr>
          <p:spPr bwMode="auto">
            <a:xfrm>
              <a:off x="1957" y="2249"/>
              <a:ext cx="197" cy="15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2" name="Rectangle 2070"/>
            <p:cNvSpPr>
              <a:spLocks noChangeArrowheads="1"/>
            </p:cNvSpPr>
            <p:nvPr/>
          </p:nvSpPr>
          <p:spPr bwMode="auto">
            <a:xfrm>
              <a:off x="1957" y="2264"/>
              <a:ext cx="197" cy="15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3" name="Rectangle 2071"/>
            <p:cNvSpPr>
              <a:spLocks noChangeArrowheads="1"/>
            </p:cNvSpPr>
            <p:nvPr/>
          </p:nvSpPr>
          <p:spPr bwMode="auto">
            <a:xfrm>
              <a:off x="1957" y="2279"/>
              <a:ext cx="197" cy="23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4" name="Rectangle 2072"/>
            <p:cNvSpPr>
              <a:spLocks noChangeArrowheads="1"/>
            </p:cNvSpPr>
            <p:nvPr/>
          </p:nvSpPr>
          <p:spPr bwMode="auto">
            <a:xfrm>
              <a:off x="1957" y="2302"/>
              <a:ext cx="197" cy="23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5" name="Rectangle 2073"/>
            <p:cNvSpPr>
              <a:spLocks noChangeArrowheads="1"/>
            </p:cNvSpPr>
            <p:nvPr/>
          </p:nvSpPr>
          <p:spPr bwMode="auto">
            <a:xfrm>
              <a:off x="1957" y="2325"/>
              <a:ext cx="197" cy="15"/>
            </a:xfrm>
            <a:prstGeom prst="rect">
              <a:avLst/>
            </a:prstGeom>
            <a:solidFill>
              <a:srgbClr val="87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6" name="Rectangle 2074"/>
            <p:cNvSpPr>
              <a:spLocks noChangeArrowheads="1"/>
            </p:cNvSpPr>
            <p:nvPr/>
          </p:nvSpPr>
          <p:spPr bwMode="auto">
            <a:xfrm>
              <a:off x="1957" y="2340"/>
              <a:ext cx="197" cy="15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7" name="Rectangle 2075"/>
            <p:cNvSpPr>
              <a:spLocks noChangeArrowheads="1"/>
            </p:cNvSpPr>
            <p:nvPr/>
          </p:nvSpPr>
          <p:spPr bwMode="auto">
            <a:xfrm>
              <a:off x="1957" y="2355"/>
              <a:ext cx="197" cy="15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8" name="Rectangle 2076"/>
            <p:cNvSpPr>
              <a:spLocks noChangeArrowheads="1"/>
            </p:cNvSpPr>
            <p:nvPr/>
          </p:nvSpPr>
          <p:spPr bwMode="auto">
            <a:xfrm>
              <a:off x="1957" y="2370"/>
              <a:ext cx="197" cy="16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89" name="Rectangle 2077"/>
            <p:cNvSpPr>
              <a:spLocks noChangeArrowheads="1"/>
            </p:cNvSpPr>
            <p:nvPr/>
          </p:nvSpPr>
          <p:spPr bwMode="auto">
            <a:xfrm>
              <a:off x="1957" y="2386"/>
              <a:ext cx="197" cy="15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0" name="Rectangle 2078"/>
            <p:cNvSpPr>
              <a:spLocks noChangeArrowheads="1"/>
            </p:cNvSpPr>
            <p:nvPr/>
          </p:nvSpPr>
          <p:spPr bwMode="auto">
            <a:xfrm>
              <a:off x="1957" y="2401"/>
              <a:ext cx="197" cy="15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1" name="Rectangle 2079"/>
            <p:cNvSpPr>
              <a:spLocks noChangeArrowheads="1"/>
            </p:cNvSpPr>
            <p:nvPr/>
          </p:nvSpPr>
          <p:spPr bwMode="auto">
            <a:xfrm>
              <a:off x="1957" y="2416"/>
              <a:ext cx="197" cy="15"/>
            </a:xfrm>
            <a:prstGeom prst="rect">
              <a:avLst/>
            </a:prstGeom>
            <a:solidFill>
              <a:srgbClr val="8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2" name="Rectangle 2080"/>
            <p:cNvSpPr>
              <a:spLocks noChangeArrowheads="1"/>
            </p:cNvSpPr>
            <p:nvPr/>
          </p:nvSpPr>
          <p:spPr bwMode="auto">
            <a:xfrm>
              <a:off x="1957" y="2431"/>
              <a:ext cx="197" cy="15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3" name="Rectangle 2081"/>
            <p:cNvSpPr>
              <a:spLocks noChangeArrowheads="1"/>
            </p:cNvSpPr>
            <p:nvPr/>
          </p:nvSpPr>
          <p:spPr bwMode="auto">
            <a:xfrm>
              <a:off x="1957" y="2446"/>
              <a:ext cx="197" cy="16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4" name="Rectangle 2082"/>
            <p:cNvSpPr>
              <a:spLocks noChangeArrowheads="1"/>
            </p:cNvSpPr>
            <p:nvPr/>
          </p:nvSpPr>
          <p:spPr bwMode="auto">
            <a:xfrm>
              <a:off x="1957" y="2462"/>
              <a:ext cx="197" cy="15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5" name="Rectangle 2083"/>
            <p:cNvSpPr>
              <a:spLocks noChangeArrowheads="1"/>
            </p:cNvSpPr>
            <p:nvPr/>
          </p:nvSpPr>
          <p:spPr bwMode="auto">
            <a:xfrm>
              <a:off x="1957" y="2477"/>
              <a:ext cx="197" cy="15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6" name="Rectangle 2084"/>
            <p:cNvSpPr>
              <a:spLocks noChangeArrowheads="1"/>
            </p:cNvSpPr>
            <p:nvPr/>
          </p:nvSpPr>
          <p:spPr bwMode="auto">
            <a:xfrm>
              <a:off x="1957" y="2492"/>
              <a:ext cx="197" cy="23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7" name="Rectangle 2085"/>
            <p:cNvSpPr>
              <a:spLocks noChangeArrowheads="1"/>
            </p:cNvSpPr>
            <p:nvPr/>
          </p:nvSpPr>
          <p:spPr bwMode="auto">
            <a:xfrm>
              <a:off x="1957" y="2515"/>
              <a:ext cx="197" cy="15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8" name="Rectangle 2086"/>
            <p:cNvSpPr>
              <a:spLocks noChangeArrowheads="1"/>
            </p:cNvSpPr>
            <p:nvPr/>
          </p:nvSpPr>
          <p:spPr bwMode="auto">
            <a:xfrm>
              <a:off x="1957" y="2530"/>
              <a:ext cx="197" cy="15"/>
            </a:xfrm>
            <a:prstGeom prst="rect">
              <a:avLst/>
            </a:prstGeom>
            <a:solidFill>
              <a:srgbClr val="77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799" name="Rectangle 2087"/>
            <p:cNvSpPr>
              <a:spLocks noChangeArrowheads="1"/>
            </p:cNvSpPr>
            <p:nvPr/>
          </p:nvSpPr>
          <p:spPr bwMode="auto">
            <a:xfrm>
              <a:off x="1957" y="2545"/>
              <a:ext cx="197" cy="15"/>
            </a:xfrm>
            <a:prstGeom prst="rect">
              <a:avLst/>
            </a:prstGeom>
            <a:solidFill>
              <a:srgbClr val="75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0" name="Rectangle 2088"/>
            <p:cNvSpPr>
              <a:spLocks noChangeArrowheads="1"/>
            </p:cNvSpPr>
            <p:nvPr/>
          </p:nvSpPr>
          <p:spPr bwMode="auto">
            <a:xfrm>
              <a:off x="1957" y="2560"/>
              <a:ext cx="197" cy="15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1" name="Rectangle 2089"/>
            <p:cNvSpPr>
              <a:spLocks noChangeArrowheads="1"/>
            </p:cNvSpPr>
            <p:nvPr/>
          </p:nvSpPr>
          <p:spPr bwMode="auto">
            <a:xfrm>
              <a:off x="1957" y="2575"/>
              <a:ext cx="197" cy="16"/>
            </a:xfrm>
            <a:prstGeom prst="rect">
              <a:avLst/>
            </a:prstGeom>
            <a:solidFill>
              <a:srgbClr val="73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2" name="Rectangle 2090"/>
            <p:cNvSpPr>
              <a:spLocks noChangeArrowheads="1"/>
            </p:cNvSpPr>
            <p:nvPr/>
          </p:nvSpPr>
          <p:spPr bwMode="auto">
            <a:xfrm>
              <a:off x="1957" y="2591"/>
              <a:ext cx="197" cy="15"/>
            </a:xfrm>
            <a:prstGeom prst="rect">
              <a:avLst/>
            </a:prstGeom>
            <a:solidFill>
              <a:srgbClr val="7196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3" name="Rectangle 2091"/>
            <p:cNvSpPr>
              <a:spLocks noChangeArrowheads="1"/>
            </p:cNvSpPr>
            <p:nvPr/>
          </p:nvSpPr>
          <p:spPr bwMode="auto">
            <a:xfrm>
              <a:off x="1957" y="2606"/>
              <a:ext cx="197" cy="15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4" name="Rectangle 2092"/>
            <p:cNvSpPr>
              <a:spLocks noChangeArrowheads="1"/>
            </p:cNvSpPr>
            <p:nvPr/>
          </p:nvSpPr>
          <p:spPr bwMode="auto">
            <a:xfrm>
              <a:off x="1957" y="2621"/>
              <a:ext cx="197" cy="8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5" name="Rectangle 2093"/>
            <p:cNvSpPr>
              <a:spLocks noChangeArrowheads="1"/>
            </p:cNvSpPr>
            <p:nvPr/>
          </p:nvSpPr>
          <p:spPr bwMode="auto">
            <a:xfrm>
              <a:off x="1957" y="2629"/>
              <a:ext cx="197" cy="15"/>
            </a:xfrm>
            <a:prstGeom prst="rect">
              <a:avLst/>
            </a:prstGeom>
            <a:solidFill>
              <a:srgbClr val="6D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6" name="Rectangle 2094"/>
            <p:cNvSpPr>
              <a:spLocks noChangeArrowheads="1"/>
            </p:cNvSpPr>
            <p:nvPr/>
          </p:nvSpPr>
          <p:spPr bwMode="auto">
            <a:xfrm>
              <a:off x="1957" y="2644"/>
              <a:ext cx="197" cy="15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7" name="Rectangle 2095"/>
            <p:cNvSpPr>
              <a:spLocks noChangeArrowheads="1"/>
            </p:cNvSpPr>
            <p:nvPr/>
          </p:nvSpPr>
          <p:spPr bwMode="auto">
            <a:xfrm>
              <a:off x="1957" y="2659"/>
              <a:ext cx="197" cy="15"/>
            </a:xfrm>
            <a:prstGeom prst="rect">
              <a:avLst/>
            </a:prstGeom>
            <a:solidFill>
              <a:srgbClr val="6A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8" name="Rectangle 2096"/>
            <p:cNvSpPr>
              <a:spLocks noChangeArrowheads="1"/>
            </p:cNvSpPr>
            <p:nvPr/>
          </p:nvSpPr>
          <p:spPr bwMode="auto">
            <a:xfrm>
              <a:off x="1957" y="2674"/>
              <a:ext cx="197" cy="15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09" name="Rectangle 2097"/>
            <p:cNvSpPr>
              <a:spLocks noChangeArrowheads="1"/>
            </p:cNvSpPr>
            <p:nvPr/>
          </p:nvSpPr>
          <p:spPr bwMode="auto">
            <a:xfrm>
              <a:off x="1957" y="2689"/>
              <a:ext cx="197" cy="16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0" name="Rectangle 2098"/>
            <p:cNvSpPr>
              <a:spLocks noChangeArrowheads="1"/>
            </p:cNvSpPr>
            <p:nvPr/>
          </p:nvSpPr>
          <p:spPr bwMode="auto">
            <a:xfrm>
              <a:off x="1957" y="2705"/>
              <a:ext cx="197" cy="15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1" name="Rectangle 2099"/>
            <p:cNvSpPr>
              <a:spLocks noChangeArrowheads="1"/>
            </p:cNvSpPr>
            <p:nvPr/>
          </p:nvSpPr>
          <p:spPr bwMode="auto">
            <a:xfrm>
              <a:off x="1957" y="2720"/>
              <a:ext cx="197" cy="15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2" name="Rectangle 2100"/>
            <p:cNvSpPr>
              <a:spLocks noChangeArrowheads="1"/>
            </p:cNvSpPr>
            <p:nvPr/>
          </p:nvSpPr>
          <p:spPr bwMode="auto">
            <a:xfrm>
              <a:off x="1957" y="2735"/>
              <a:ext cx="197" cy="8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3" name="Rectangle 2101"/>
            <p:cNvSpPr>
              <a:spLocks noChangeArrowheads="1"/>
            </p:cNvSpPr>
            <p:nvPr/>
          </p:nvSpPr>
          <p:spPr bwMode="auto">
            <a:xfrm>
              <a:off x="1957" y="2743"/>
              <a:ext cx="197" cy="15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4" name="Rectangle 2102"/>
            <p:cNvSpPr>
              <a:spLocks noChangeArrowheads="1"/>
            </p:cNvSpPr>
            <p:nvPr/>
          </p:nvSpPr>
          <p:spPr bwMode="auto">
            <a:xfrm>
              <a:off x="1957" y="2758"/>
              <a:ext cx="197" cy="15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5" name="Rectangle 2103"/>
            <p:cNvSpPr>
              <a:spLocks noChangeArrowheads="1"/>
            </p:cNvSpPr>
            <p:nvPr/>
          </p:nvSpPr>
          <p:spPr bwMode="auto">
            <a:xfrm>
              <a:off x="1957" y="2773"/>
              <a:ext cx="197" cy="15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6" name="Rectangle 2104"/>
            <p:cNvSpPr>
              <a:spLocks noChangeArrowheads="1"/>
            </p:cNvSpPr>
            <p:nvPr/>
          </p:nvSpPr>
          <p:spPr bwMode="auto">
            <a:xfrm>
              <a:off x="1957" y="2788"/>
              <a:ext cx="197" cy="15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7" name="Rectangle 2105"/>
            <p:cNvSpPr>
              <a:spLocks noChangeArrowheads="1"/>
            </p:cNvSpPr>
            <p:nvPr/>
          </p:nvSpPr>
          <p:spPr bwMode="auto">
            <a:xfrm>
              <a:off x="1957" y="2803"/>
              <a:ext cx="197" cy="16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8" name="Rectangle 2106"/>
            <p:cNvSpPr>
              <a:spLocks noChangeArrowheads="1"/>
            </p:cNvSpPr>
            <p:nvPr/>
          </p:nvSpPr>
          <p:spPr bwMode="auto">
            <a:xfrm>
              <a:off x="1957" y="2819"/>
              <a:ext cx="197" cy="15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19" name="Rectangle 2107"/>
            <p:cNvSpPr>
              <a:spLocks noChangeArrowheads="1"/>
            </p:cNvSpPr>
            <p:nvPr/>
          </p:nvSpPr>
          <p:spPr bwMode="auto">
            <a:xfrm>
              <a:off x="1957" y="2834"/>
              <a:ext cx="197" cy="7"/>
            </a:xfrm>
            <a:prstGeom prst="rect">
              <a:avLst/>
            </a:prstGeom>
            <a:solidFill>
              <a:srgbClr val="5B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0" name="Rectangle 2108"/>
            <p:cNvSpPr>
              <a:spLocks noChangeArrowheads="1"/>
            </p:cNvSpPr>
            <p:nvPr/>
          </p:nvSpPr>
          <p:spPr bwMode="auto">
            <a:xfrm>
              <a:off x="1957" y="2841"/>
              <a:ext cx="197" cy="16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1" name="Rectangle 2109"/>
            <p:cNvSpPr>
              <a:spLocks noChangeArrowheads="1"/>
            </p:cNvSpPr>
            <p:nvPr/>
          </p:nvSpPr>
          <p:spPr bwMode="auto">
            <a:xfrm>
              <a:off x="1957" y="2857"/>
              <a:ext cx="197" cy="22"/>
            </a:xfrm>
            <a:prstGeom prst="rect">
              <a:avLst/>
            </a:prstGeom>
            <a:solidFill>
              <a:srgbClr val="5A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2" name="Rectangle 2110"/>
            <p:cNvSpPr>
              <a:spLocks noChangeArrowheads="1"/>
            </p:cNvSpPr>
            <p:nvPr/>
          </p:nvSpPr>
          <p:spPr bwMode="auto">
            <a:xfrm>
              <a:off x="1957" y="2879"/>
              <a:ext cx="197" cy="15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3" name="Rectangle 2111"/>
            <p:cNvSpPr>
              <a:spLocks noChangeArrowheads="1"/>
            </p:cNvSpPr>
            <p:nvPr/>
          </p:nvSpPr>
          <p:spPr bwMode="auto">
            <a:xfrm>
              <a:off x="1957" y="2894"/>
              <a:ext cx="197" cy="16"/>
            </a:xfrm>
            <a:prstGeom prst="rect">
              <a:avLst/>
            </a:prstGeom>
            <a:solidFill>
              <a:srgbClr val="57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4" name="Rectangle 2112"/>
            <p:cNvSpPr>
              <a:spLocks noChangeArrowheads="1"/>
            </p:cNvSpPr>
            <p:nvPr/>
          </p:nvSpPr>
          <p:spPr bwMode="auto">
            <a:xfrm>
              <a:off x="1957" y="2910"/>
              <a:ext cx="197" cy="15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5" name="Rectangle 2113"/>
            <p:cNvSpPr>
              <a:spLocks noChangeArrowheads="1"/>
            </p:cNvSpPr>
            <p:nvPr/>
          </p:nvSpPr>
          <p:spPr bwMode="auto">
            <a:xfrm>
              <a:off x="1957" y="2925"/>
              <a:ext cx="197" cy="15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6" name="Rectangle 2114"/>
            <p:cNvSpPr>
              <a:spLocks noChangeArrowheads="1"/>
            </p:cNvSpPr>
            <p:nvPr/>
          </p:nvSpPr>
          <p:spPr bwMode="auto">
            <a:xfrm>
              <a:off x="1957" y="2940"/>
              <a:ext cx="197" cy="23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7" name="Rectangle 2115"/>
            <p:cNvSpPr>
              <a:spLocks noChangeArrowheads="1"/>
            </p:cNvSpPr>
            <p:nvPr/>
          </p:nvSpPr>
          <p:spPr bwMode="auto">
            <a:xfrm>
              <a:off x="1957" y="2963"/>
              <a:ext cx="197" cy="23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8" name="Rectangle 2116"/>
            <p:cNvSpPr>
              <a:spLocks noChangeArrowheads="1"/>
            </p:cNvSpPr>
            <p:nvPr/>
          </p:nvSpPr>
          <p:spPr bwMode="auto">
            <a:xfrm>
              <a:off x="1957" y="2986"/>
              <a:ext cx="197" cy="15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29" name="Rectangle 2117"/>
            <p:cNvSpPr>
              <a:spLocks noChangeArrowheads="1"/>
            </p:cNvSpPr>
            <p:nvPr/>
          </p:nvSpPr>
          <p:spPr bwMode="auto">
            <a:xfrm>
              <a:off x="1957" y="3001"/>
              <a:ext cx="197" cy="15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0" name="Rectangle 2118"/>
            <p:cNvSpPr>
              <a:spLocks noChangeArrowheads="1"/>
            </p:cNvSpPr>
            <p:nvPr/>
          </p:nvSpPr>
          <p:spPr bwMode="auto">
            <a:xfrm>
              <a:off x="1957" y="3016"/>
              <a:ext cx="197" cy="23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1" name="Rectangle 2119"/>
            <p:cNvSpPr>
              <a:spLocks noChangeArrowheads="1"/>
            </p:cNvSpPr>
            <p:nvPr/>
          </p:nvSpPr>
          <p:spPr bwMode="auto">
            <a:xfrm>
              <a:off x="1957" y="3039"/>
              <a:ext cx="197" cy="30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2" name="Rectangle 2120"/>
            <p:cNvSpPr>
              <a:spLocks noChangeArrowheads="1"/>
            </p:cNvSpPr>
            <p:nvPr/>
          </p:nvSpPr>
          <p:spPr bwMode="auto">
            <a:xfrm>
              <a:off x="1957" y="3069"/>
              <a:ext cx="197" cy="23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3" name="Rectangle 2121"/>
            <p:cNvSpPr>
              <a:spLocks noChangeArrowheads="1"/>
            </p:cNvSpPr>
            <p:nvPr/>
          </p:nvSpPr>
          <p:spPr bwMode="auto">
            <a:xfrm>
              <a:off x="1957" y="3092"/>
              <a:ext cx="197" cy="23"/>
            </a:xfrm>
            <a:prstGeom prst="rect">
              <a:avLst/>
            </a:prstGeom>
            <a:solidFill>
              <a:srgbClr val="4B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4" name="Rectangle 2122"/>
            <p:cNvSpPr>
              <a:spLocks noChangeArrowheads="1"/>
            </p:cNvSpPr>
            <p:nvPr/>
          </p:nvSpPr>
          <p:spPr bwMode="auto">
            <a:xfrm>
              <a:off x="1957" y="3115"/>
              <a:ext cx="197" cy="23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5" name="Rectangle 2123"/>
            <p:cNvSpPr>
              <a:spLocks noChangeArrowheads="1"/>
            </p:cNvSpPr>
            <p:nvPr/>
          </p:nvSpPr>
          <p:spPr bwMode="auto">
            <a:xfrm>
              <a:off x="1957" y="3138"/>
              <a:ext cx="197" cy="22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6" name="Rectangle 2124"/>
            <p:cNvSpPr>
              <a:spLocks noChangeArrowheads="1"/>
            </p:cNvSpPr>
            <p:nvPr/>
          </p:nvSpPr>
          <p:spPr bwMode="auto">
            <a:xfrm>
              <a:off x="1957" y="3160"/>
              <a:ext cx="197" cy="46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7" name="Rectangle 2125"/>
            <p:cNvSpPr>
              <a:spLocks noChangeArrowheads="1"/>
            </p:cNvSpPr>
            <p:nvPr/>
          </p:nvSpPr>
          <p:spPr bwMode="auto">
            <a:xfrm>
              <a:off x="1957" y="3206"/>
              <a:ext cx="197" cy="38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8" name="Rectangle 2126"/>
            <p:cNvSpPr>
              <a:spLocks noChangeArrowheads="1"/>
            </p:cNvSpPr>
            <p:nvPr/>
          </p:nvSpPr>
          <p:spPr bwMode="auto">
            <a:xfrm>
              <a:off x="1957" y="1770"/>
              <a:ext cx="197" cy="147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39" name="Rectangle 2127"/>
            <p:cNvSpPr>
              <a:spLocks noChangeArrowheads="1"/>
            </p:cNvSpPr>
            <p:nvPr/>
          </p:nvSpPr>
          <p:spPr bwMode="auto">
            <a:xfrm>
              <a:off x="3051" y="1611"/>
              <a:ext cx="197" cy="9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0" name="Rectangle 2128"/>
            <p:cNvSpPr>
              <a:spLocks noChangeArrowheads="1"/>
            </p:cNvSpPr>
            <p:nvPr/>
          </p:nvSpPr>
          <p:spPr bwMode="auto">
            <a:xfrm>
              <a:off x="3051" y="1702"/>
              <a:ext cx="197" cy="76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1" name="Rectangle 2129"/>
            <p:cNvSpPr>
              <a:spLocks noChangeArrowheads="1"/>
            </p:cNvSpPr>
            <p:nvPr/>
          </p:nvSpPr>
          <p:spPr bwMode="auto">
            <a:xfrm>
              <a:off x="3051" y="1778"/>
              <a:ext cx="197" cy="76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2" name="Rectangle 2130"/>
            <p:cNvSpPr>
              <a:spLocks noChangeArrowheads="1"/>
            </p:cNvSpPr>
            <p:nvPr/>
          </p:nvSpPr>
          <p:spPr bwMode="auto">
            <a:xfrm>
              <a:off x="3051" y="1854"/>
              <a:ext cx="197" cy="53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3" name="Rectangle 2131"/>
            <p:cNvSpPr>
              <a:spLocks noChangeArrowheads="1"/>
            </p:cNvSpPr>
            <p:nvPr/>
          </p:nvSpPr>
          <p:spPr bwMode="auto">
            <a:xfrm>
              <a:off x="3051" y="1907"/>
              <a:ext cx="197" cy="30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4" name="Rectangle 2132"/>
            <p:cNvSpPr>
              <a:spLocks noChangeArrowheads="1"/>
            </p:cNvSpPr>
            <p:nvPr/>
          </p:nvSpPr>
          <p:spPr bwMode="auto">
            <a:xfrm>
              <a:off x="3051" y="1937"/>
              <a:ext cx="197" cy="46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5" name="Rectangle 2133"/>
            <p:cNvSpPr>
              <a:spLocks noChangeArrowheads="1"/>
            </p:cNvSpPr>
            <p:nvPr/>
          </p:nvSpPr>
          <p:spPr bwMode="auto">
            <a:xfrm>
              <a:off x="3051" y="1983"/>
              <a:ext cx="197" cy="30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6" name="Rectangle 2134"/>
            <p:cNvSpPr>
              <a:spLocks noChangeArrowheads="1"/>
            </p:cNvSpPr>
            <p:nvPr/>
          </p:nvSpPr>
          <p:spPr bwMode="auto">
            <a:xfrm>
              <a:off x="3051" y="2013"/>
              <a:ext cx="197" cy="23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7" name="Rectangle 2135"/>
            <p:cNvSpPr>
              <a:spLocks noChangeArrowheads="1"/>
            </p:cNvSpPr>
            <p:nvPr/>
          </p:nvSpPr>
          <p:spPr bwMode="auto">
            <a:xfrm>
              <a:off x="3051" y="2036"/>
              <a:ext cx="197" cy="31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8" name="Rectangle 2136"/>
            <p:cNvSpPr>
              <a:spLocks noChangeArrowheads="1"/>
            </p:cNvSpPr>
            <p:nvPr/>
          </p:nvSpPr>
          <p:spPr bwMode="auto">
            <a:xfrm>
              <a:off x="3051" y="2067"/>
              <a:ext cx="197" cy="22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49" name="Rectangle 2137"/>
            <p:cNvSpPr>
              <a:spLocks noChangeArrowheads="1"/>
            </p:cNvSpPr>
            <p:nvPr/>
          </p:nvSpPr>
          <p:spPr bwMode="auto">
            <a:xfrm>
              <a:off x="3051" y="2089"/>
              <a:ext cx="197" cy="23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0" name="Rectangle 2138"/>
            <p:cNvSpPr>
              <a:spLocks noChangeArrowheads="1"/>
            </p:cNvSpPr>
            <p:nvPr/>
          </p:nvSpPr>
          <p:spPr bwMode="auto">
            <a:xfrm>
              <a:off x="3051" y="2112"/>
              <a:ext cx="197" cy="31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1" name="Rectangle 2139"/>
            <p:cNvSpPr>
              <a:spLocks noChangeArrowheads="1"/>
            </p:cNvSpPr>
            <p:nvPr/>
          </p:nvSpPr>
          <p:spPr bwMode="auto">
            <a:xfrm>
              <a:off x="3051" y="2143"/>
              <a:ext cx="197" cy="15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2" name="Rectangle 2140"/>
            <p:cNvSpPr>
              <a:spLocks noChangeArrowheads="1"/>
            </p:cNvSpPr>
            <p:nvPr/>
          </p:nvSpPr>
          <p:spPr bwMode="auto">
            <a:xfrm>
              <a:off x="3051" y="2158"/>
              <a:ext cx="197" cy="23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3" name="Rectangle 2141"/>
            <p:cNvSpPr>
              <a:spLocks noChangeArrowheads="1"/>
            </p:cNvSpPr>
            <p:nvPr/>
          </p:nvSpPr>
          <p:spPr bwMode="auto">
            <a:xfrm>
              <a:off x="3051" y="2181"/>
              <a:ext cx="197" cy="22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4" name="Rectangle 2142"/>
            <p:cNvSpPr>
              <a:spLocks noChangeArrowheads="1"/>
            </p:cNvSpPr>
            <p:nvPr/>
          </p:nvSpPr>
          <p:spPr bwMode="auto">
            <a:xfrm>
              <a:off x="3051" y="2203"/>
              <a:ext cx="197" cy="23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5" name="Rectangle 2143"/>
            <p:cNvSpPr>
              <a:spLocks noChangeArrowheads="1"/>
            </p:cNvSpPr>
            <p:nvPr/>
          </p:nvSpPr>
          <p:spPr bwMode="auto">
            <a:xfrm>
              <a:off x="3051" y="2226"/>
              <a:ext cx="197" cy="15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6" name="Rectangle 2144"/>
            <p:cNvSpPr>
              <a:spLocks noChangeArrowheads="1"/>
            </p:cNvSpPr>
            <p:nvPr/>
          </p:nvSpPr>
          <p:spPr bwMode="auto">
            <a:xfrm>
              <a:off x="3051" y="2241"/>
              <a:ext cx="197" cy="23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7" name="Rectangle 2145"/>
            <p:cNvSpPr>
              <a:spLocks noChangeArrowheads="1"/>
            </p:cNvSpPr>
            <p:nvPr/>
          </p:nvSpPr>
          <p:spPr bwMode="auto">
            <a:xfrm>
              <a:off x="3051" y="2264"/>
              <a:ext cx="197" cy="15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8" name="Rectangle 2146"/>
            <p:cNvSpPr>
              <a:spLocks noChangeArrowheads="1"/>
            </p:cNvSpPr>
            <p:nvPr/>
          </p:nvSpPr>
          <p:spPr bwMode="auto">
            <a:xfrm>
              <a:off x="3051" y="2279"/>
              <a:ext cx="197" cy="15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59" name="Rectangle 2147"/>
            <p:cNvSpPr>
              <a:spLocks noChangeArrowheads="1"/>
            </p:cNvSpPr>
            <p:nvPr/>
          </p:nvSpPr>
          <p:spPr bwMode="auto">
            <a:xfrm>
              <a:off x="3051" y="2294"/>
              <a:ext cx="197" cy="16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0" name="Rectangle 2148"/>
            <p:cNvSpPr>
              <a:spLocks noChangeArrowheads="1"/>
            </p:cNvSpPr>
            <p:nvPr/>
          </p:nvSpPr>
          <p:spPr bwMode="auto">
            <a:xfrm>
              <a:off x="3051" y="2310"/>
              <a:ext cx="197" cy="22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1" name="Rectangle 2149"/>
            <p:cNvSpPr>
              <a:spLocks noChangeArrowheads="1"/>
            </p:cNvSpPr>
            <p:nvPr/>
          </p:nvSpPr>
          <p:spPr bwMode="auto">
            <a:xfrm>
              <a:off x="3051" y="2332"/>
              <a:ext cx="197" cy="16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2" name="Rectangle 2150"/>
            <p:cNvSpPr>
              <a:spLocks noChangeArrowheads="1"/>
            </p:cNvSpPr>
            <p:nvPr/>
          </p:nvSpPr>
          <p:spPr bwMode="auto">
            <a:xfrm>
              <a:off x="3051" y="2348"/>
              <a:ext cx="197" cy="15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3" name="Rectangle 2151"/>
            <p:cNvSpPr>
              <a:spLocks noChangeArrowheads="1"/>
            </p:cNvSpPr>
            <p:nvPr/>
          </p:nvSpPr>
          <p:spPr bwMode="auto">
            <a:xfrm>
              <a:off x="3051" y="2363"/>
              <a:ext cx="197" cy="15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4" name="Rectangle 2152"/>
            <p:cNvSpPr>
              <a:spLocks noChangeArrowheads="1"/>
            </p:cNvSpPr>
            <p:nvPr/>
          </p:nvSpPr>
          <p:spPr bwMode="auto">
            <a:xfrm>
              <a:off x="3051" y="2378"/>
              <a:ext cx="197" cy="23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5" name="Rectangle 2153"/>
            <p:cNvSpPr>
              <a:spLocks noChangeArrowheads="1"/>
            </p:cNvSpPr>
            <p:nvPr/>
          </p:nvSpPr>
          <p:spPr bwMode="auto">
            <a:xfrm>
              <a:off x="3051" y="2401"/>
              <a:ext cx="197" cy="15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6" name="Rectangle 2154"/>
            <p:cNvSpPr>
              <a:spLocks noChangeArrowheads="1"/>
            </p:cNvSpPr>
            <p:nvPr/>
          </p:nvSpPr>
          <p:spPr bwMode="auto">
            <a:xfrm>
              <a:off x="3051" y="2416"/>
              <a:ext cx="197" cy="15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7" name="Rectangle 2155"/>
            <p:cNvSpPr>
              <a:spLocks noChangeArrowheads="1"/>
            </p:cNvSpPr>
            <p:nvPr/>
          </p:nvSpPr>
          <p:spPr bwMode="auto">
            <a:xfrm>
              <a:off x="3051" y="2431"/>
              <a:ext cx="197" cy="15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8" name="Rectangle 2156"/>
            <p:cNvSpPr>
              <a:spLocks noChangeArrowheads="1"/>
            </p:cNvSpPr>
            <p:nvPr/>
          </p:nvSpPr>
          <p:spPr bwMode="auto">
            <a:xfrm>
              <a:off x="3051" y="2446"/>
              <a:ext cx="197" cy="16"/>
            </a:xfrm>
            <a:prstGeom prst="rect">
              <a:avLst/>
            </a:prstGeom>
            <a:solidFill>
              <a:srgbClr val="77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69" name="Rectangle 2157"/>
            <p:cNvSpPr>
              <a:spLocks noChangeArrowheads="1"/>
            </p:cNvSpPr>
            <p:nvPr/>
          </p:nvSpPr>
          <p:spPr bwMode="auto">
            <a:xfrm>
              <a:off x="3051" y="2462"/>
              <a:ext cx="197" cy="15"/>
            </a:xfrm>
            <a:prstGeom prst="rect">
              <a:avLst/>
            </a:prstGeom>
            <a:solidFill>
              <a:srgbClr val="76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6071" name="Group 2359"/>
          <p:cNvGrpSpPr>
            <a:grpSpLocks/>
          </p:cNvGrpSpPr>
          <p:nvPr/>
        </p:nvGrpSpPr>
        <p:grpSpPr bwMode="auto">
          <a:xfrm>
            <a:off x="1695450" y="2557463"/>
            <a:ext cx="5184775" cy="2592387"/>
            <a:chOff x="1068" y="1611"/>
            <a:chExt cx="3266" cy="1633"/>
          </a:xfrm>
        </p:grpSpPr>
        <p:sp>
          <p:nvSpPr>
            <p:cNvPr id="245871" name="Rectangle 2159"/>
            <p:cNvSpPr>
              <a:spLocks noChangeArrowheads="1"/>
            </p:cNvSpPr>
            <p:nvPr/>
          </p:nvSpPr>
          <p:spPr bwMode="auto">
            <a:xfrm>
              <a:off x="3051" y="2477"/>
              <a:ext cx="197" cy="15"/>
            </a:xfrm>
            <a:prstGeom prst="rect">
              <a:avLst/>
            </a:prstGeom>
            <a:solidFill>
              <a:srgbClr val="75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2" name="Rectangle 2160"/>
            <p:cNvSpPr>
              <a:spLocks noChangeArrowheads="1"/>
            </p:cNvSpPr>
            <p:nvPr/>
          </p:nvSpPr>
          <p:spPr bwMode="auto">
            <a:xfrm>
              <a:off x="3051" y="2492"/>
              <a:ext cx="197" cy="15"/>
            </a:xfrm>
            <a:prstGeom prst="rect">
              <a:avLst/>
            </a:prstGeom>
            <a:solidFill>
              <a:srgbClr val="74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3" name="Rectangle 2161"/>
            <p:cNvSpPr>
              <a:spLocks noChangeArrowheads="1"/>
            </p:cNvSpPr>
            <p:nvPr/>
          </p:nvSpPr>
          <p:spPr bwMode="auto">
            <a:xfrm>
              <a:off x="3051" y="2507"/>
              <a:ext cx="197" cy="15"/>
            </a:xfrm>
            <a:prstGeom prst="rect">
              <a:avLst/>
            </a:prstGeom>
            <a:solidFill>
              <a:srgbClr val="72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4" name="Rectangle 2162"/>
            <p:cNvSpPr>
              <a:spLocks noChangeArrowheads="1"/>
            </p:cNvSpPr>
            <p:nvPr/>
          </p:nvSpPr>
          <p:spPr bwMode="auto">
            <a:xfrm>
              <a:off x="3051" y="2522"/>
              <a:ext cx="197" cy="16"/>
            </a:xfrm>
            <a:prstGeom prst="rect">
              <a:avLst/>
            </a:prstGeom>
            <a:solidFill>
              <a:srgbClr val="7096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5" name="Rectangle 2163"/>
            <p:cNvSpPr>
              <a:spLocks noChangeArrowheads="1"/>
            </p:cNvSpPr>
            <p:nvPr/>
          </p:nvSpPr>
          <p:spPr bwMode="auto">
            <a:xfrm>
              <a:off x="3051" y="2538"/>
              <a:ext cx="197" cy="15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6" name="Rectangle 2164"/>
            <p:cNvSpPr>
              <a:spLocks noChangeArrowheads="1"/>
            </p:cNvSpPr>
            <p:nvPr/>
          </p:nvSpPr>
          <p:spPr bwMode="auto">
            <a:xfrm>
              <a:off x="3051" y="2553"/>
              <a:ext cx="197" cy="15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7" name="Rectangle 2165"/>
            <p:cNvSpPr>
              <a:spLocks noChangeArrowheads="1"/>
            </p:cNvSpPr>
            <p:nvPr/>
          </p:nvSpPr>
          <p:spPr bwMode="auto">
            <a:xfrm>
              <a:off x="3051" y="2568"/>
              <a:ext cx="197" cy="15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8" name="Rectangle 2166"/>
            <p:cNvSpPr>
              <a:spLocks noChangeArrowheads="1"/>
            </p:cNvSpPr>
            <p:nvPr/>
          </p:nvSpPr>
          <p:spPr bwMode="auto">
            <a:xfrm>
              <a:off x="3051" y="2583"/>
              <a:ext cx="197" cy="15"/>
            </a:xfrm>
            <a:prstGeom prst="rect">
              <a:avLst/>
            </a:prstGeom>
            <a:solidFill>
              <a:srgbClr val="6C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79" name="Rectangle 2167"/>
            <p:cNvSpPr>
              <a:spLocks noChangeArrowheads="1"/>
            </p:cNvSpPr>
            <p:nvPr/>
          </p:nvSpPr>
          <p:spPr bwMode="auto">
            <a:xfrm>
              <a:off x="3051" y="2598"/>
              <a:ext cx="197" cy="15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0" name="Rectangle 2168"/>
            <p:cNvSpPr>
              <a:spLocks noChangeArrowheads="1"/>
            </p:cNvSpPr>
            <p:nvPr/>
          </p:nvSpPr>
          <p:spPr bwMode="auto">
            <a:xfrm>
              <a:off x="3051" y="2613"/>
              <a:ext cx="197" cy="16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1" name="Rectangle 2169"/>
            <p:cNvSpPr>
              <a:spLocks noChangeArrowheads="1"/>
            </p:cNvSpPr>
            <p:nvPr/>
          </p:nvSpPr>
          <p:spPr bwMode="auto">
            <a:xfrm>
              <a:off x="3051" y="2629"/>
              <a:ext cx="197" cy="15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2" name="Rectangle 2170"/>
            <p:cNvSpPr>
              <a:spLocks noChangeArrowheads="1"/>
            </p:cNvSpPr>
            <p:nvPr/>
          </p:nvSpPr>
          <p:spPr bwMode="auto">
            <a:xfrm>
              <a:off x="3051" y="2644"/>
              <a:ext cx="197" cy="15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3" name="Rectangle 2171"/>
            <p:cNvSpPr>
              <a:spLocks noChangeArrowheads="1"/>
            </p:cNvSpPr>
            <p:nvPr/>
          </p:nvSpPr>
          <p:spPr bwMode="auto">
            <a:xfrm>
              <a:off x="3051" y="2659"/>
              <a:ext cx="197" cy="15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4" name="Rectangle 2172"/>
            <p:cNvSpPr>
              <a:spLocks noChangeArrowheads="1"/>
            </p:cNvSpPr>
            <p:nvPr/>
          </p:nvSpPr>
          <p:spPr bwMode="auto">
            <a:xfrm>
              <a:off x="3051" y="2674"/>
              <a:ext cx="197" cy="15"/>
            </a:xfrm>
            <a:prstGeom prst="rect">
              <a:avLst/>
            </a:prstGeom>
            <a:solidFill>
              <a:srgbClr val="64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5" name="Rectangle 2173"/>
            <p:cNvSpPr>
              <a:spLocks noChangeArrowheads="1"/>
            </p:cNvSpPr>
            <p:nvPr/>
          </p:nvSpPr>
          <p:spPr bwMode="auto">
            <a:xfrm>
              <a:off x="3051" y="2689"/>
              <a:ext cx="197" cy="16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6" name="Rectangle 2174"/>
            <p:cNvSpPr>
              <a:spLocks noChangeArrowheads="1"/>
            </p:cNvSpPr>
            <p:nvPr/>
          </p:nvSpPr>
          <p:spPr bwMode="auto">
            <a:xfrm>
              <a:off x="3051" y="2705"/>
              <a:ext cx="197" cy="15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7" name="Rectangle 2175"/>
            <p:cNvSpPr>
              <a:spLocks noChangeArrowheads="1"/>
            </p:cNvSpPr>
            <p:nvPr/>
          </p:nvSpPr>
          <p:spPr bwMode="auto">
            <a:xfrm>
              <a:off x="3051" y="2720"/>
              <a:ext cx="197" cy="15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8" name="Rectangle 2176"/>
            <p:cNvSpPr>
              <a:spLocks noChangeArrowheads="1"/>
            </p:cNvSpPr>
            <p:nvPr/>
          </p:nvSpPr>
          <p:spPr bwMode="auto">
            <a:xfrm>
              <a:off x="3051" y="2735"/>
              <a:ext cx="197" cy="15"/>
            </a:xfrm>
            <a:prstGeom prst="rect">
              <a:avLst/>
            </a:prstGeom>
            <a:solidFill>
              <a:srgbClr val="60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89" name="Rectangle 2177"/>
            <p:cNvSpPr>
              <a:spLocks noChangeArrowheads="1"/>
            </p:cNvSpPr>
            <p:nvPr/>
          </p:nvSpPr>
          <p:spPr bwMode="auto">
            <a:xfrm>
              <a:off x="3051" y="2750"/>
              <a:ext cx="197" cy="15"/>
            </a:xfrm>
            <a:prstGeom prst="rect">
              <a:avLst/>
            </a:prstGeom>
            <a:solidFill>
              <a:srgbClr val="5E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0" name="Rectangle 2178"/>
            <p:cNvSpPr>
              <a:spLocks noChangeArrowheads="1"/>
            </p:cNvSpPr>
            <p:nvPr/>
          </p:nvSpPr>
          <p:spPr bwMode="auto">
            <a:xfrm>
              <a:off x="3051" y="2765"/>
              <a:ext cx="197" cy="16"/>
            </a:xfrm>
            <a:prstGeom prst="rect">
              <a:avLst/>
            </a:prstGeom>
            <a:solidFill>
              <a:srgbClr val="5D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1" name="Rectangle 2179"/>
            <p:cNvSpPr>
              <a:spLocks noChangeArrowheads="1"/>
            </p:cNvSpPr>
            <p:nvPr/>
          </p:nvSpPr>
          <p:spPr bwMode="auto">
            <a:xfrm>
              <a:off x="3051" y="2781"/>
              <a:ext cx="197" cy="15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2" name="Rectangle 2180"/>
            <p:cNvSpPr>
              <a:spLocks noChangeArrowheads="1"/>
            </p:cNvSpPr>
            <p:nvPr/>
          </p:nvSpPr>
          <p:spPr bwMode="auto">
            <a:xfrm>
              <a:off x="3051" y="2796"/>
              <a:ext cx="197" cy="7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3" name="Rectangle 2181"/>
            <p:cNvSpPr>
              <a:spLocks noChangeArrowheads="1"/>
            </p:cNvSpPr>
            <p:nvPr/>
          </p:nvSpPr>
          <p:spPr bwMode="auto">
            <a:xfrm>
              <a:off x="3051" y="2803"/>
              <a:ext cx="197" cy="23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4" name="Rectangle 2182"/>
            <p:cNvSpPr>
              <a:spLocks noChangeArrowheads="1"/>
            </p:cNvSpPr>
            <p:nvPr/>
          </p:nvSpPr>
          <p:spPr bwMode="auto">
            <a:xfrm>
              <a:off x="3051" y="2826"/>
              <a:ext cx="197" cy="23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5" name="Rectangle 2183"/>
            <p:cNvSpPr>
              <a:spLocks noChangeArrowheads="1"/>
            </p:cNvSpPr>
            <p:nvPr/>
          </p:nvSpPr>
          <p:spPr bwMode="auto">
            <a:xfrm>
              <a:off x="3051" y="2849"/>
              <a:ext cx="197" cy="15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6" name="Rectangle 2184"/>
            <p:cNvSpPr>
              <a:spLocks noChangeArrowheads="1"/>
            </p:cNvSpPr>
            <p:nvPr/>
          </p:nvSpPr>
          <p:spPr bwMode="auto">
            <a:xfrm>
              <a:off x="3051" y="2864"/>
              <a:ext cx="197" cy="15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7" name="Rectangle 2185"/>
            <p:cNvSpPr>
              <a:spLocks noChangeArrowheads="1"/>
            </p:cNvSpPr>
            <p:nvPr/>
          </p:nvSpPr>
          <p:spPr bwMode="auto">
            <a:xfrm>
              <a:off x="3051" y="2879"/>
              <a:ext cx="197" cy="23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8" name="Rectangle 2186"/>
            <p:cNvSpPr>
              <a:spLocks noChangeArrowheads="1"/>
            </p:cNvSpPr>
            <p:nvPr/>
          </p:nvSpPr>
          <p:spPr bwMode="auto">
            <a:xfrm>
              <a:off x="3051" y="2902"/>
              <a:ext cx="197" cy="15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899" name="Rectangle 2187"/>
            <p:cNvSpPr>
              <a:spLocks noChangeArrowheads="1"/>
            </p:cNvSpPr>
            <p:nvPr/>
          </p:nvSpPr>
          <p:spPr bwMode="auto">
            <a:xfrm>
              <a:off x="3051" y="2917"/>
              <a:ext cx="197" cy="31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0" name="Rectangle 2188"/>
            <p:cNvSpPr>
              <a:spLocks noChangeArrowheads="1"/>
            </p:cNvSpPr>
            <p:nvPr/>
          </p:nvSpPr>
          <p:spPr bwMode="auto">
            <a:xfrm>
              <a:off x="3051" y="2948"/>
              <a:ext cx="197" cy="22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1" name="Rectangle 2189"/>
            <p:cNvSpPr>
              <a:spLocks noChangeArrowheads="1"/>
            </p:cNvSpPr>
            <p:nvPr/>
          </p:nvSpPr>
          <p:spPr bwMode="auto">
            <a:xfrm>
              <a:off x="3051" y="2970"/>
              <a:ext cx="197" cy="16"/>
            </a:xfrm>
            <a:prstGeom prst="rect">
              <a:avLst/>
            </a:prstGeom>
            <a:solidFill>
              <a:srgbClr val="51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2" name="Rectangle 2190"/>
            <p:cNvSpPr>
              <a:spLocks noChangeArrowheads="1"/>
            </p:cNvSpPr>
            <p:nvPr/>
          </p:nvSpPr>
          <p:spPr bwMode="auto">
            <a:xfrm>
              <a:off x="3051" y="2986"/>
              <a:ext cx="197" cy="22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3" name="Rectangle 2191"/>
            <p:cNvSpPr>
              <a:spLocks noChangeArrowheads="1"/>
            </p:cNvSpPr>
            <p:nvPr/>
          </p:nvSpPr>
          <p:spPr bwMode="auto">
            <a:xfrm>
              <a:off x="3051" y="3008"/>
              <a:ext cx="197" cy="23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4" name="Rectangle 2192"/>
            <p:cNvSpPr>
              <a:spLocks noChangeArrowheads="1"/>
            </p:cNvSpPr>
            <p:nvPr/>
          </p:nvSpPr>
          <p:spPr bwMode="auto">
            <a:xfrm>
              <a:off x="3051" y="3031"/>
              <a:ext cx="197" cy="31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5" name="Rectangle 2193"/>
            <p:cNvSpPr>
              <a:spLocks noChangeArrowheads="1"/>
            </p:cNvSpPr>
            <p:nvPr/>
          </p:nvSpPr>
          <p:spPr bwMode="auto">
            <a:xfrm>
              <a:off x="3051" y="3062"/>
              <a:ext cx="197" cy="22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6" name="Rectangle 2194"/>
            <p:cNvSpPr>
              <a:spLocks noChangeArrowheads="1"/>
            </p:cNvSpPr>
            <p:nvPr/>
          </p:nvSpPr>
          <p:spPr bwMode="auto">
            <a:xfrm>
              <a:off x="3051" y="3084"/>
              <a:ext cx="197" cy="23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7" name="Rectangle 2195"/>
            <p:cNvSpPr>
              <a:spLocks noChangeArrowheads="1"/>
            </p:cNvSpPr>
            <p:nvPr/>
          </p:nvSpPr>
          <p:spPr bwMode="auto">
            <a:xfrm>
              <a:off x="3051" y="3107"/>
              <a:ext cx="197" cy="31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8" name="Rectangle 2196"/>
            <p:cNvSpPr>
              <a:spLocks noChangeArrowheads="1"/>
            </p:cNvSpPr>
            <p:nvPr/>
          </p:nvSpPr>
          <p:spPr bwMode="auto">
            <a:xfrm>
              <a:off x="3051" y="3138"/>
              <a:ext cx="197" cy="45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09" name="Rectangle 2197"/>
            <p:cNvSpPr>
              <a:spLocks noChangeArrowheads="1"/>
            </p:cNvSpPr>
            <p:nvPr/>
          </p:nvSpPr>
          <p:spPr bwMode="auto">
            <a:xfrm>
              <a:off x="3051" y="3183"/>
              <a:ext cx="197" cy="46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0" name="Rectangle 2198"/>
            <p:cNvSpPr>
              <a:spLocks noChangeArrowheads="1"/>
            </p:cNvSpPr>
            <p:nvPr/>
          </p:nvSpPr>
          <p:spPr bwMode="auto">
            <a:xfrm>
              <a:off x="3051" y="3229"/>
              <a:ext cx="197" cy="15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1" name="Rectangle 2199"/>
            <p:cNvSpPr>
              <a:spLocks noChangeArrowheads="1"/>
            </p:cNvSpPr>
            <p:nvPr/>
          </p:nvSpPr>
          <p:spPr bwMode="auto">
            <a:xfrm>
              <a:off x="3051" y="1611"/>
              <a:ext cx="197" cy="16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2" name="Rectangle 2200"/>
            <p:cNvSpPr>
              <a:spLocks noChangeArrowheads="1"/>
            </p:cNvSpPr>
            <p:nvPr/>
          </p:nvSpPr>
          <p:spPr bwMode="auto">
            <a:xfrm>
              <a:off x="4137" y="1930"/>
              <a:ext cx="197" cy="6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3" name="Rectangle 2201"/>
            <p:cNvSpPr>
              <a:spLocks noChangeArrowheads="1"/>
            </p:cNvSpPr>
            <p:nvPr/>
          </p:nvSpPr>
          <p:spPr bwMode="auto">
            <a:xfrm>
              <a:off x="4137" y="1998"/>
              <a:ext cx="197" cy="69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4" name="Rectangle 2202"/>
            <p:cNvSpPr>
              <a:spLocks noChangeArrowheads="1"/>
            </p:cNvSpPr>
            <p:nvPr/>
          </p:nvSpPr>
          <p:spPr bwMode="auto">
            <a:xfrm>
              <a:off x="4137" y="2067"/>
              <a:ext cx="197" cy="60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5" name="Rectangle 2203"/>
            <p:cNvSpPr>
              <a:spLocks noChangeArrowheads="1"/>
            </p:cNvSpPr>
            <p:nvPr/>
          </p:nvSpPr>
          <p:spPr bwMode="auto">
            <a:xfrm>
              <a:off x="4137" y="2127"/>
              <a:ext cx="197" cy="38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6" name="Rectangle 2204"/>
            <p:cNvSpPr>
              <a:spLocks noChangeArrowheads="1"/>
            </p:cNvSpPr>
            <p:nvPr/>
          </p:nvSpPr>
          <p:spPr bwMode="auto">
            <a:xfrm>
              <a:off x="4137" y="2165"/>
              <a:ext cx="197" cy="23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7" name="Rectangle 2205"/>
            <p:cNvSpPr>
              <a:spLocks noChangeArrowheads="1"/>
            </p:cNvSpPr>
            <p:nvPr/>
          </p:nvSpPr>
          <p:spPr bwMode="auto">
            <a:xfrm>
              <a:off x="4137" y="2188"/>
              <a:ext cx="197" cy="38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8" name="Rectangle 2206"/>
            <p:cNvSpPr>
              <a:spLocks noChangeArrowheads="1"/>
            </p:cNvSpPr>
            <p:nvPr/>
          </p:nvSpPr>
          <p:spPr bwMode="auto">
            <a:xfrm>
              <a:off x="4137" y="2226"/>
              <a:ext cx="197" cy="30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19" name="Rectangle 2207"/>
            <p:cNvSpPr>
              <a:spLocks noChangeArrowheads="1"/>
            </p:cNvSpPr>
            <p:nvPr/>
          </p:nvSpPr>
          <p:spPr bwMode="auto">
            <a:xfrm>
              <a:off x="4137" y="2256"/>
              <a:ext cx="197" cy="16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0" name="Rectangle 2208"/>
            <p:cNvSpPr>
              <a:spLocks noChangeArrowheads="1"/>
            </p:cNvSpPr>
            <p:nvPr/>
          </p:nvSpPr>
          <p:spPr bwMode="auto">
            <a:xfrm>
              <a:off x="4137" y="2272"/>
              <a:ext cx="197" cy="22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1" name="Rectangle 2209"/>
            <p:cNvSpPr>
              <a:spLocks noChangeArrowheads="1"/>
            </p:cNvSpPr>
            <p:nvPr/>
          </p:nvSpPr>
          <p:spPr bwMode="auto">
            <a:xfrm>
              <a:off x="4137" y="2294"/>
              <a:ext cx="197" cy="23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2" name="Rectangle 2210"/>
            <p:cNvSpPr>
              <a:spLocks noChangeArrowheads="1"/>
            </p:cNvSpPr>
            <p:nvPr/>
          </p:nvSpPr>
          <p:spPr bwMode="auto">
            <a:xfrm>
              <a:off x="4137" y="2317"/>
              <a:ext cx="197" cy="15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3" name="Rectangle 2211"/>
            <p:cNvSpPr>
              <a:spLocks noChangeArrowheads="1"/>
            </p:cNvSpPr>
            <p:nvPr/>
          </p:nvSpPr>
          <p:spPr bwMode="auto">
            <a:xfrm>
              <a:off x="4137" y="2332"/>
              <a:ext cx="197" cy="23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4" name="Rectangle 2212"/>
            <p:cNvSpPr>
              <a:spLocks noChangeArrowheads="1"/>
            </p:cNvSpPr>
            <p:nvPr/>
          </p:nvSpPr>
          <p:spPr bwMode="auto">
            <a:xfrm>
              <a:off x="4137" y="2355"/>
              <a:ext cx="197" cy="15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5" name="Rectangle 2213"/>
            <p:cNvSpPr>
              <a:spLocks noChangeArrowheads="1"/>
            </p:cNvSpPr>
            <p:nvPr/>
          </p:nvSpPr>
          <p:spPr bwMode="auto">
            <a:xfrm>
              <a:off x="4137" y="2370"/>
              <a:ext cx="197" cy="16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6" name="Rectangle 2214"/>
            <p:cNvSpPr>
              <a:spLocks noChangeArrowheads="1"/>
            </p:cNvSpPr>
            <p:nvPr/>
          </p:nvSpPr>
          <p:spPr bwMode="auto">
            <a:xfrm>
              <a:off x="4137" y="2386"/>
              <a:ext cx="197" cy="22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7" name="Rectangle 2215"/>
            <p:cNvSpPr>
              <a:spLocks noChangeArrowheads="1"/>
            </p:cNvSpPr>
            <p:nvPr/>
          </p:nvSpPr>
          <p:spPr bwMode="auto">
            <a:xfrm>
              <a:off x="4137" y="2408"/>
              <a:ext cx="197" cy="16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8" name="Rectangle 2216"/>
            <p:cNvSpPr>
              <a:spLocks noChangeArrowheads="1"/>
            </p:cNvSpPr>
            <p:nvPr/>
          </p:nvSpPr>
          <p:spPr bwMode="auto">
            <a:xfrm>
              <a:off x="4137" y="2424"/>
              <a:ext cx="197" cy="15"/>
            </a:xfrm>
            <a:prstGeom prst="rect">
              <a:avLst/>
            </a:prstGeom>
            <a:solidFill>
              <a:srgbClr val="87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29" name="Rectangle 2217"/>
            <p:cNvSpPr>
              <a:spLocks noChangeArrowheads="1"/>
            </p:cNvSpPr>
            <p:nvPr/>
          </p:nvSpPr>
          <p:spPr bwMode="auto">
            <a:xfrm>
              <a:off x="4137" y="2439"/>
              <a:ext cx="197" cy="15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0" name="Rectangle 2218"/>
            <p:cNvSpPr>
              <a:spLocks noChangeArrowheads="1"/>
            </p:cNvSpPr>
            <p:nvPr/>
          </p:nvSpPr>
          <p:spPr bwMode="auto">
            <a:xfrm>
              <a:off x="4137" y="2454"/>
              <a:ext cx="197" cy="15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1" name="Rectangle 2219"/>
            <p:cNvSpPr>
              <a:spLocks noChangeArrowheads="1"/>
            </p:cNvSpPr>
            <p:nvPr/>
          </p:nvSpPr>
          <p:spPr bwMode="auto">
            <a:xfrm>
              <a:off x="4137" y="2469"/>
              <a:ext cx="197" cy="15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2" name="Rectangle 2220"/>
            <p:cNvSpPr>
              <a:spLocks noChangeArrowheads="1"/>
            </p:cNvSpPr>
            <p:nvPr/>
          </p:nvSpPr>
          <p:spPr bwMode="auto">
            <a:xfrm>
              <a:off x="4137" y="2484"/>
              <a:ext cx="197" cy="16"/>
            </a:xfrm>
            <a:prstGeom prst="rect">
              <a:avLst/>
            </a:prstGeom>
            <a:solidFill>
              <a:srgbClr val="82AD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3" name="Rectangle 2221"/>
            <p:cNvSpPr>
              <a:spLocks noChangeArrowheads="1"/>
            </p:cNvSpPr>
            <p:nvPr/>
          </p:nvSpPr>
          <p:spPr bwMode="auto">
            <a:xfrm>
              <a:off x="4137" y="2500"/>
              <a:ext cx="197" cy="15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4" name="Rectangle 2222"/>
            <p:cNvSpPr>
              <a:spLocks noChangeArrowheads="1"/>
            </p:cNvSpPr>
            <p:nvPr/>
          </p:nvSpPr>
          <p:spPr bwMode="auto">
            <a:xfrm>
              <a:off x="4137" y="2515"/>
              <a:ext cx="197" cy="15"/>
            </a:xfrm>
            <a:prstGeom prst="rect">
              <a:avLst/>
            </a:prstGeom>
            <a:solidFill>
              <a:srgbClr val="7F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5" name="Rectangle 2223"/>
            <p:cNvSpPr>
              <a:spLocks noChangeArrowheads="1"/>
            </p:cNvSpPr>
            <p:nvPr/>
          </p:nvSpPr>
          <p:spPr bwMode="auto">
            <a:xfrm>
              <a:off x="4137" y="2530"/>
              <a:ext cx="197" cy="15"/>
            </a:xfrm>
            <a:prstGeom prst="rect">
              <a:avLst/>
            </a:prstGeom>
            <a:solidFill>
              <a:srgbClr val="7DA7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6" name="Rectangle 2224"/>
            <p:cNvSpPr>
              <a:spLocks noChangeArrowheads="1"/>
            </p:cNvSpPr>
            <p:nvPr/>
          </p:nvSpPr>
          <p:spPr bwMode="auto">
            <a:xfrm>
              <a:off x="4137" y="2545"/>
              <a:ext cx="197" cy="8"/>
            </a:xfrm>
            <a:prstGeom prst="rect">
              <a:avLst/>
            </a:prstGeom>
            <a:solidFill>
              <a:srgbClr val="7C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7" name="Rectangle 2225"/>
            <p:cNvSpPr>
              <a:spLocks noChangeArrowheads="1"/>
            </p:cNvSpPr>
            <p:nvPr/>
          </p:nvSpPr>
          <p:spPr bwMode="auto">
            <a:xfrm>
              <a:off x="4137" y="2553"/>
              <a:ext cx="197" cy="15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8" name="Rectangle 2226"/>
            <p:cNvSpPr>
              <a:spLocks noChangeArrowheads="1"/>
            </p:cNvSpPr>
            <p:nvPr/>
          </p:nvSpPr>
          <p:spPr bwMode="auto">
            <a:xfrm>
              <a:off x="4137" y="2568"/>
              <a:ext cx="197" cy="15"/>
            </a:xfrm>
            <a:prstGeom prst="rect">
              <a:avLst/>
            </a:prstGeom>
            <a:solidFill>
              <a:srgbClr val="7AA2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39" name="Rectangle 2227"/>
            <p:cNvSpPr>
              <a:spLocks noChangeArrowheads="1"/>
            </p:cNvSpPr>
            <p:nvPr/>
          </p:nvSpPr>
          <p:spPr bwMode="auto">
            <a:xfrm>
              <a:off x="4137" y="2583"/>
              <a:ext cx="197" cy="15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0" name="Rectangle 2228"/>
            <p:cNvSpPr>
              <a:spLocks noChangeArrowheads="1"/>
            </p:cNvSpPr>
            <p:nvPr/>
          </p:nvSpPr>
          <p:spPr bwMode="auto">
            <a:xfrm>
              <a:off x="4137" y="2598"/>
              <a:ext cx="197" cy="15"/>
            </a:xfrm>
            <a:prstGeom prst="rect">
              <a:avLst/>
            </a:prstGeom>
            <a:solidFill>
              <a:srgbClr val="78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1" name="Rectangle 2229"/>
            <p:cNvSpPr>
              <a:spLocks noChangeArrowheads="1"/>
            </p:cNvSpPr>
            <p:nvPr/>
          </p:nvSpPr>
          <p:spPr bwMode="auto">
            <a:xfrm>
              <a:off x="4137" y="2613"/>
              <a:ext cx="197" cy="8"/>
            </a:xfrm>
            <a:prstGeom prst="rect">
              <a:avLst/>
            </a:prstGeom>
            <a:solidFill>
              <a:srgbClr val="76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2" name="Rectangle 2230"/>
            <p:cNvSpPr>
              <a:spLocks noChangeArrowheads="1"/>
            </p:cNvSpPr>
            <p:nvPr/>
          </p:nvSpPr>
          <p:spPr bwMode="auto">
            <a:xfrm>
              <a:off x="4137" y="2621"/>
              <a:ext cx="197" cy="8"/>
            </a:xfrm>
            <a:prstGeom prst="rect">
              <a:avLst/>
            </a:prstGeom>
            <a:solidFill>
              <a:srgbClr val="759B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3" name="Rectangle 2231"/>
            <p:cNvSpPr>
              <a:spLocks noChangeArrowheads="1"/>
            </p:cNvSpPr>
            <p:nvPr/>
          </p:nvSpPr>
          <p:spPr bwMode="auto">
            <a:xfrm>
              <a:off x="4137" y="2629"/>
              <a:ext cx="197" cy="15"/>
            </a:xfrm>
            <a:prstGeom prst="rect">
              <a:avLst/>
            </a:prstGeom>
            <a:solidFill>
              <a:srgbClr val="75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4" name="Rectangle 2232"/>
            <p:cNvSpPr>
              <a:spLocks noChangeArrowheads="1"/>
            </p:cNvSpPr>
            <p:nvPr/>
          </p:nvSpPr>
          <p:spPr bwMode="auto">
            <a:xfrm>
              <a:off x="4137" y="2644"/>
              <a:ext cx="197" cy="15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5" name="Rectangle 2233"/>
            <p:cNvSpPr>
              <a:spLocks noChangeArrowheads="1"/>
            </p:cNvSpPr>
            <p:nvPr/>
          </p:nvSpPr>
          <p:spPr bwMode="auto">
            <a:xfrm>
              <a:off x="4137" y="2659"/>
              <a:ext cx="197" cy="15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6" name="Rectangle 2234"/>
            <p:cNvSpPr>
              <a:spLocks noChangeArrowheads="1"/>
            </p:cNvSpPr>
            <p:nvPr/>
          </p:nvSpPr>
          <p:spPr bwMode="auto">
            <a:xfrm>
              <a:off x="4137" y="2674"/>
              <a:ext cx="197" cy="15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7" name="Rectangle 2235"/>
            <p:cNvSpPr>
              <a:spLocks noChangeArrowheads="1"/>
            </p:cNvSpPr>
            <p:nvPr/>
          </p:nvSpPr>
          <p:spPr bwMode="auto">
            <a:xfrm>
              <a:off x="4137" y="2689"/>
              <a:ext cx="197" cy="16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8" name="Rectangle 2236"/>
            <p:cNvSpPr>
              <a:spLocks noChangeArrowheads="1"/>
            </p:cNvSpPr>
            <p:nvPr/>
          </p:nvSpPr>
          <p:spPr bwMode="auto">
            <a:xfrm>
              <a:off x="4137" y="2705"/>
              <a:ext cx="197" cy="15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49" name="Rectangle 2237"/>
            <p:cNvSpPr>
              <a:spLocks noChangeArrowheads="1"/>
            </p:cNvSpPr>
            <p:nvPr/>
          </p:nvSpPr>
          <p:spPr bwMode="auto">
            <a:xfrm>
              <a:off x="4137" y="2720"/>
              <a:ext cx="197" cy="15"/>
            </a:xfrm>
            <a:prstGeom prst="rect">
              <a:avLst/>
            </a:prstGeom>
            <a:solidFill>
              <a:srgbClr val="6B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0" name="Rectangle 2238"/>
            <p:cNvSpPr>
              <a:spLocks noChangeArrowheads="1"/>
            </p:cNvSpPr>
            <p:nvPr/>
          </p:nvSpPr>
          <p:spPr bwMode="auto">
            <a:xfrm>
              <a:off x="4137" y="2735"/>
              <a:ext cx="197" cy="15"/>
            </a:xfrm>
            <a:prstGeom prst="rect">
              <a:avLst/>
            </a:prstGeom>
            <a:solidFill>
              <a:srgbClr val="69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1" name="Rectangle 2239"/>
            <p:cNvSpPr>
              <a:spLocks noChangeArrowheads="1"/>
            </p:cNvSpPr>
            <p:nvPr/>
          </p:nvSpPr>
          <p:spPr bwMode="auto">
            <a:xfrm>
              <a:off x="4137" y="2750"/>
              <a:ext cx="197" cy="8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2" name="Rectangle 2240"/>
            <p:cNvSpPr>
              <a:spLocks noChangeArrowheads="1"/>
            </p:cNvSpPr>
            <p:nvPr/>
          </p:nvSpPr>
          <p:spPr bwMode="auto">
            <a:xfrm>
              <a:off x="4137" y="2758"/>
              <a:ext cx="197" cy="15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3" name="Rectangle 2241"/>
            <p:cNvSpPr>
              <a:spLocks noChangeArrowheads="1"/>
            </p:cNvSpPr>
            <p:nvPr/>
          </p:nvSpPr>
          <p:spPr bwMode="auto">
            <a:xfrm>
              <a:off x="4137" y="2773"/>
              <a:ext cx="197" cy="15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4" name="Rectangle 2242"/>
            <p:cNvSpPr>
              <a:spLocks noChangeArrowheads="1"/>
            </p:cNvSpPr>
            <p:nvPr/>
          </p:nvSpPr>
          <p:spPr bwMode="auto">
            <a:xfrm>
              <a:off x="4137" y="2788"/>
              <a:ext cx="197" cy="15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5" name="Rectangle 2243"/>
            <p:cNvSpPr>
              <a:spLocks noChangeArrowheads="1"/>
            </p:cNvSpPr>
            <p:nvPr/>
          </p:nvSpPr>
          <p:spPr bwMode="auto">
            <a:xfrm>
              <a:off x="4137" y="2803"/>
              <a:ext cx="197" cy="16"/>
            </a:xfrm>
            <a:prstGeom prst="rect">
              <a:avLst/>
            </a:prstGeom>
            <a:solidFill>
              <a:srgbClr val="6383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6" name="Rectangle 2244"/>
            <p:cNvSpPr>
              <a:spLocks noChangeArrowheads="1"/>
            </p:cNvSpPr>
            <p:nvPr/>
          </p:nvSpPr>
          <p:spPr bwMode="auto">
            <a:xfrm>
              <a:off x="4137" y="2819"/>
              <a:ext cx="197" cy="7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7" name="Rectangle 2245"/>
            <p:cNvSpPr>
              <a:spLocks noChangeArrowheads="1"/>
            </p:cNvSpPr>
            <p:nvPr/>
          </p:nvSpPr>
          <p:spPr bwMode="auto">
            <a:xfrm>
              <a:off x="4137" y="2826"/>
              <a:ext cx="197" cy="15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8" name="Rectangle 2246"/>
            <p:cNvSpPr>
              <a:spLocks noChangeArrowheads="1"/>
            </p:cNvSpPr>
            <p:nvPr/>
          </p:nvSpPr>
          <p:spPr bwMode="auto">
            <a:xfrm>
              <a:off x="4137" y="2841"/>
              <a:ext cx="197" cy="16"/>
            </a:xfrm>
            <a:prstGeom prst="rect">
              <a:avLst/>
            </a:prstGeom>
            <a:solidFill>
              <a:srgbClr val="5F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59" name="Rectangle 2247"/>
            <p:cNvSpPr>
              <a:spLocks noChangeArrowheads="1"/>
            </p:cNvSpPr>
            <p:nvPr/>
          </p:nvSpPr>
          <p:spPr bwMode="auto">
            <a:xfrm>
              <a:off x="4137" y="2857"/>
              <a:ext cx="197" cy="15"/>
            </a:xfrm>
            <a:prstGeom prst="rect">
              <a:avLst/>
            </a:prstGeom>
            <a:solidFill>
              <a:srgbClr val="5D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0" name="Rectangle 2248"/>
            <p:cNvSpPr>
              <a:spLocks noChangeArrowheads="1"/>
            </p:cNvSpPr>
            <p:nvPr/>
          </p:nvSpPr>
          <p:spPr bwMode="auto">
            <a:xfrm>
              <a:off x="4137" y="2872"/>
              <a:ext cx="197" cy="7"/>
            </a:xfrm>
            <a:prstGeom prst="rect">
              <a:avLst/>
            </a:prstGeom>
            <a:solidFill>
              <a:srgbClr val="5C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1" name="Rectangle 2249"/>
            <p:cNvSpPr>
              <a:spLocks noChangeArrowheads="1"/>
            </p:cNvSpPr>
            <p:nvPr/>
          </p:nvSpPr>
          <p:spPr bwMode="auto">
            <a:xfrm>
              <a:off x="4137" y="2879"/>
              <a:ext cx="197" cy="15"/>
            </a:xfrm>
            <a:prstGeom prst="rect">
              <a:avLst/>
            </a:prstGeom>
            <a:solidFill>
              <a:srgbClr val="5B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2" name="Rectangle 2250"/>
            <p:cNvSpPr>
              <a:spLocks noChangeArrowheads="1"/>
            </p:cNvSpPr>
            <p:nvPr/>
          </p:nvSpPr>
          <p:spPr bwMode="auto">
            <a:xfrm>
              <a:off x="4137" y="2894"/>
              <a:ext cx="197" cy="16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3" name="Rectangle 2251"/>
            <p:cNvSpPr>
              <a:spLocks noChangeArrowheads="1"/>
            </p:cNvSpPr>
            <p:nvPr/>
          </p:nvSpPr>
          <p:spPr bwMode="auto">
            <a:xfrm>
              <a:off x="4137" y="2910"/>
              <a:ext cx="197" cy="15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4" name="Rectangle 2252"/>
            <p:cNvSpPr>
              <a:spLocks noChangeArrowheads="1"/>
            </p:cNvSpPr>
            <p:nvPr/>
          </p:nvSpPr>
          <p:spPr bwMode="auto">
            <a:xfrm>
              <a:off x="4137" y="2925"/>
              <a:ext cx="197" cy="15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5" name="Rectangle 2253"/>
            <p:cNvSpPr>
              <a:spLocks noChangeArrowheads="1"/>
            </p:cNvSpPr>
            <p:nvPr/>
          </p:nvSpPr>
          <p:spPr bwMode="auto">
            <a:xfrm>
              <a:off x="4137" y="2940"/>
              <a:ext cx="197" cy="15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6" name="Rectangle 2254"/>
            <p:cNvSpPr>
              <a:spLocks noChangeArrowheads="1"/>
            </p:cNvSpPr>
            <p:nvPr/>
          </p:nvSpPr>
          <p:spPr bwMode="auto">
            <a:xfrm>
              <a:off x="4137" y="2955"/>
              <a:ext cx="197" cy="15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7" name="Rectangle 2255"/>
            <p:cNvSpPr>
              <a:spLocks noChangeArrowheads="1"/>
            </p:cNvSpPr>
            <p:nvPr/>
          </p:nvSpPr>
          <p:spPr bwMode="auto">
            <a:xfrm>
              <a:off x="4137" y="2970"/>
              <a:ext cx="197" cy="23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8" name="Rectangle 2256"/>
            <p:cNvSpPr>
              <a:spLocks noChangeArrowheads="1"/>
            </p:cNvSpPr>
            <p:nvPr/>
          </p:nvSpPr>
          <p:spPr bwMode="auto">
            <a:xfrm>
              <a:off x="4137" y="2993"/>
              <a:ext cx="197" cy="23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69" name="Rectangle 2257"/>
            <p:cNvSpPr>
              <a:spLocks noChangeArrowheads="1"/>
            </p:cNvSpPr>
            <p:nvPr/>
          </p:nvSpPr>
          <p:spPr bwMode="auto">
            <a:xfrm>
              <a:off x="4137" y="3016"/>
              <a:ext cx="197" cy="15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0" name="Rectangle 2258"/>
            <p:cNvSpPr>
              <a:spLocks noChangeArrowheads="1"/>
            </p:cNvSpPr>
            <p:nvPr/>
          </p:nvSpPr>
          <p:spPr bwMode="auto">
            <a:xfrm>
              <a:off x="4137" y="3031"/>
              <a:ext cx="197" cy="15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1" name="Rectangle 2259"/>
            <p:cNvSpPr>
              <a:spLocks noChangeArrowheads="1"/>
            </p:cNvSpPr>
            <p:nvPr/>
          </p:nvSpPr>
          <p:spPr bwMode="auto">
            <a:xfrm>
              <a:off x="4137" y="3046"/>
              <a:ext cx="197" cy="16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2" name="Rectangle 2260"/>
            <p:cNvSpPr>
              <a:spLocks noChangeArrowheads="1"/>
            </p:cNvSpPr>
            <p:nvPr/>
          </p:nvSpPr>
          <p:spPr bwMode="auto">
            <a:xfrm>
              <a:off x="4137" y="3062"/>
              <a:ext cx="197" cy="22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3" name="Rectangle 2261"/>
            <p:cNvSpPr>
              <a:spLocks noChangeArrowheads="1"/>
            </p:cNvSpPr>
            <p:nvPr/>
          </p:nvSpPr>
          <p:spPr bwMode="auto">
            <a:xfrm>
              <a:off x="4137" y="3084"/>
              <a:ext cx="197" cy="23"/>
            </a:xfrm>
            <a:prstGeom prst="rect">
              <a:avLst/>
            </a:prstGeom>
            <a:solidFill>
              <a:srgbClr val="4D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4" name="Rectangle 2262"/>
            <p:cNvSpPr>
              <a:spLocks noChangeArrowheads="1"/>
            </p:cNvSpPr>
            <p:nvPr/>
          </p:nvSpPr>
          <p:spPr bwMode="auto">
            <a:xfrm>
              <a:off x="4137" y="3107"/>
              <a:ext cx="197" cy="23"/>
            </a:xfrm>
            <a:prstGeom prst="rect">
              <a:avLst/>
            </a:prstGeom>
            <a:solidFill>
              <a:srgbClr val="4B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5" name="Rectangle 2263"/>
            <p:cNvSpPr>
              <a:spLocks noChangeArrowheads="1"/>
            </p:cNvSpPr>
            <p:nvPr/>
          </p:nvSpPr>
          <p:spPr bwMode="auto">
            <a:xfrm>
              <a:off x="4137" y="3130"/>
              <a:ext cx="197" cy="23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6" name="Rectangle 2264"/>
            <p:cNvSpPr>
              <a:spLocks noChangeArrowheads="1"/>
            </p:cNvSpPr>
            <p:nvPr/>
          </p:nvSpPr>
          <p:spPr bwMode="auto">
            <a:xfrm>
              <a:off x="4137" y="3153"/>
              <a:ext cx="197" cy="23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7" name="Rectangle 2265"/>
            <p:cNvSpPr>
              <a:spLocks noChangeArrowheads="1"/>
            </p:cNvSpPr>
            <p:nvPr/>
          </p:nvSpPr>
          <p:spPr bwMode="auto">
            <a:xfrm>
              <a:off x="4137" y="3176"/>
              <a:ext cx="197" cy="38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8" name="Rectangle 2266"/>
            <p:cNvSpPr>
              <a:spLocks noChangeArrowheads="1"/>
            </p:cNvSpPr>
            <p:nvPr/>
          </p:nvSpPr>
          <p:spPr bwMode="auto">
            <a:xfrm>
              <a:off x="4137" y="3214"/>
              <a:ext cx="197" cy="30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79" name="Rectangle 2267"/>
            <p:cNvSpPr>
              <a:spLocks noChangeArrowheads="1"/>
            </p:cNvSpPr>
            <p:nvPr/>
          </p:nvSpPr>
          <p:spPr bwMode="auto">
            <a:xfrm>
              <a:off x="4137" y="1930"/>
              <a:ext cx="197" cy="131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0" name="Rectangle 2268"/>
            <p:cNvSpPr>
              <a:spLocks noChangeArrowheads="1"/>
            </p:cNvSpPr>
            <p:nvPr/>
          </p:nvSpPr>
          <p:spPr bwMode="auto">
            <a:xfrm>
              <a:off x="1068" y="1877"/>
              <a:ext cx="197" cy="76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1" name="Rectangle 2269"/>
            <p:cNvSpPr>
              <a:spLocks noChangeArrowheads="1"/>
            </p:cNvSpPr>
            <p:nvPr/>
          </p:nvSpPr>
          <p:spPr bwMode="auto">
            <a:xfrm>
              <a:off x="1068" y="1953"/>
              <a:ext cx="197" cy="60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2" name="Rectangle 2270"/>
            <p:cNvSpPr>
              <a:spLocks noChangeArrowheads="1"/>
            </p:cNvSpPr>
            <p:nvPr/>
          </p:nvSpPr>
          <p:spPr bwMode="auto">
            <a:xfrm>
              <a:off x="1068" y="2013"/>
              <a:ext cx="197" cy="69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3" name="Rectangle 2271"/>
            <p:cNvSpPr>
              <a:spLocks noChangeArrowheads="1"/>
            </p:cNvSpPr>
            <p:nvPr/>
          </p:nvSpPr>
          <p:spPr bwMode="auto">
            <a:xfrm>
              <a:off x="1068" y="2082"/>
              <a:ext cx="197" cy="38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4" name="Rectangle 2272"/>
            <p:cNvSpPr>
              <a:spLocks noChangeArrowheads="1"/>
            </p:cNvSpPr>
            <p:nvPr/>
          </p:nvSpPr>
          <p:spPr bwMode="auto">
            <a:xfrm>
              <a:off x="1068" y="2120"/>
              <a:ext cx="197" cy="30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5" name="Rectangle 2273"/>
            <p:cNvSpPr>
              <a:spLocks noChangeArrowheads="1"/>
            </p:cNvSpPr>
            <p:nvPr/>
          </p:nvSpPr>
          <p:spPr bwMode="auto">
            <a:xfrm>
              <a:off x="1068" y="2150"/>
              <a:ext cx="197" cy="38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6" name="Rectangle 2274"/>
            <p:cNvSpPr>
              <a:spLocks noChangeArrowheads="1"/>
            </p:cNvSpPr>
            <p:nvPr/>
          </p:nvSpPr>
          <p:spPr bwMode="auto">
            <a:xfrm>
              <a:off x="1068" y="2188"/>
              <a:ext cx="197" cy="23"/>
            </a:xfrm>
            <a:prstGeom prst="rect">
              <a:avLst/>
            </a:prstGeom>
            <a:solidFill>
              <a:srgbClr val="00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7" name="Rectangle 2275"/>
            <p:cNvSpPr>
              <a:spLocks noChangeArrowheads="1"/>
            </p:cNvSpPr>
            <p:nvPr/>
          </p:nvSpPr>
          <p:spPr bwMode="auto">
            <a:xfrm>
              <a:off x="1068" y="2211"/>
              <a:ext cx="197" cy="23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8" name="Rectangle 2276"/>
            <p:cNvSpPr>
              <a:spLocks noChangeArrowheads="1"/>
            </p:cNvSpPr>
            <p:nvPr/>
          </p:nvSpPr>
          <p:spPr bwMode="auto">
            <a:xfrm>
              <a:off x="1068" y="2234"/>
              <a:ext cx="197" cy="22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89" name="Rectangle 2277"/>
            <p:cNvSpPr>
              <a:spLocks noChangeArrowheads="1"/>
            </p:cNvSpPr>
            <p:nvPr/>
          </p:nvSpPr>
          <p:spPr bwMode="auto">
            <a:xfrm>
              <a:off x="1068" y="2256"/>
              <a:ext cx="197" cy="23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0" name="Rectangle 2278"/>
            <p:cNvSpPr>
              <a:spLocks noChangeArrowheads="1"/>
            </p:cNvSpPr>
            <p:nvPr/>
          </p:nvSpPr>
          <p:spPr bwMode="auto">
            <a:xfrm>
              <a:off x="1068" y="2279"/>
              <a:ext cx="197" cy="23"/>
            </a:xfrm>
            <a:prstGeom prst="rect">
              <a:avLst/>
            </a:prstGeom>
            <a:solidFill>
              <a:srgbClr val="00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1" name="Rectangle 2279"/>
            <p:cNvSpPr>
              <a:spLocks noChangeArrowheads="1"/>
            </p:cNvSpPr>
            <p:nvPr/>
          </p:nvSpPr>
          <p:spPr bwMode="auto">
            <a:xfrm>
              <a:off x="1068" y="2302"/>
              <a:ext cx="197" cy="15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2" name="Rectangle 2280"/>
            <p:cNvSpPr>
              <a:spLocks noChangeArrowheads="1"/>
            </p:cNvSpPr>
            <p:nvPr/>
          </p:nvSpPr>
          <p:spPr bwMode="auto">
            <a:xfrm>
              <a:off x="1068" y="2317"/>
              <a:ext cx="197" cy="15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3" name="Rectangle 2281"/>
            <p:cNvSpPr>
              <a:spLocks noChangeArrowheads="1"/>
            </p:cNvSpPr>
            <p:nvPr/>
          </p:nvSpPr>
          <p:spPr bwMode="auto">
            <a:xfrm>
              <a:off x="1068" y="2332"/>
              <a:ext cx="197" cy="23"/>
            </a:xfrm>
            <a:prstGeom prst="rect">
              <a:avLst/>
            </a:prstGeom>
            <a:solidFill>
              <a:srgbClr val="00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4" name="Rectangle 2282"/>
            <p:cNvSpPr>
              <a:spLocks noChangeArrowheads="1"/>
            </p:cNvSpPr>
            <p:nvPr/>
          </p:nvSpPr>
          <p:spPr bwMode="auto">
            <a:xfrm>
              <a:off x="1068" y="2355"/>
              <a:ext cx="197" cy="15"/>
            </a:xfrm>
            <a:prstGeom prst="rect">
              <a:avLst/>
            </a:prstGeom>
            <a:solidFill>
              <a:srgbClr val="00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5" name="Rectangle 2283"/>
            <p:cNvSpPr>
              <a:spLocks noChangeArrowheads="1"/>
            </p:cNvSpPr>
            <p:nvPr/>
          </p:nvSpPr>
          <p:spPr bwMode="auto">
            <a:xfrm>
              <a:off x="1068" y="2370"/>
              <a:ext cx="197" cy="23"/>
            </a:xfrm>
            <a:prstGeom prst="rect">
              <a:avLst/>
            </a:prstGeom>
            <a:solidFill>
              <a:srgbClr val="00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6" name="Rectangle 2284"/>
            <p:cNvSpPr>
              <a:spLocks noChangeArrowheads="1"/>
            </p:cNvSpPr>
            <p:nvPr/>
          </p:nvSpPr>
          <p:spPr bwMode="auto">
            <a:xfrm>
              <a:off x="1068" y="2393"/>
              <a:ext cx="197" cy="15"/>
            </a:xfrm>
            <a:prstGeom prst="rect">
              <a:avLst/>
            </a:prstGeom>
            <a:solidFill>
              <a:srgbClr val="00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7" name="Rectangle 2285"/>
            <p:cNvSpPr>
              <a:spLocks noChangeArrowheads="1"/>
            </p:cNvSpPr>
            <p:nvPr/>
          </p:nvSpPr>
          <p:spPr bwMode="auto">
            <a:xfrm>
              <a:off x="1068" y="2408"/>
              <a:ext cx="197" cy="16"/>
            </a:xfrm>
            <a:prstGeom prst="rect">
              <a:avLst/>
            </a:prstGeom>
            <a:solidFill>
              <a:srgbClr val="00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8" name="Rectangle 2286"/>
            <p:cNvSpPr>
              <a:spLocks noChangeArrowheads="1"/>
            </p:cNvSpPr>
            <p:nvPr/>
          </p:nvSpPr>
          <p:spPr bwMode="auto">
            <a:xfrm>
              <a:off x="1068" y="2424"/>
              <a:ext cx="197" cy="15"/>
            </a:xfrm>
            <a:prstGeom prst="rect">
              <a:avLst/>
            </a:prstGeom>
            <a:solidFill>
              <a:srgbClr val="00AF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5999" name="Rectangle 2287"/>
            <p:cNvSpPr>
              <a:spLocks noChangeArrowheads="1"/>
            </p:cNvSpPr>
            <p:nvPr/>
          </p:nvSpPr>
          <p:spPr bwMode="auto">
            <a:xfrm>
              <a:off x="1068" y="2439"/>
              <a:ext cx="197" cy="7"/>
            </a:xfrm>
            <a:prstGeom prst="rect">
              <a:avLst/>
            </a:prstGeom>
            <a:solidFill>
              <a:srgbClr val="00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0" name="Rectangle 2288"/>
            <p:cNvSpPr>
              <a:spLocks noChangeArrowheads="1"/>
            </p:cNvSpPr>
            <p:nvPr/>
          </p:nvSpPr>
          <p:spPr bwMode="auto">
            <a:xfrm>
              <a:off x="1068" y="2446"/>
              <a:ext cx="197" cy="16"/>
            </a:xfrm>
            <a:prstGeom prst="rect">
              <a:avLst/>
            </a:prstGeom>
            <a:solidFill>
              <a:srgbClr val="00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1" name="Rectangle 2289"/>
            <p:cNvSpPr>
              <a:spLocks noChangeArrowheads="1"/>
            </p:cNvSpPr>
            <p:nvPr/>
          </p:nvSpPr>
          <p:spPr bwMode="auto">
            <a:xfrm>
              <a:off x="1068" y="2462"/>
              <a:ext cx="197" cy="15"/>
            </a:xfrm>
            <a:prstGeom prst="rect">
              <a:avLst/>
            </a:prstGeom>
            <a:solidFill>
              <a:srgbClr val="00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2" name="Rectangle 2290"/>
            <p:cNvSpPr>
              <a:spLocks noChangeArrowheads="1"/>
            </p:cNvSpPr>
            <p:nvPr/>
          </p:nvSpPr>
          <p:spPr bwMode="auto">
            <a:xfrm>
              <a:off x="1068" y="2477"/>
              <a:ext cx="197" cy="15"/>
            </a:xfrm>
            <a:prstGeom prst="rect">
              <a:avLst/>
            </a:prstGeom>
            <a:solidFill>
              <a:srgbClr val="0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3" name="Rectangle 2291"/>
            <p:cNvSpPr>
              <a:spLocks noChangeArrowheads="1"/>
            </p:cNvSpPr>
            <p:nvPr/>
          </p:nvSpPr>
          <p:spPr bwMode="auto">
            <a:xfrm>
              <a:off x="1068" y="2492"/>
              <a:ext cx="197" cy="15"/>
            </a:xfrm>
            <a:prstGeom prst="rect">
              <a:avLst/>
            </a:prstGeom>
            <a:solidFill>
              <a:srgbClr val="00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4" name="Rectangle 2292"/>
            <p:cNvSpPr>
              <a:spLocks noChangeArrowheads="1"/>
            </p:cNvSpPr>
            <p:nvPr/>
          </p:nvSpPr>
          <p:spPr bwMode="auto">
            <a:xfrm>
              <a:off x="1068" y="2507"/>
              <a:ext cx="197" cy="15"/>
            </a:xfrm>
            <a:prstGeom prst="rect">
              <a:avLst/>
            </a:prstGeom>
            <a:solidFill>
              <a:srgbClr val="00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5" name="Rectangle 2293"/>
            <p:cNvSpPr>
              <a:spLocks noChangeArrowheads="1"/>
            </p:cNvSpPr>
            <p:nvPr/>
          </p:nvSpPr>
          <p:spPr bwMode="auto">
            <a:xfrm>
              <a:off x="1068" y="2522"/>
              <a:ext cx="197" cy="16"/>
            </a:xfrm>
            <a:prstGeom prst="rect">
              <a:avLst/>
            </a:prstGeom>
            <a:solidFill>
              <a:srgbClr val="00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6" name="Rectangle 2294"/>
            <p:cNvSpPr>
              <a:spLocks noChangeArrowheads="1"/>
            </p:cNvSpPr>
            <p:nvPr/>
          </p:nvSpPr>
          <p:spPr bwMode="auto">
            <a:xfrm>
              <a:off x="1068" y="2538"/>
              <a:ext cx="197" cy="15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7" name="Rectangle 2295"/>
            <p:cNvSpPr>
              <a:spLocks noChangeArrowheads="1"/>
            </p:cNvSpPr>
            <p:nvPr/>
          </p:nvSpPr>
          <p:spPr bwMode="auto">
            <a:xfrm>
              <a:off x="1068" y="2553"/>
              <a:ext cx="197" cy="7"/>
            </a:xfrm>
            <a:prstGeom prst="rect">
              <a:avLst/>
            </a:prstGeom>
            <a:solidFill>
              <a:srgbClr val="00A1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8" name="Rectangle 2296"/>
            <p:cNvSpPr>
              <a:spLocks noChangeArrowheads="1"/>
            </p:cNvSpPr>
            <p:nvPr/>
          </p:nvSpPr>
          <p:spPr bwMode="auto">
            <a:xfrm>
              <a:off x="1068" y="2560"/>
              <a:ext cx="197" cy="15"/>
            </a:xfrm>
            <a:prstGeom prst="rect">
              <a:avLst/>
            </a:prstGeom>
            <a:solidFill>
              <a:srgbClr val="00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09" name="Rectangle 2297"/>
            <p:cNvSpPr>
              <a:spLocks noChangeArrowheads="1"/>
            </p:cNvSpPr>
            <p:nvPr/>
          </p:nvSpPr>
          <p:spPr bwMode="auto">
            <a:xfrm>
              <a:off x="1068" y="2575"/>
              <a:ext cx="197" cy="16"/>
            </a:xfrm>
            <a:prstGeom prst="rect">
              <a:avLst/>
            </a:prstGeom>
            <a:solidFill>
              <a:srgbClr val="00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0" name="Rectangle 2298"/>
            <p:cNvSpPr>
              <a:spLocks noChangeArrowheads="1"/>
            </p:cNvSpPr>
            <p:nvPr/>
          </p:nvSpPr>
          <p:spPr bwMode="auto">
            <a:xfrm>
              <a:off x="1068" y="2591"/>
              <a:ext cx="197" cy="7"/>
            </a:xfrm>
            <a:prstGeom prst="rect">
              <a:avLst/>
            </a:prstGeom>
            <a:solidFill>
              <a:srgbClr val="009C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1" name="Rectangle 2299"/>
            <p:cNvSpPr>
              <a:spLocks noChangeArrowheads="1"/>
            </p:cNvSpPr>
            <p:nvPr/>
          </p:nvSpPr>
          <p:spPr bwMode="auto">
            <a:xfrm>
              <a:off x="1068" y="2598"/>
              <a:ext cx="197" cy="15"/>
            </a:xfrm>
            <a:prstGeom prst="rect">
              <a:avLst/>
            </a:prstGeom>
            <a:solidFill>
              <a:srgbClr val="00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2" name="Rectangle 2300"/>
            <p:cNvSpPr>
              <a:spLocks noChangeArrowheads="1"/>
            </p:cNvSpPr>
            <p:nvPr/>
          </p:nvSpPr>
          <p:spPr bwMode="auto">
            <a:xfrm>
              <a:off x="1068" y="2613"/>
              <a:ext cx="197" cy="16"/>
            </a:xfrm>
            <a:prstGeom prst="rect">
              <a:avLst/>
            </a:prstGeom>
            <a:solidFill>
              <a:srgbClr val="00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3" name="Rectangle 2301"/>
            <p:cNvSpPr>
              <a:spLocks noChangeArrowheads="1"/>
            </p:cNvSpPr>
            <p:nvPr/>
          </p:nvSpPr>
          <p:spPr bwMode="auto">
            <a:xfrm>
              <a:off x="1068" y="2629"/>
              <a:ext cx="197" cy="7"/>
            </a:xfrm>
            <a:prstGeom prst="rect">
              <a:avLst/>
            </a:prstGeom>
            <a:solidFill>
              <a:srgbClr val="00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4" name="Rectangle 2302"/>
            <p:cNvSpPr>
              <a:spLocks noChangeArrowheads="1"/>
            </p:cNvSpPr>
            <p:nvPr/>
          </p:nvSpPr>
          <p:spPr bwMode="auto">
            <a:xfrm>
              <a:off x="1068" y="2636"/>
              <a:ext cx="197" cy="15"/>
            </a:xfrm>
            <a:prstGeom prst="rect">
              <a:avLst/>
            </a:prstGeom>
            <a:solidFill>
              <a:srgbClr val="00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5" name="Rectangle 2303"/>
            <p:cNvSpPr>
              <a:spLocks noChangeArrowheads="1"/>
            </p:cNvSpPr>
            <p:nvPr/>
          </p:nvSpPr>
          <p:spPr bwMode="auto">
            <a:xfrm>
              <a:off x="1068" y="2651"/>
              <a:ext cx="197" cy="16"/>
            </a:xfrm>
            <a:prstGeom prst="rect">
              <a:avLst/>
            </a:prstGeom>
            <a:solidFill>
              <a:srgbClr val="0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6" name="Rectangle 2304"/>
            <p:cNvSpPr>
              <a:spLocks noChangeArrowheads="1"/>
            </p:cNvSpPr>
            <p:nvPr/>
          </p:nvSpPr>
          <p:spPr bwMode="auto">
            <a:xfrm>
              <a:off x="1068" y="2667"/>
              <a:ext cx="197" cy="7"/>
            </a:xfrm>
            <a:prstGeom prst="rect">
              <a:avLst/>
            </a:prstGeom>
            <a:solidFill>
              <a:srgbClr val="009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7" name="Rectangle 2305"/>
            <p:cNvSpPr>
              <a:spLocks noChangeArrowheads="1"/>
            </p:cNvSpPr>
            <p:nvPr/>
          </p:nvSpPr>
          <p:spPr bwMode="auto">
            <a:xfrm>
              <a:off x="1068" y="2674"/>
              <a:ext cx="197" cy="15"/>
            </a:xfrm>
            <a:prstGeom prst="rect">
              <a:avLst/>
            </a:prstGeom>
            <a:solidFill>
              <a:srgbClr val="00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8" name="Rectangle 2306"/>
            <p:cNvSpPr>
              <a:spLocks noChangeArrowheads="1"/>
            </p:cNvSpPr>
            <p:nvPr/>
          </p:nvSpPr>
          <p:spPr bwMode="auto">
            <a:xfrm>
              <a:off x="1068" y="2689"/>
              <a:ext cx="197" cy="16"/>
            </a:xfrm>
            <a:prstGeom prst="rect">
              <a:avLst/>
            </a:prstGeom>
            <a:solidFill>
              <a:srgbClr val="00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19" name="Rectangle 2307"/>
            <p:cNvSpPr>
              <a:spLocks noChangeArrowheads="1"/>
            </p:cNvSpPr>
            <p:nvPr/>
          </p:nvSpPr>
          <p:spPr bwMode="auto">
            <a:xfrm>
              <a:off x="1068" y="2705"/>
              <a:ext cx="197" cy="15"/>
            </a:xfrm>
            <a:prstGeom prst="rect">
              <a:avLst/>
            </a:prstGeom>
            <a:solidFill>
              <a:srgbClr val="00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0" name="Rectangle 2308"/>
            <p:cNvSpPr>
              <a:spLocks noChangeArrowheads="1"/>
            </p:cNvSpPr>
            <p:nvPr/>
          </p:nvSpPr>
          <p:spPr bwMode="auto">
            <a:xfrm>
              <a:off x="1068" y="2720"/>
              <a:ext cx="197" cy="15"/>
            </a:xfrm>
            <a:prstGeom prst="rect">
              <a:avLst/>
            </a:prstGeom>
            <a:solidFill>
              <a:srgbClr val="00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1" name="Rectangle 2309"/>
            <p:cNvSpPr>
              <a:spLocks noChangeArrowheads="1"/>
            </p:cNvSpPr>
            <p:nvPr/>
          </p:nvSpPr>
          <p:spPr bwMode="auto">
            <a:xfrm>
              <a:off x="1068" y="2735"/>
              <a:ext cx="197" cy="15"/>
            </a:xfrm>
            <a:prstGeom prst="rect">
              <a:avLst/>
            </a:prstGeom>
            <a:solidFill>
              <a:srgbClr val="00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2" name="Rectangle 2310"/>
            <p:cNvSpPr>
              <a:spLocks noChangeArrowheads="1"/>
            </p:cNvSpPr>
            <p:nvPr/>
          </p:nvSpPr>
          <p:spPr bwMode="auto">
            <a:xfrm>
              <a:off x="1068" y="2750"/>
              <a:ext cx="197" cy="15"/>
            </a:xfrm>
            <a:prstGeom prst="rect">
              <a:avLst/>
            </a:prstGeom>
            <a:solidFill>
              <a:srgbClr val="00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3" name="Rectangle 2311"/>
            <p:cNvSpPr>
              <a:spLocks noChangeArrowheads="1"/>
            </p:cNvSpPr>
            <p:nvPr/>
          </p:nvSpPr>
          <p:spPr bwMode="auto">
            <a:xfrm>
              <a:off x="1068" y="2765"/>
              <a:ext cx="197" cy="8"/>
            </a:xfrm>
            <a:prstGeom prst="rect">
              <a:avLst/>
            </a:prstGeom>
            <a:solidFill>
              <a:srgbClr val="00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4" name="Rectangle 2312"/>
            <p:cNvSpPr>
              <a:spLocks noChangeArrowheads="1"/>
            </p:cNvSpPr>
            <p:nvPr/>
          </p:nvSpPr>
          <p:spPr bwMode="auto">
            <a:xfrm>
              <a:off x="1068" y="2773"/>
              <a:ext cx="197" cy="15"/>
            </a:xfrm>
            <a:prstGeom prst="rect">
              <a:avLst/>
            </a:prstGeom>
            <a:solidFill>
              <a:srgbClr val="008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5" name="Rectangle 2313"/>
            <p:cNvSpPr>
              <a:spLocks noChangeArrowheads="1"/>
            </p:cNvSpPr>
            <p:nvPr/>
          </p:nvSpPr>
          <p:spPr bwMode="auto">
            <a:xfrm>
              <a:off x="1068" y="2788"/>
              <a:ext cx="197" cy="8"/>
            </a:xfrm>
            <a:prstGeom prst="rect">
              <a:avLst/>
            </a:prstGeom>
            <a:solidFill>
              <a:srgbClr val="0082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6" name="Rectangle 2314"/>
            <p:cNvSpPr>
              <a:spLocks noChangeArrowheads="1"/>
            </p:cNvSpPr>
            <p:nvPr/>
          </p:nvSpPr>
          <p:spPr bwMode="auto">
            <a:xfrm>
              <a:off x="1068" y="2796"/>
              <a:ext cx="197" cy="15"/>
            </a:xfrm>
            <a:prstGeom prst="rect">
              <a:avLst/>
            </a:prstGeom>
            <a:solidFill>
              <a:srgbClr val="008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7" name="Rectangle 2315"/>
            <p:cNvSpPr>
              <a:spLocks noChangeArrowheads="1"/>
            </p:cNvSpPr>
            <p:nvPr/>
          </p:nvSpPr>
          <p:spPr bwMode="auto">
            <a:xfrm>
              <a:off x="1068" y="2811"/>
              <a:ext cx="197" cy="15"/>
            </a:xfrm>
            <a:prstGeom prst="rect">
              <a:avLst/>
            </a:prstGeom>
            <a:solidFill>
              <a:srgbClr val="0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8" name="Rectangle 2316"/>
            <p:cNvSpPr>
              <a:spLocks noChangeArrowheads="1"/>
            </p:cNvSpPr>
            <p:nvPr/>
          </p:nvSpPr>
          <p:spPr bwMode="auto">
            <a:xfrm>
              <a:off x="1068" y="2826"/>
              <a:ext cx="197" cy="15"/>
            </a:xfrm>
            <a:prstGeom prst="rect">
              <a:avLst/>
            </a:prstGeom>
            <a:solidFill>
              <a:srgbClr val="00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29" name="Rectangle 2317"/>
            <p:cNvSpPr>
              <a:spLocks noChangeArrowheads="1"/>
            </p:cNvSpPr>
            <p:nvPr/>
          </p:nvSpPr>
          <p:spPr bwMode="auto">
            <a:xfrm>
              <a:off x="1068" y="2841"/>
              <a:ext cx="197" cy="16"/>
            </a:xfrm>
            <a:prstGeom prst="rect">
              <a:avLst/>
            </a:prstGeom>
            <a:solidFill>
              <a:srgbClr val="00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0" name="Rectangle 2318"/>
            <p:cNvSpPr>
              <a:spLocks noChangeArrowheads="1"/>
            </p:cNvSpPr>
            <p:nvPr/>
          </p:nvSpPr>
          <p:spPr bwMode="auto">
            <a:xfrm>
              <a:off x="1068" y="2857"/>
              <a:ext cx="197" cy="7"/>
            </a:xfrm>
            <a:prstGeom prst="rect">
              <a:avLst/>
            </a:prstGeom>
            <a:solidFill>
              <a:srgbClr val="00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1" name="Rectangle 2319"/>
            <p:cNvSpPr>
              <a:spLocks noChangeArrowheads="1"/>
            </p:cNvSpPr>
            <p:nvPr/>
          </p:nvSpPr>
          <p:spPr bwMode="auto">
            <a:xfrm>
              <a:off x="1068" y="2864"/>
              <a:ext cx="197" cy="15"/>
            </a:xfrm>
            <a:prstGeom prst="rect">
              <a:avLst/>
            </a:prstGeom>
            <a:solidFill>
              <a:srgbClr val="00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2" name="Rectangle 2320"/>
            <p:cNvSpPr>
              <a:spLocks noChangeArrowheads="1"/>
            </p:cNvSpPr>
            <p:nvPr/>
          </p:nvSpPr>
          <p:spPr bwMode="auto">
            <a:xfrm>
              <a:off x="1068" y="2879"/>
              <a:ext cx="197" cy="15"/>
            </a:xfrm>
            <a:prstGeom prst="rect">
              <a:avLst/>
            </a:prstGeom>
            <a:solidFill>
              <a:srgbClr val="00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3" name="Rectangle 2321"/>
            <p:cNvSpPr>
              <a:spLocks noChangeArrowheads="1"/>
            </p:cNvSpPr>
            <p:nvPr/>
          </p:nvSpPr>
          <p:spPr bwMode="auto">
            <a:xfrm>
              <a:off x="1068" y="2894"/>
              <a:ext cx="197" cy="16"/>
            </a:xfrm>
            <a:prstGeom prst="rect">
              <a:avLst/>
            </a:prstGeom>
            <a:solidFill>
              <a:srgbClr val="00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4" name="Rectangle 2322"/>
            <p:cNvSpPr>
              <a:spLocks noChangeArrowheads="1"/>
            </p:cNvSpPr>
            <p:nvPr/>
          </p:nvSpPr>
          <p:spPr bwMode="auto">
            <a:xfrm>
              <a:off x="1068" y="2910"/>
              <a:ext cx="197" cy="15"/>
            </a:xfrm>
            <a:prstGeom prst="rect">
              <a:avLst/>
            </a:prstGeom>
            <a:solidFill>
              <a:srgbClr val="00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5" name="Rectangle 2323"/>
            <p:cNvSpPr>
              <a:spLocks noChangeArrowheads="1"/>
            </p:cNvSpPr>
            <p:nvPr/>
          </p:nvSpPr>
          <p:spPr bwMode="auto">
            <a:xfrm>
              <a:off x="1068" y="2925"/>
              <a:ext cx="197" cy="15"/>
            </a:xfrm>
            <a:prstGeom prst="rect">
              <a:avLst/>
            </a:prstGeom>
            <a:solidFill>
              <a:srgbClr val="00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6" name="Rectangle 2324"/>
            <p:cNvSpPr>
              <a:spLocks noChangeArrowheads="1"/>
            </p:cNvSpPr>
            <p:nvPr/>
          </p:nvSpPr>
          <p:spPr bwMode="auto">
            <a:xfrm>
              <a:off x="1068" y="2940"/>
              <a:ext cx="197" cy="15"/>
            </a:xfrm>
            <a:prstGeom prst="rect">
              <a:avLst/>
            </a:prstGeom>
            <a:solidFill>
              <a:srgbClr val="00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7" name="Rectangle 2325"/>
            <p:cNvSpPr>
              <a:spLocks noChangeArrowheads="1"/>
            </p:cNvSpPr>
            <p:nvPr/>
          </p:nvSpPr>
          <p:spPr bwMode="auto">
            <a:xfrm>
              <a:off x="1068" y="2955"/>
              <a:ext cx="197" cy="15"/>
            </a:xfrm>
            <a:prstGeom prst="rect">
              <a:avLst/>
            </a:prstGeom>
            <a:solidFill>
              <a:srgbClr val="00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8" name="Rectangle 2326"/>
            <p:cNvSpPr>
              <a:spLocks noChangeArrowheads="1"/>
            </p:cNvSpPr>
            <p:nvPr/>
          </p:nvSpPr>
          <p:spPr bwMode="auto">
            <a:xfrm>
              <a:off x="1068" y="2970"/>
              <a:ext cx="197" cy="23"/>
            </a:xfrm>
            <a:prstGeom prst="rect">
              <a:avLst/>
            </a:prstGeom>
            <a:solidFill>
              <a:srgbClr val="00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39" name="Rectangle 2327"/>
            <p:cNvSpPr>
              <a:spLocks noChangeArrowheads="1"/>
            </p:cNvSpPr>
            <p:nvPr/>
          </p:nvSpPr>
          <p:spPr bwMode="auto">
            <a:xfrm>
              <a:off x="1068" y="2993"/>
              <a:ext cx="197" cy="23"/>
            </a:xfrm>
            <a:prstGeom prst="rect">
              <a:avLst/>
            </a:prstGeom>
            <a:solidFill>
              <a:srgbClr val="00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0" name="Rectangle 2328"/>
            <p:cNvSpPr>
              <a:spLocks noChangeArrowheads="1"/>
            </p:cNvSpPr>
            <p:nvPr/>
          </p:nvSpPr>
          <p:spPr bwMode="auto">
            <a:xfrm>
              <a:off x="1068" y="3016"/>
              <a:ext cx="197" cy="23"/>
            </a:xfrm>
            <a:prstGeom prst="rect">
              <a:avLst/>
            </a:prstGeom>
            <a:solidFill>
              <a:srgbClr val="0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1" name="Rectangle 2329"/>
            <p:cNvSpPr>
              <a:spLocks noChangeArrowheads="1"/>
            </p:cNvSpPr>
            <p:nvPr/>
          </p:nvSpPr>
          <p:spPr bwMode="auto">
            <a:xfrm>
              <a:off x="1068" y="3039"/>
              <a:ext cx="197" cy="15"/>
            </a:xfrm>
            <a:prstGeom prst="rect">
              <a:avLst/>
            </a:prstGeom>
            <a:solidFill>
              <a:srgbClr val="00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2" name="Rectangle 2330"/>
            <p:cNvSpPr>
              <a:spLocks noChangeArrowheads="1"/>
            </p:cNvSpPr>
            <p:nvPr/>
          </p:nvSpPr>
          <p:spPr bwMode="auto">
            <a:xfrm>
              <a:off x="1068" y="3054"/>
              <a:ext cx="197" cy="23"/>
            </a:xfrm>
            <a:prstGeom prst="rect">
              <a:avLst/>
            </a:prstGeom>
            <a:solidFill>
              <a:srgbClr val="00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3" name="Rectangle 2331"/>
            <p:cNvSpPr>
              <a:spLocks noChangeArrowheads="1"/>
            </p:cNvSpPr>
            <p:nvPr/>
          </p:nvSpPr>
          <p:spPr bwMode="auto">
            <a:xfrm>
              <a:off x="1068" y="3077"/>
              <a:ext cx="197" cy="23"/>
            </a:xfrm>
            <a:prstGeom prst="rect">
              <a:avLst/>
            </a:prstGeom>
            <a:solidFill>
              <a:srgbClr val="0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4" name="Rectangle 2332"/>
            <p:cNvSpPr>
              <a:spLocks noChangeArrowheads="1"/>
            </p:cNvSpPr>
            <p:nvPr/>
          </p:nvSpPr>
          <p:spPr bwMode="auto">
            <a:xfrm>
              <a:off x="1068" y="3100"/>
              <a:ext cx="197" cy="22"/>
            </a:xfrm>
            <a:prstGeom prst="rect">
              <a:avLst/>
            </a:prstGeom>
            <a:solidFill>
              <a:srgbClr val="00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5" name="Rectangle 2333"/>
            <p:cNvSpPr>
              <a:spLocks noChangeArrowheads="1"/>
            </p:cNvSpPr>
            <p:nvPr/>
          </p:nvSpPr>
          <p:spPr bwMode="auto">
            <a:xfrm>
              <a:off x="1068" y="3122"/>
              <a:ext cx="197" cy="23"/>
            </a:xfrm>
            <a:prstGeom prst="rect">
              <a:avLst/>
            </a:prstGeom>
            <a:solidFill>
              <a:srgbClr val="0063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6" name="Rectangle 2334"/>
            <p:cNvSpPr>
              <a:spLocks noChangeArrowheads="1"/>
            </p:cNvSpPr>
            <p:nvPr/>
          </p:nvSpPr>
          <p:spPr bwMode="auto">
            <a:xfrm>
              <a:off x="1068" y="3145"/>
              <a:ext cx="197" cy="23"/>
            </a:xfrm>
            <a:prstGeom prst="rect">
              <a:avLst/>
            </a:prstGeom>
            <a:solidFill>
              <a:srgbClr val="00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7" name="Rectangle 2335"/>
            <p:cNvSpPr>
              <a:spLocks noChangeArrowheads="1"/>
            </p:cNvSpPr>
            <p:nvPr/>
          </p:nvSpPr>
          <p:spPr bwMode="auto">
            <a:xfrm>
              <a:off x="1068" y="3168"/>
              <a:ext cx="197" cy="46"/>
            </a:xfrm>
            <a:prstGeom prst="rect">
              <a:avLst/>
            </a:prstGeom>
            <a:solidFill>
              <a:srgbClr val="00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8" name="Rectangle 2336"/>
            <p:cNvSpPr>
              <a:spLocks noChangeArrowheads="1"/>
            </p:cNvSpPr>
            <p:nvPr/>
          </p:nvSpPr>
          <p:spPr bwMode="auto">
            <a:xfrm>
              <a:off x="1068" y="3214"/>
              <a:ext cx="197" cy="30"/>
            </a:xfrm>
            <a:prstGeom prst="rect">
              <a:avLst/>
            </a:prstGeom>
            <a:solidFill>
              <a:srgbClr val="00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49" name="Rectangle 2337"/>
            <p:cNvSpPr>
              <a:spLocks noChangeArrowheads="1"/>
            </p:cNvSpPr>
            <p:nvPr/>
          </p:nvSpPr>
          <p:spPr bwMode="auto">
            <a:xfrm>
              <a:off x="1068" y="1877"/>
              <a:ext cx="197" cy="136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0" name="Rectangle 2338"/>
            <p:cNvSpPr>
              <a:spLocks noChangeArrowheads="1"/>
            </p:cNvSpPr>
            <p:nvPr/>
          </p:nvSpPr>
          <p:spPr bwMode="auto">
            <a:xfrm>
              <a:off x="2154" y="1877"/>
              <a:ext cx="205" cy="76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1" name="Rectangle 2339"/>
            <p:cNvSpPr>
              <a:spLocks noChangeArrowheads="1"/>
            </p:cNvSpPr>
            <p:nvPr/>
          </p:nvSpPr>
          <p:spPr bwMode="auto">
            <a:xfrm>
              <a:off x="2154" y="1953"/>
              <a:ext cx="205" cy="60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2" name="Rectangle 2340"/>
            <p:cNvSpPr>
              <a:spLocks noChangeArrowheads="1"/>
            </p:cNvSpPr>
            <p:nvPr/>
          </p:nvSpPr>
          <p:spPr bwMode="auto">
            <a:xfrm>
              <a:off x="2154" y="2013"/>
              <a:ext cx="205" cy="69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3" name="Rectangle 2341"/>
            <p:cNvSpPr>
              <a:spLocks noChangeArrowheads="1"/>
            </p:cNvSpPr>
            <p:nvPr/>
          </p:nvSpPr>
          <p:spPr bwMode="auto">
            <a:xfrm>
              <a:off x="2154" y="2082"/>
              <a:ext cx="205" cy="38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4" name="Rectangle 2342"/>
            <p:cNvSpPr>
              <a:spLocks noChangeArrowheads="1"/>
            </p:cNvSpPr>
            <p:nvPr/>
          </p:nvSpPr>
          <p:spPr bwMode="auto">
            <a:xfrm>
              <a:off x="2154" y="2120"/>
              <a:ext cx="205" cy="30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5" name="Rectangle 2343"/>
            <p:cNvSpPr>
              <a:spLocks noChangeArrowheads="1"/>
            </p:cNvSpPr>
            <p:nvPr/>
          </p:nvSpPr>
          <p:spPr bwMode="auto">
            <a:xfrm>
              <a:off x="2154" y="2150"/>
              <a:ext cx="205" cy="38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6" name="Rectangle 2344"/>
            <p:cNvSpPr>
              <a:spLocks noChangeArrowheads="1"/>
            </p:cNvSpPr>
            <p:nvPr/>
          </p:nvSpPr>
          <p:spPr bwMode="auto">
            <a:xfrm>
              <a:off x="2154" y="2188"/>
              <a:ext cx="205" cy="23"/>
            </a:xfrm>
            <a:prstGeom prst="rect">
              <a:avLst/>
            </a:prstGeom>
            <a:solidFill>
              <a:srgbClr val="00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7" name="Rectangle 2345"/>
            <p:cNvSpPr>
              <a:spLocks noChangeArrowheads="1"/>
            </p:cNvSpPr>
            <p:nvPr/>
          </p:nvSpPr>
          <p:spPr bwMode="auto">
            <a:xfrm>
              <a:off x="2154" y="2211"/>
              <a:ext cx="205" cy="23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8" name="Rectangle 2346"/>
            <p:cNvSpPr>
              <a:spLocks noChangeArrowheads="1"/>
            </p:cNvSpPr>
            <p:nvPr/>
          </p:nvSpPr>
          <p:spPr bwMode="auto">
            <a:xfrm>
              <a:off x="2154" y="2234"/>
              <a:ext cx="205" cy="22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59" name="Rectangle 2347"/>
            <p:cNvSpPr>
              <a:spLocks noChangeArrowheads="1"/>
            </p:cNvSpPr>
            <p:nvPr/>
          </p:nvSpPr>
          <p:spPr bwMode="auto">
            <a:xfrm>
              <a:off x="2154" y="2256"/>
              <a:ext cx="205" cy="23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0" name="Rectangle 2348"/>
            <p:cNvSpPr>
              <a:spLocks noChangeArrowheads="1"/>
            </p:cNvSpPr>
            <p:nvPr/>
          </p:nvSpPr>
          <p:spPr bwMode="auto">
            <a:xfrm>
              <a:off x="2154" y="2279"/>
              <a:ext cx="205" cy="23"/>
            </a:xfrm>
            <a:prstGeom prst="rect">
              <a:avLst/>
            </a:prstGeom>
            <a:solidFill>
              <a:srgbClr val="00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1" name="Rectangle 2349"/>
            <p:cNvSpPr>
              <a:spLocks noChangeArrowheads="1"/>
            </p:cNvSpPr>
            <p:nvPr/>
          </p:nvSpPr>
          <p:spPr bwMode="auto">
            <a:xfrm>
              <a:off x="2154" y="2302"/>
              <a:ext cx="205" cy="15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2" name="Rectangle 2350"/>
            <p:cNvSpPr>
              <a:spLocks noChangeArrowheads="1"/>
            </p:cNvSpPr>
            <p:nvPr/>
          </p:nvSpPr>
          <p:spPr bwMode="auto">
            <a:xfrm>
              <a:off x="2154" y="2317"/>
              <a:ext cx="205" cy="15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3" name="Rectangle 2351"/>
            <p:cNvSpPr>
              <a:spLocks noChangeArrowheads="1"/>
            </p:cNvSpPr>
            <p:nvPr/>
          </p:nvSpPr>
          <p:spPr bwMode="auto">
            <a:xfrm>
              <a:off x="2154" y="2332"/>
              <a:ext cx="205" cy="23"/>
            </a:xfrm>
            <a:prstGeom prst="rect">
              <a:avLst/>
            </a:prstGeom>
            <a:solidFill>
              <a:srgbClr val="00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4" name="Rectangle 2352"/>
            <p:cNvSpPr>
              <a:spLocks noChangeArrowheads="1"/>
            </p:cNvSpPr>
            <p:nvPr/>
          </p:nvSpPr>
          <p:spPr bwMode="auto">
            <a:xfrm>
              <a:off x="2154" y="2355"/>
              <a:ext cx="205" cy="15"/>
            </a:xfrm>
            <a:prstGeom prst="rect">
              <a:avLst/>
            </a:prstGeom>
            <a:solidFill>
              <a:srgbClr val="00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5" name="Rectangle 2353"/>
            <p:cNvSpPr>
              <a:spLocks noChangeArrowheads="1"/>
            </p:cNvSpPr>
            <p:nvPr/>
          </p:nvSpPr>
          <p:spPr bwMode="auto">
            <a:xfrm>
              <a:off x="2154" y="2370"/>
              <a:ext cx="205" cy="23"/>
            </a:xfrm>
            <a:prstGeom prst="rect">
              <a:avLst/>
            </a:prstGeom>
            <a:solidFill>
              <a:srgbClr val="00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6" name="Rectangle 2354"/>
            <p:cNvSpPr>
              <a:spLocks noChangeArrowheads="1"/>
            </p:cNvSpPr>
            <p:nvPr/>
          </p:nvSpPr>
          <p:spPr bwMode="auto">
            <a:xfrm>
              <a:off x="2154" y="2393"/>
              <a:ext cx="205" cy="15"/>
            </a:xfrm>
            <a:prstGeom prst="rect">
              <a:avLst/>
            </a:prstGeom>
            <a:solidFill>
              <a:srgbClr val="00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7" name="Rectangle 2355"/>
            <p:cNvSpPr>
              <a:spLocks noChangeArrowheads="1"/>
            </p:cNvSpPr>
            <p:nvPr/>
          </p:nvSpPr>
          <p:spPr bwMode="auto">
            <a:xfrm>
              <a:off x="2154" y="2408"/>
              <a:ext cx="205" cy="16"/>
            </a:xfrm>
            <a:prstGeom prst="rect">
              <a:avLst/>
            </a:prstGeom>
            <a:solidFill>
              <a:srgbClr val="00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8" name="Rectangle 2356"/>
            <p:cNvSpPr>
              <a:spLocks noChangeArrowheads="1"/>
            </p:cNvSpPr>
            <p:nvPr/>
          </p:nvSpPr>
          <p:spPr bwMode="auto">
            <a:xfrm>
              <a:off x="2154" y="2424"/>
              <a:ext cx="205" cy="15"/>
            </a:xfrm>
            <a:prstGeom prst="rect">
              <a:avLst/>
            </a:prstGeom>
            <a:solidFill>
              <a:srgbClr val="00AF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69" name="Rectangle 2357"/>
            <p:cNvSpPr>
              <a:spLocks noChangeArrowheads="1"/>
            </p:cNvSpPr>
            <p:nvPr/>
          </p:nvSpPr>
          <p:spPr bwMode="auto">
            <a:xfrm>
              <a:off x="2154" y="2439"/>
              <a:ext cx="205" cy="7"/>
            </a:xfrm>
            <a:prstGeom prst="rect">
              <a:avLst/>
            </a:prstGeom>
            <a:solidFill>
              <a:srgbClr val="00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0" name="Rectangle 2358"/>
            <p:cNvSpPr>
              <a:spLocks noChangeArrowheads="1"/>
            </p:cNvSpPr>
            <p:nvPr/>
          </p:nvSpPr>
          <p:spPr bwMode="auto">
            <a:xfrm>
              <a:off x="2154" y="2446"/>
              <a:ext cx="205" cy="16"/>
            </a:xfrm>
            <a:prstGeom prst="rect">
              <a:avLst/>
            </a:prstGeom>
            <a:solidFill>
              <a:srgbClr val="00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6272" name="Group 2560"/>
          <p:cNvGrpSpPr>
            <a:grpSpLocks/>
          </p:cNvGrpSpPr>
          <p:nvPr/>
        </p:nvGrpSpPr>
        <p:grpSpPr bwMode="auto">
          <a:xfrm>
            <a:off x="3419475" y="2473325"/>
            <a:ext cx="3775075" cy="2676525"/>
            <a:chOff x="2154" y="1558"/>
            <a:chExt cx="2378" cy="1686"/>
          </a:xfrm>
        </p:grpSpPr>
        <p:sp>
          <p:nvSpPr>
            <p:cNvPr id="246072" name="Rectangle 2360"/>
            <p:cNvSpPr>
              <a:spLocks noChangeArrowheads="1"/>
            </p:cNvSpPr>
            <p:nvPr/>
          </p:nvSpPr>
          <p:spPr bwMode="auto">
            <a:xfrm>
              <a:off x="2154" y="2462"/>
              <a:ext cx="205" cy="15"/>
            </a:xfrm>
            <a:prstGeom prst="rect">
              <a:avLst/>
            </a:prstGeom>
            <a:solidFill>
              <a:srgbClr val="00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3" name="Rectangle 2361"/>
            <p:cNvSpPr>
              <a:spLocks noChangeArrowheads="1"/>
            </p:cNvSpPr>
            <p:nvPr/>
          </p:nvSpPr>
          <p:spPr bwMode="auto">
            <a:xfrm>
              <a:off x="2154" y="2477"/>
              <a:ext cx="205" cy="15"/>
            </a:xfrm>
            <a:prstGeom prst="rect">
              <a:avLst/>
            </a:prstGeom>
            <a:solidFill>
              <a:srgbClr val="0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4" name="Rectangle 2362"/>
            <p:cNvSpPr>
              <a:spLocks noChangeArrowheads="1"/>
            </p:cNvSpPr>
            <p:nvPr/>
          </p:nvSpPr>
          <p:spPr bwMode="auto">
            <a:xfrm>
              <a:off x="2154" y="2492"/>
              <a:ext cx="205" cy="15"/>
            </a:xfrm>
            <a:prstGeom prst="rect">
              <a:avLst/>
            </a:prstGeom>
            <a:solidFill>
              <a:srgbClr val="00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5" name="Rectangle 2363"/>
            <p:cNvSpPr>
              <a:spLocks noChangeArrowheads="1"/>
            </p:cNvSpPr>
            <p:nvPr/>
          </p:nvSpPr>
          <p:spPr bwMode="auto">
            <a:xfrm>
              <a:off x="2154" y="2507"/>
              <a:ext cx="205" cy="15"/>
            </a:xfrm>
            <a:prstGeom prst="rect">
              <a:avLst/>
            </a:prstGeom>
            <a:solidFill>
              <a:srgbClr val="00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6" name="Rectangle 2364"/>
            <p:cNvSpPr>
              <a:spLocks noChangeArrowheads="1"/>
            </p:cNvSpPr>
            <p:nvPr/>
          </p:nvSpPr>
          <p:spPr bwMode="auto">
            <a:xfrm>
              <a:off x="2154" y="2522"/>
              <a:ext cx="205" cy="16"/>
            </a:xfrm>
            <a:prstGeom prst="rect">
              <a:avLst/>
            </a:prstGeom>
            <a:solidFill>
              <a:srgbClr val="00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7" name="Rectangle 2365"/>
            <p:cNvSpPr>
              <a:spLocks noChangeArrowheads="1"/>
            </p:cNvSpPr>
            <p:nvPr/>
          </p:nvSpPr>
          <p:spPr bwMode="auto">
            <a:xfrm>
              <a:off x="2154" y="2538"/>
              <a:ext cx="205" cy="15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8" name="Rectangle 2366"/>
            <p:cNvSpPr>
              <a:spLocks noChangeArrowheads="1"/>
            </p:cNvSpPr>
            <p:nvPr/>
          </p:nvSpPr>
          <p:spPr bwMode="auto">
            <a:xfrm>
              <a:off x="2154" y="2553"/>
              <a:ext cx="205" cy="7"/>
            </a:xfrm>
            <a:prstGeom prst="rect">
              <a:avLst/>
            </a:prstGeom>
            <a:solidFill>
              <a:srgbClr val="00A1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79" name="Rectangle 2367"/>
            <p:cNvSpPr>
              <a:spLocks noChangeArrowheads="1"/>
            </p:cNvSpPr>
            <p:nvPr/>
          </p:nvSpPr>
          <p:spPr bwMode="auto">
            <a:xfrm>
              <a:off x="2154" y="2560"/>
              <a:ext cx="205" cy="15"/>
            </a:xfrm>
            <a:prstGeom prst="rect">
              <a:avLst/>
            </a:prstGeom>
            <a:solidFill>
              <a:srgbClr val="00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0" name="Rectangle 2368"/>
            <p:cNvSpPr>
              <a:spLocks noChangeArrowheads="1"/>
            </p:cNvSpPr>
            <p:nvPr/>
          </p:nvSpPr>
          <p:spPr bwMode="auto">
            <a:xfrm>
              <a:off x="2154" y="2575"/>
              <a:ext cx="205" cy="16"/>
            </a:xfrm>
            <a:prstGeom prst="rect">
              <a:avLst/>
            </a:prstGeom>
            <a:solidFill>
              <a:srgbClr val="00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1" name="Rectangle 2369"/>
            <p:cNvSpPr>
              <a:spLocks noChangeArrowheads="1"/>
            </p:cNvSpPr>
            <p:nvPr/>
          </p:nvSpPr>
          <p:spPr bwMode="auto">
            <a:xfrm>
              <a:off x="2154" y="2591"/>
              <a:ext cx="205" cy="7"/>
            </a:xfrm>
            <a:prstGeom prst="rect">
              <a:avLst/>
            </a:prstGeom>
            <a:solidFill>
              <a:srgbClr val="009C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2" name="Rectangle 2370"/>
            <p:cNvSpPr>
              <a:spLocks noChangeArrowheads="1"/>
            </p:cNvSpPr>
            <p:nvPr/>
          </p:nvSpPr>
          <p:spPr bwMode="auto">
            <a:xfrm>
              <a:off x="2154" y="2598"/>
              <a:ext cx="205" cy="15"/>
            </a:xfrm>
            <a:prstGeom prst="rect">
              <a:avLst/>
            </a:prstGeom>
            <a:solidFill>
              <a:srgbClr val="00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3" name="Rectangle 2371"/>
            <p:cNvSpPr>
              <a:spLocks noChangeArrowheads="1"/>
            </p:cNvSpPr>
            <p:nvPr/>
          </p:nvSpPr>
          <p:spPr bwMode="auto">
            <a:xfrm>
              <a:off x="2154" y="2613"/>
              <a:ext cx="205" cy="16"/>
            </a:xfrm>
            <a:prstGeom prst="rect">
              <a:avLst/>
            </a:prstGeom>
            <a:solidFill>
              <a:srgbClr val="00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4" name="Rectangle 2372"/>
            <p:cNvSpPr>
              <a:spLocks noChangeArrowheads="1"/>
            </p:cNvSpPr>
            <p:nvPr/>
          </p:nvSpPr>
          <p:spPr bwMode="auto">
            <a:xfrm>
              <a:off x="2154" y="2629"/>
              <a:ext cx="205" cy="7"/>
            </a:xfrm>
            <a:prstGeom prst="rect">
              <a:avLst/>
            </a:prstGeom>
            <a:solidFill>
              <a:srgbClr val="00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5" name="Rectangle 2373"/>
            <p:cNvSpPr>
              <a:spLocks noChangeArrowheads="1"/>
            </p:cNvSpPr>
            <p:nvPr/>
          </p:nvSpPr>
          <p:spPr bwMode="auto">
            <a:xfrm>
              <a:off x="2154" y="2636"/>
              <a:ext cx="205" cy="15"/>
            </a:xfrm>
            <a:prstGeom prst="rect">
              <a:avLst/>
            </a:prstGeom>
            <a:solidFill>
              <a:srgbClr val="00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6" name="Rectangle 2374"/>
            <p:cNvSpPr>
              <a:spLocks noChangeArrowheads="1"/>
            </p:cNvSpPr>
            <p:nvPr/>
          </p:nvSpPr>
          <p:spPr bwMode="auto">
            <a:xfrm>
              <a:off x="2154" y="2651"/>
              <a:ext cx="205" cy="16"/>
            </a:xfrm>
            <a:prstGeom prst="rect">
              <a:avLst/>
            </a:prstGeom>
            <a:solidFill>
              <a:srgbClr val="0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7" name="Rectangle 2375"/>
            <p:cNvSpPr>
              <a:spLocks noChangeArrowheads="1"/>
            </p:cNvSpPr>
            <p:nvPr/>
          </p:nvSpPr>
          <p:spPr bwMode="auto">
            <a:xfrm>
              <a:off x="2154" y="2667"/>
              <a:ext cx="205" cy="7"/>
            </a:xfrm>
            <a:prstGeom prst="rect">
              <a:avLst/>
            </a:prstGeom>
            <a:solidFill>
              <a:srgbClr val="009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8" name="Rectangle 2376"/>
            <p:cNvSpPr>
              <a:spLocks noChangeArrowheads="1"/>
            </p:cNvSpPr>
            <p:nvPr/>
          </p:nvSpPr>
          <p:spPr bwMode="auto">
            <a:xfrm>
              <a:off x="2154" y="2674"/>
              <a:ext cx="205" cy="15"/>
            </a:xfrm>
            <a:prstGeom prst="rect">
              <a:avLst/>
            </a:prstGeom>
            <a:solidFill>
              <a:srgbClr val="00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89" name="Rectangle 2377"/>
            <p:cNvSpPr>
              <a:spLocks noChangeArrowheads="1"/>
            </p:cNvSpPr>
            <p:nvPr/>
          </p:nvSpPr>
          <p:spPr bwMode="auto">
            <a:xfrm>
              <a:off x="2154" y="2689"/>
              <a:ext cx="205" cy="16"/>
            </a:xfrm>
            <a:prstGeom prst="rect">
              <a:avLst/>
            </a:prstGeom>
            <a:solidFill>
              <a:srgbClr val="00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0" name="Rectangle 2378"/>
            <p:cNvSpPr>
              <a:spLocks noChangeArrowheads="1"/>
            </p:cNvSpPr>
            <p:nvPr/>
          </p:nvSpPr>
          <p:spPr bwMode="auto">
            <a:xfrm>
              <a:off x="2154" y="2705"/>
              <a:ext cx="205" cy="15"/>
            </a:xfrm>
            <a:prstGeom prst="rect">
              <a:avLst/>
            </a:prstGeom>
            <a:solidFill>
              <a:srgbClr val="00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1" name="Rectangle 2379"/>
            <p:cNvSpPr>
              <a:spLocks noChangeArrowheads="1"/>
            </p:cNvSpPr>
            <p:nvPr/>
          </p:nvSpPr>
          <p:spPr bwMode="auto">
            <a:xfrm>
              <a:off x="2154" y="2720"/>
              <a:ext cx="205" cy="15"/>
            </a:xfrm>
            <a:prstGeom prst="rect">
              <a:avLst/>
            </a:prstGeom>
            <a:solidFill>
              <a:srgbClr val="00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2" name="Rectangle 2380"/>
            <p:cNvSpPr>
              <a:spLocks noChangeArrowheads="1"/>
            </p:cNvSpPr>
            <p:nvPr/>
          </p:nvSpPr>
          <p:spPr bwMode="auto">
            <a:xfrm>
              <a:off x="2154" y="2735"/>
              <a:ext cx="205" cy="15"/>
            </a:xfrm>
            <a:prstGeom prst="rect">
              <a:avLst/>
            </a:prstGeom>
            <a:solidFill>
              <a:srgbClr val="00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3" name="Rectangle 2381"/>
            <p:cNvSpPr>
              <a:spLocks noChangeArrowheads="1"/>
            </p:cNvSpPr>
            <p:nvPr/>
          </p:nvSpPr>
          <p:spPr bwMode="auto">
            <a:xfrm>
              <a:off x="2154" y="2750"/>
              <a:ext cx="205" cy="15"/>
            </a:xfrm>
            <a:prstGeom prst="rect">
              <a:avLst/>
            </a:prstGeom>
            <a:solidFill>
              <a:srgbClr val="00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4" name="Rectangle 2382"/>
            <p:cNvSpPr>
              <a:spLocks noChangeArrowheads="1"/>
            </p:cNvSpPr>
            <p:nvPr/>
          </p:nvSpPr>
          <p:spPr bwMode="auto">
            <a:xfrm>
              <a:off x="2154" y="2765"/>
              <a:ext cx="205" cy="8"/>
            </a:xfrm>
            <a:prstGeom prst="rect">
              <a:avLst/>
            </a:prstGeom>
            <a:solidFill>
              <a:srgbClr val="00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5" name="Rectangle 2383"/>
            <p:cNvSpPr>
              <a:spLocks noChangeArrowheads="1"/>
            </p:cNvSpPr>
            <p:nvPr/>
          </p:nvSpPr>
          <p:spPr bwMode="auto">
            <a:xfrm>
              <a:off x="2154" y="2773"/>
              <a:ext cx="205" cy="15"/>
            </a:xfrm>
            <a:prstGeom prst="rect">
              <a:avLst/>
            </a:prstGeom>
            <a:solidFill>
              <a:srgbClr val="008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6" name="Rectangle 2384"/>
            <p:cNvSpPr>
              <a:spLocks noChangeArrowheads="1"/>
            </p:cNvSpPr>
            <p:nvPr/>
          </p:nvSpPr>
          <p:spPr bwMode="auto">
            <a:xfrm>
              <a:off x="2154" y="2788"/>
              <a:ext cx="205" cy="8"/>
            </a:xfrm>
            <a:prstGeom prst="rect">
              <a:avLst/>
            </a:prstGeom>
            <a:solidFill>
              <a:srgbClr val="0082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7" name="Rectangle 2385"/>
            <p:cNvSpPr>
              <a:spLocks noChangeArrowheads="1"/>
            </p:cNvSpPr>
            <p:nvPr/>
          </p:nvSpPr>
          <p:spPr bwMode="auto">
            <a:xfrm>
              <a:off x="2154" y="2796"/>
              <a:ext cx="205" cy="15"/>
            </a:xfrm>
            <a:prstGeom prst="rect">
              <a:avLst/>
            </a:prstGeom>
            <a:solidFill>
              <a:srgbClr val="008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8" name="Rectangle 2386"/>
            <p:cNvSpPr>
              <a:spLocks noChangeArrowheads="1"/>
            </p:cNvSpPr>
            <p:nvPr/>
          </p:nvSpPr>
          <p:spPr bwMode="auto">
            <a:xfrm>
              <a:off x="2154" y="2811"/>
              <a:ext cx="205" cy="15"/>
            </a:xfrm>
            <a:prstGeom prst="rect">
              <a:avLst/>
            </a:prstGeom>
            <a:solidFill>
              <a:srgbClr val="0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099" name="Rectangle 2387"/>
            <p:cNvSpPr>
              <a:spLocks noChangeArrowheads="1"/>
            </p:cNvSpPr>
            <p:nvPr/>
          </p:nvSpPr>
          <p:spPr bwMode="auto">
            <a:xfrm>
              <a:off x="2154" y="2826"/>
              <a:ext cx="205" cy="15"/>
            </a:xfrm>
            <a:prstGeom prst="rect">
              <a:avLst/>
            </a:prstGeom>
            <a:solidFill>
              <a:srgbClr val="00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0" name="Rectangle 2388"/>
            <p:cNvSpPr>
              <a:spLocks noChangeArrowheads="1"/>
            </p:cNvSpPr>
            <p:nvPr/>
          </p:nvSpPr>
          <p:spPr bwMode="auto">
            <a:xfrm>
              <a:off x="2154" y="2841"/>
              <a:ext cx="205" cy="16"/>
            </a:xfrm>
            <a:prstGeom prst="rect">
              <a:avLst/>
            </a:prstGeom>
            <a:solidFill>
              <a:srgbClr val="00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1" name="Rectangle 2389"/>
            <p:cNvSpPr>
              <a:spLocks noChangeArrowheads="1"/>
            </p:cNvSpPr>
            <p:nvPr/>
          </p:nvSpPr>
          <p:spPr bwMode="auto">
            <a:xfrm>
              <a:off x="2154" y="2857"/>
              <a:ext cx="205" cy="7"/>
            </a:xfrm>
            <a:prstGeom prst="rect">
              <a:avLst/>
            </a:prstGeom>
            <a:solidFill>
              <a:srgbClr val="00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2" name="Rectangle 2390"/>
            <p:cNvSpPr>
              <a:spLocks noChangeArrowheads="1"/>
            </p:cNvSpPr>
            <p:nvPr/>
          </p:nvSpPr>
          <p:spPr bwMode="auto">
            <a:xfrm>
              <a:off x="2154" y="2864"/>
              <a:ext cx="205" cy="15"/>
            </a:xfrm>
            <a:prstGeom prst="rect">
              <a:avLst/>
            </a:prstGeom>
            <a:solidFill>
              <a:srgbClr val="00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3" name="Rectangle 2391"/>
            <p:cNvSpPr>
              <a:spLocks noChangeArrowheads="1"/>
            </p:cNvSpPr>
            <p:nvPr/>
          </p:nvSpPr>
          <p:spPr bwMode="auto">
            <a:xfrm>
              <a:off x="2154" y="2879"/>
              <a:ext cx="205" cy="15"/>
            </a:xfrm>
            <a:prstGeom prst="rect">
              <a:avLst/>
            </a:prstGeom>
            <a:solidFill>
              <a:srgbClr val="00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4" name="Rectangle 2392"/>
            <p:cNvSpPr>
              <a:spLocks noChangeArrowheads="1"/>
            </p:cNvSpPr>
            <p:nvPr/>
          </p:nvSpPr>
          <p:spPr bwMode="auto">
            <a:xfrm>
              <a:off x="2154" y="2894"/>
              <a:ext cx="205" cy="16"/>
            </a:xfrm>
            <a:prstGeom prst="rect">
              <a:avLst/>
            </a:prstGeom>
            <a:solidFill>
              <a:srgbClr val="00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5" name="Rectangle 2393"/>
            <p:cNvSpPr>
              <a:spLocks noChangeArrowheads="1"/>
            </p:cNvSpPr>
            <p:nvPr/>
          </p:nvSpPr>
          <p:spPr bwMode="auto">
            <a:xfrm>
              <a:off x="2154" y="2910"/>
              <a:ext cx="205" cy="15"/>
            </a:xfrm>
            <a:prstGeom prst="rect">
              <a:avLst/>
            </a:prstGeom>
            <a:solidFill>
              <a:srgbClr val="00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6" name="Rectangle 2394"/>
            <p:cNvSpPr>
              <a:spLocks noChangeArrowheads="1"/>
            </p:cNvSpPr>
            <p:nvPr/>
          </p:nvSpPr>
          <p:spPr bwMode="auto">
            <a:xfrm>
              <a:off x="2154" y="2925"/>
              <a:ext cx="205" cy="15"/>
            </a:xfrm>
            <a:prstGeom prst="rect">
              <a:avLst/>
            </a:prstGeom>
            <a:solidFill>
              <a:srgbClr val="00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7" name="Rectangle 2395"/>
            <p:cNvSpPr>
              <a:spLocks noChangeArrowheads="1"/>
            </p:cNvSpPr>
            <p:nvPr/>
          </p:nvSpPr>
          <p:spPr bwMode="auto">
            <a:xfrm>
              <a:off x="2154" y="2940"/>
              <a:ext cx="205" cy="15"/>
            </a:xfrm>
            <a:prstGeom prst="rect">
              <a:avLst/>
            </a:prstGeom>
            <a:solidFill>
              <a:srgbClr val="00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8" name="Rectangle 2396"/>
            <p:cNvSpPr>
              <a:spLocks noChangeArrowheads="1"/>
            </p:cNvSpPr>
            <p:nvPr/>
          </p:nvSpPr>
          <p:spPr bwMode="auto">
            <a:xfrm>
              <a:off x="2154" y="2955"/>
              <a:ext cx="205" cy="15"/>
            </a:xfrm>
            <a:prstGeom prst="rect">
              <a:avLst/>
            </a:prstGeom>
            <a:solidFill>
              <a:srgbClr val="00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09" name="Rectangle 2397"/>
            <p:cNvSpPr>
              <a:spLocks noChangeArrowheads="1"/>
            </p:cNvSpPr>
            <p:nvPr/>
          </p:nvSpPr>
          <p:spPr bwMode="auto">
            <a:xfrm>
              <a:off x="2154" y="2970"/>
              <a:ext cx="205" cy="23"/>
            </a:xfrm>
            <a:prstGeom prst="rect">
              <a:avLst/>
            </a:prstGeom>
            <a:solidFill>
              <a:srgbClr val="00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0" name="Rectangle 2398"/>
            <p:cNvSpPr>
              <a:spLocks noChangeArrowheads="1"/>
            </p:cNvSpPr>
            <p:nvPr/>
          </p:nvSpPr>
          <p:spPr bwMode="auto">
            <a:xfrm>
              <a:off x="2154" y="2993"/>
              <a:ext cx="205" cy="23"/>
            </a:xfrm>
            <a:prstGeom prst="rect">
              <a:avLst/>
            </a:prstGeom>
            <a:solidFill>
              <a:srgbClr val="00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1" name="Rectangle 2399"/>
            <p:cNvSpPr>
              <a:spLocks noChangeArrowheads="1"/>
            </p:cNvSpPr>
            <p:nvPr/>
          </p:nvSpPr>
          <p:spPr bwMode="auto">
            <a:xfrm>
              <a:off x="2154" y="3016"/>
              <a:ext cx="205" cy="23"/>
            </a:xfrm>
            <a:prstGeom prst="rect">
              <a:avLst/>
            </a:prstGeom>
            <a:solidFill>
              <a:srgbClr val="0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2" name="Rectangle 2400"/>
            <p:cNvSpPr>
              <a:spLocks noChangeArrowheads="1"/>
            </p:cNvSpPr>
            <p:nvPr/>
          </p:nvSpPr>
          <p:spPr bwMode="auto">
            <a:xfrm>
              <a:off x="2154" y="3039"/>
              <a:ext cx="205" cy="15"/>
            </a:xfrm>
            <a:prstGeom prst="rect">
              <a:avLst/>
            </a:prstGeom>
            <a:solidFill>
              <a:srgbClr val="00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3" name="Rectangle 2401"/>
            <p:cNvSpPr>
              <a:spLocks noChangeArrowheads="1"/>
            </p:cNvSpPr>
            <p:nvPr/>
          </p:nvSpPr>
          <p:spPr bwMode="auto">
            <a:xfrm>
              <a:off x="2154" y="3054"/>
              <a:ext cx="205" cy="23"/>
            </a:xfrm>
            <a:prstGeom prst="rect">
              <a:avLst/>
            </a:prstGeom>
            <a:solidFill>
              <a:srgbClr val="00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4" name="Rectangle 2402"/>
            <p:cNvSpPr>
              <a:spLocks noChangeArrowheads="1"/>
            </p:cNvSpPr>
            <p:nvPr/>
          </p:nvSpPr>
          <p:spPr bwMode="auto">
            <a:xfrm>
              <a:off x="2154" y="3077"/>
              <a:ext cx="205" cy="23"/>
            </a:xfrm>
            <a:prstGeom prst="rect">
              <a:avLst/>
            </a:prstGeom>
            <a:solidFill>
              <a:srgbClr val="0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5" name="Rectangle 2403"/>
            <p:cNvSpPr>
              <a:spLocks noChangeArrowheads="1"/>
            </p:cNvSpPr>
            <p:nvPr/>
          </p:nvSpPr>
          <p:spPr bwMode="auto">
            <a:xfrm>
              <a:off x="2154" y="3100"/>
              <a:ext cx="205" cy="22"/>
            </a:xfrm>
            <a:prstGeom prst="rect">
              <a:avLst/>
            </a:prstGeom>
            <a:solidFill>
              <a:srgbClr val="00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6" name="Rectangle 2404"/>
            <p:cNvSpPr>
              <a:spLocks noChangeArrowheads="1"/>
            </p:cNvSpPr>
            <p:nvPr/>
          </p:nvSpPr>
          <p:spPr bwMode="auto">
            <a:xfrm>
              <a:off x="2154" y="3122"/>
              <a:ext cx="205" cy="23"/>
            </a:xfrm>
            <a:prstGeom prst="rect">
              <a:avLst/>
            </a:prstGeom>
            <a:solidFill>
              <a:srgbClr val="0063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7" name="Rectangle 2405"/>
            <p:cNvSpPr>
              <a:spLocks noChangeArrowheads="1"/>
            </p:cNvSpPr>
            <p:nvPr/>
          </p:nvSpPr>
          <p:spPr bwMode="auto">
            <a:xfrm>
              <a:off x="2154" y="3145"/>
              <a:ext cx="205" cy="23"/>
            </a:xfrm>
            <a:prstGeom prst="rect">
              <a:avLst/>
            </a:prstGeom>
            <a:solidFill>
              <a:srgbClr val="00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8" name="Rectangle 2406"/>
            <p:cNvSpPr>
              <a:spLocks noChangeArrowheads="1"/>
            </p:cNvSpPr>
            <p:nvPr/>
          </p:nvSpPr>
          <p:spPr bwMode="auto">
            <a:xfrm>
              <a:off x="2154" y="3168"/>
              <a:ext cx="205" cy="46"/>
            </a:xfrm>
            <a:prstGeom prst="rect">
              <a:avLst/>
            </a:prstGeom>
            <a:solidFill>
              <a:srgbClr val="00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19" name="Rectangle 2407"/>
            <p:cNvSpPr>
              <a:spLocks noChangeArrowheads="1"/>
            </p:cNvSpPr>
            <p:nvPr/>
          </p:nvSpPr>
          <p:spPr bwMode="auto">
            <a:xfrm>
              <a:off x="2154" y="3214"/>
              <a:ext cx="205" cy="30"/>
            </a:xfrm>
            <a:prstGeom prst="rect">
              <a:avLst/>
            </a:prstGeom>
            <a:solidFill>
              <a:srgbClr val="00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0" name="Rectangle 2408"/>
            <p:cNvSpPr>
              <a:spLocks noChangeArrowheads="1"/>
            </p:cNvSpPr>
            <p:nvPr/>
          </p:nvSpPr>
          <p:spPr bwMode="auto">
            <a:xfrm>
              <a:off x="2154" y="1877"/>
              <a:ext cx="205" cy="136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1" name="Rectangle 2409"/>
            <p:cNvSpPr>
              <a:spLocks noChangeArrowheads="1"/>
            </p:cNvSpPr>
            <p:nvPr/>
          </p:nvSpPr>
          <p:spPr bwMode="auto">
            <a:xfrm>
              <a:off x="3248" y="1558"/>
              <a:ext cx="198" cy="91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2" name="Rectangle 2410"/>
            <p:cNvSpPr>
              <a:spLocks noChangeArrowheads="1"/>
            </p:cNvSpPr>
            <p:nvPr/>
          </p:nvSpPr>
          <p:spPr bwMode="auto">
            <a:xfrm>
              <a:off x="3248" y="1649"/>
              <a:ext cx="198" cy="83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3" name="Rectangle 2411"/>
            <p:cNvSpPr>
              <a:spLocks noChangeArrowheads="1"/>
            </p:cNvSpPr>
            <p:nvPr/>
          </p:nvSpPr>
          <p:spPr bwMode="auto">
            <a:xfrm>
              <a:off x="3248" y="1732"/>
              <a:ext cx="198" cy="76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4" name="Rectangle 2412"/>
            <p:cNvSpPr>
              <a:spLocks noChangeArrowheads="1"/>
            </p:cNvSpPr>
            <p:nvPr/>
          </p:nvSpPr>
          <p:spPr bwMode="auto">
            <a:xfrm>
              <a:off x="3248" y="1808"/>
              <a:ext cx="198" cy="54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5" name="Rectangle 2413"/>
            <p:cNvSpPr>
              <a:spLocks noChangeArrowheads="1"/>
            </p:cNvSpPr>
            <p:nvPr/>
          </p:nvSpPr>
          <p:spPr bwMode="auto">
            <a:xfrm>
              <a:off x="3248" y="1862"/>
              <a:ext cx="198" cy="30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6" name="Rectangle 2414"/>
            <p:cNvSpPr>
              <a:spLocks noChangeArrowheads="1"/>
            </p:cNvSpPr>
            <p:nvPr/>
          </p:nvSpPr>
          <p:spPr bwMode="auto">
            <a:xfrm>
              <a:off x="3248" y="1892"/>
              <a:ext cx="198" cy="45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7" name="Rectangle 2415"/>
            <p:cNvSpPr>
              <a:spLocks noChangeArrowheads="1"/>
            </p:cNvSpPr>
            <p:nvPr/>
          </p:nvSpPr>
          <p:spPr bwMode="auto">
            <a:xfrm>
              <a:off x="3248" y="1937"/>
              <a:ext cx="198" cy="38"/>
            </a:xfrm>
            <a:prstGeom prst="rect">
              <a:avLst/>
            </a:prstGeom>
            <a:solidFill>
              <a:srgbClr val="00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8" name="Rectangle 2416"/>
            <p:cNvSpPr>
              <a:spLocks noChangeArrowheads="1"/>
            </p:cNvSpPr>
            <p:nvPr/>
          </p:nvSpPr>
          <p:spPr bwMode="auto">
            <a:xfrm>
              <a:off x="3248" y="1975"/>
              <a:ext cx="198" cy="23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29" name="Rectangle 2417"/>
            <p:cNvSpPr>
              <a:spLocks noChangeArrowheads="1"/>
            </p:cNvSpPr>
            <p:nvPr/>
          </p:nvSpPr>
          <p:spPr bwMode="auto">
            <a:xfrm>
              <a:off x="3248" y="1998"/>
              <a:ext cx="198" cy="31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0" name="Rectangle 2418"/>
            <p:cNvSpPr>
              <a:spLocks noChangeArrowheads="1"/>
            </p:cNvSpPr>
            <p:nvPr/>
          </p:nvSpPr>
          <p:spPr bwMode="auto">
            <a:xfrm>
              <a:off x="3248" y="2029"/>
              <a:ext cx="198" cy="22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1" name="Rectangle 2419"/>
            <p:cNvSpPr>
              <a:spLocks noChangeArrowheads="1"/>
            </p:cNvSpPr>
            <p:nvPr/>
          </p:nvSpPr>
          <p:spPr bwMode="auto">
            <a:xfrm>
              <a:off x="3248" y="2051"/>
              <a:ext cx="198" cy="31"/>
            </a:xfrm>
            <a:prstGeom prst="rect">
              <a:avLst/>
            </a:prstGeom>
            <a:solidFill>
              <a:srgbClr val="00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2" name="Rectangle 2420"/>
            <p:cNvSpPr>
              <a:spLocks noChangeArrowheads="1"/>
            </p:cNvSpPr>
            <p:nvPr/>
          </p:nvSpPr>
          <p:spPr bwMode="auto">
            <a:xfrm>
              <a:off x="3248" y="2082"/>
              <a:ext cx="198" cy="23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3" name="Rectangle 2421"/>
            <p:cNvSpPr>
              <a:spLocks noChangeArrowheads="1"/>
            </p:cNvSpPr>
            <p:nvPr/>
          </p:nvSpPr>
          <p:spPr bwMode="auto">
            <a:xfrm>
              <a:off x="3248" y="2105"/>
              <a:ext cx="198" cy="22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4" name="Rectangle 2422"/>
            <p:cNvSpPr>
              <a:spLocks noChangeArrowheads="1"/>
            </p:cNvSpPr>
            <p:nvPr/>
          </p:nvSpPr>
          <p:spPr bwMode="auto">
            <a:xfrm>
              <a:off x="3248" y="2127"/>
              <a:ext cx="198" cy="16"/>
            </a:xfrm>
            <a:prstGeom prst="rect">
              <a:avLst/>
            </a:prstGeom>
            <a:solidFill>
              <a:srgbClr val="00B7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5" name="Rectangle 2423"/>
            <p:cNvSpPr>
              <a:spLocks noChangeArrowheads="1"/>
            </p:cNvSpPr>
            <p:nvPr/>
          </p:nvSpPr>
          <p:spPr bwMode="auto">
            <a:xfrm>
              <a:off x="3248" y="2143"/>
              <a:ext cx="198" cy="30"/>
            </a:xfrm>
            <a:prstGeom prst="rect">
              <a:avLst/>
            </a:prstGeom>
            <a:solidFill>
              <a:srgbClr val="00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6" name="Rectangle 2424"/>
            <p:cNvSpPr>
              <a:spLocks noChangeArrowheads="1"/>
            </p:cNvSpPr>
            <p:nvPr/>
          </p:nvSpPr>
          <p:spPr bwMode="auto">
            <a:xfrm>
              <a:off x="3248" y="2173"/>
              <a:ext cx="198" cy="23"/>
            </a:xfrm>
            <a:prstGeom prst="rect">
              <a:avLst/>
            </a:prstGeom>
            <a:solidFill>
              <a:srgbClr val="00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7" name="Rectangle 2425"/>
            <p:cNvSpPr>
              <a:spLocks noChangeArrowheads="1"/>
            </p:cNvSpPr>
            <p:nvPr/>
          </p:nvSpPr>
          <p:spPr bwMode="auto">
            <a:xfrm>
              <a:off x="3248" y="2196"/>
              <a:ext cx="198" cy="15"/>
            </a:xfrm>
            <a:prstGeom prst="rect">
              <a:avLst/>
            </a:prstGeom>
            <a:solidFill>
              <a:srgbClr val="00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8" name="Rectangle 2426"/>
            <p:cNvSpPr>
              <a:spLocks noChangeArrowheads="1"/>
            </p:cNvSpPr>
            <p:nvPr/>
          </p:nvSpPr>
          <p:spPr bwMode="auto">
            <a:xfrm>
              <a:off x="3248" y="2211"/>
              <a:ext cx="198" cy="15"/>
            </a:xfrm>
            <a:prstGeom prst="rect">
              <a:avLst/>
            </a:prstGeom>
            <a:solidFill>
              <a:srgbClr val="00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39" name="Rectangle 2427"/>
            <p:cNvSpPr>
              <a:spLocks noChangeArrowheads="1"/>
            </p:cNvSpPr>
            <p:nvPr/>
          </p:nvSpPr>
          <p:spPr bwMode="auto">
            <a:xfrm>
              <a:off x="3248" y="2226"/>
              <a:ext cx="198" cy="23"/>
            </a:xfrm>
            <a:prstGeom prst="rect">
              <a:avLst/>
            </a:prstGeom>
            <a:solidFill>
              <a:srgbClr val="00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0" name="Rectangle 2428"/>
            <p:cNvSpPr>
              <a:spLocks noChangeArrowheads="1"/>
            </p:cNvSpPr>
            <p:nvPr/>
          </p:nvSpPr>
          <p:spPr bwMode="auto">
            <a:xfrm>
              <a:off x="3248" y="2249"/>
              <a:ext cx="198" cy="15"/>
            </a:xfrm>
            <a:prstGeom prst="rect">
              <a:avLst/>
            </a:prstGeom>
            <a:solidFill>
              <a:srgbClr val="00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1" name="Rectangle 2429"/>
            <p:cNvSpPr>
              <a:spLocks noChangeArrowheads="1"/>
            </p:cNvSpPr>
            <p:nvPr/>
          </p:nvSpPr>
          <p:spPr bwMode="auto">
            <a:xfrm>
              <a:off x="3248" y="2264"/>
              <a:ext cx="198" cy="15"/>
            </a:xfrm>
            <a:prstGeom prst="rect">
              <a:avLst/>
            </a:prstGeom>
            <a:solidFill>
              <a:srgbClr val="00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2" name="Rectangle 2430"/>
            <p:cNvSpPr>
              <a:spLocks noChangeArrowheads="1"/>
            </p:cNvSpPr>
            <p:nvPr/>
          </p:nvSpPr>
          <p:spPr bwMode="auto">
            <a:xfrm>
              <a:off x="3248" y="2279"/>
              <a:ext cx="198" cy="23"/>
            </a:xfrm>
            <a:prstGeom prst="rect">
              <a:avLst/>
            </a:prstGeom>
            <a:solidFill>
              <a:srgbClr val="00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3" name="Rectangle 2431"/>
            <p:cNvSpPr>
              <a:spLocks noChangeArrowheads="1"/>
            </p:cNvSpPr>
            <p:nvPr/>
          </p:nvSpPr>
          <p:spPr bwMode="auto">
            <a:xfrm>
              <a:off x="3248" y="2302"/>
              <a:ext cx="198" cy="15"/>
            </a:xfrm>
            <a:prstGeom prst="rect">
              <a:avLst/>
            </a:prstGeom>
            <a:solidFill>
              <a:srgbClr val="0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4" name="Rectangle 2432"/>
            <p:cNvSpPr>
              <a:spLocks noChangeArrowheads="1"/>
            </p:cNvSpPr>
            <p:nvPr/>
          </p:nvSpPr>
          <p:spPr bwMode="auto">
            <a:xfrm>
              <a:off x="3248" y="2317"/>
              <a:ext cx="198" cy="15"/>
            </a:xfrm>
            <a:prstGeom prst="rect">
              <a:avLst/>
            </a:prstGeom>
            <a:solidFill>
              <a:srgbClr val="00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5" name="Rectangle 2433"/>
            <p:cNvSpPr>
              <a:spLocks noChangeArrowheads="1"/>
            </p:cNvSpPr>
            <p:nvPr/>
          </p:nvSpPr>
          <p:spPr bwMode="auto">
            <a:xfrm>
              <a:off x="3248" y="2332"/>
              <a:ext cx="198" cy="23"/>
            </a:xfrm>
            <a:prstGeom prst="rect">
              <a:avLst/>
            </a:prstGeom>
            <a:solidFill>
              <a:srgbClr val="00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6" name="Rectangle 2434"/>
            <p:cNvSpPr>
              <a:spLocks noChangeArrowheads="1"/>
            </p:cNvSpPr>
            <p:nvPr/>
          </p:nvSpPr>
          <p:spPr bwMode="auto">
            <a:xfrm>
              <a:off x="3248" y="2355"/>
              <a:ext cx="198" cy="15"/>
            </a:xfrm>
            <a:prstGeom prst="rect">
              <a:avLst/>
            </a:prstGeom>
            <a:solidFill>
              <a:srgbClr val="00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7" name="Rectangle 2435"/>
            <p:cNvSpPr>
              <a:spLocks noChangeArrowheads="1"/>
            </p:cNvSpPr>
            <p:nvPr/>
          </p:nvSpPr>
          <p:spPr bwMode="auto">
            <a:xfrm>
              <a:off x="3248" y="2370"/>
              <a:ext cx="198" cy="16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8" name="Rectangle 2436"/>
            <p:cNvSpPr>
              <a:spLocks noChangeArrowheads="1"/>
            </p:cNvSpPr>
            <p:nvPr/>
          </p:nvSpPr>
          <p:spPr bwMode="auto">
            <a:xfrm>
              <a:off x="3248" y="2386"/>
              <a:ext cx="198" cy="22"/>
            </a:xfrm>
            <a:prstGeom prst="rect">
              <a:avLst/>
            </a:prstGeom>
            <a:solidFill>
              <a:srgbClr val="00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49" name="Rectangle 2437"/>
            <p:cNvSpPr>
              <a:spLocks noChangeArrowheads="1"/>
            </p:cNvSpPr>
            <p:nvPr/>
          </p:nvSpPr>
          <p:spPr bwMode="auto">
            <a:xfrm>
              <a:off x="3248" y="2408"/>
              <a:ext cx="198" cy="16"/>
            </a:xfrm>
            <a:prstGeom prst="rect">
              <a:avLst/>
            </a:prstGeom>
            <a:solidFill>
              <a:srgbClr val="00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0" name="Rectangle 2438"/>
            <p:cNvSpPr>
              <a:spLocks noChangeArrowheads="1"/>
            </p:cNvSpPr>
            <p:nvPr/>
          </p:nvSpPr>
          <p:spPr bwMode="auto">
            <a:xfrm>
              <a:off x="3248" y="2424"/>
              <a:ext cx="198" cy="15"/>
            </a:xfrm>
            <a:prstGeom prst="rect">
              <a:avLst/>
            </a:prstGeom>
            <a:solidFill>
              <a:srgbClr val="00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1" name="Rectangle 2439"/>
            <p:cNvSpPr>
              <a:spLocks noChangeArrowheads="1"/>
            </p:cNvSpPr>
            <p:nvPr/>
          </p:nvSpPr>
          <p:spPr bwMode="auto">
            <a:xfrm>
              <a:off x="3248" y="2439"/>
              <a:ext cx="198" cy="15"/>
            </a:xfrm>
            <a:prstGeom prst="rect">
              <a:avLst/>
            </a:prstGeom>
            <a:solidFill>
              <a:srgbClr val="009C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2" name="Rectangle 2440"/>
            <p:cNvSpPr>
              <a:spLocks noChangeArrowheads="1"/>
            </p:cNvSpPr>
            <p:nvPr/>
          </p:nvSpPr>
          <p:spPr bwMode="auto">
            <a:xfrm>
              <a:off x="3248" y="2454"/>
              <a:ext cx="198" cy="15"/>
            </a:xfrm>
            <a:prstGeom prst="rect">
              <a:avLst/>
            </a:prstGeom>
            <a:solidFill>
              <a:srgbClr val="00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3" name="Rectangle 2441"/>
            <p:cNvSpPr>
              <a:spLocks noChangeArrowheads="1"/>
            </p:cNvSpPr>
            <p:nvPr/>
          </p:nvSpPr>
          <p:spPr bwMode="auto">
            <a:xfrm>
              <a:off x="3248" y="2469"/>
              <a:ext cx="198" cy="15"/>
            </a:xfrm>
            <a:prstGeom prst="rect">
              <a:avLst/>
            </a:prstGeom>
            <a:solidFill>
              <a:srgbClr val="00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4" name="Rectangle 2442"/>
            <p:cNvSpPr>
              <a:spLocks noChangeArrowheads="1"/>
            </p:cNvSpPr>
            <p:nvPr/>
          </p:nvSpPr>
          <p:spPr bwMode="auto">
            <a:xfrm>
              <a:off x="3248" y="2484"/>
              <a:ext cx="198" cy="16"/>
            </a:xfrm>
            <a:prstGeom prst="rect">
              <a:avLst/>
            </a:prstGeom>
            <a:solidFill>
              <a:srgbClr val="00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5" name="Rectangle 2443"/>
            <p:cNvSpPr>
              <a:spLocks noChangeArrowheads="1"/>
            </p:cNvSpPr>
            <p:nvPr/>
          </p:nvSpPr>
          <p:spPr bwMode="auto">
            <a:xfrm>
              <a:off x="3248" y="2500"/>
              <a:ext cx="198" cy="22"/>
            </a:xfrm>
            <a:prstGeom prst="rect">
              <a:avLst/>
            </a:prstGeom>
            <a:solidFill>
              <a:srgbClr val="0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6" name="Rectangle 2444"/>
            <p:cNvSpPr>
              <a:spLocks noChangeArrowheads="1"/>
            </p:cNvSpPr>
            <p:nvPr/>
          </p:nvSpPr>
          <p:spPr bwMode="auto">
            <a:xfrm>
              <a:off x="3248" y="2522"/>
              <a:ext cx="198" cy="16"/>
            </a:xfrm>
            <a:prstGeom prst="rect">
              <a:avLst/>
            </a:prstGeom>
            <a:solidFill>
              <a:srgbClr val="00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7" name="Rectangle 2445"/>
            <p:cNvSpPr>
              <a:spLocks noChangeArrowheads="1"/>
            </p:cNvSpPr>
            <p:nvPr/>
          </p:nvSpPr>
          <p:spPr bwMode="auto">
            <a:xfrm>
              <a:off x="3248" y="2538"/>
              <a:ext cx="198" cy="15"/>
            </a:xfrm>
            <a:prstGeom prst="rect">
              <a:avLst/>
            </a:prstGeom>
            <a:solidFill>
              <a:srgbClr val="00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8" name="Rectangle 2446"/>
            <p:cNvSpPr>
              <a:spLocks noChangeArrowheads="1"/>
            </p:cNvSpPr>
            <p:nvPr/>
          </p:nvSpPr>
          <p:spPr bwMode="auto">
            <a:xfrm>
              <a:off x="3248" y="2553"/>
              <a:ext cx="198" cy="22"/>
            </a:xfrm>
            <a:prstGeom prst="rect">
              <a:avLst/>
            </a:prstGeom>
            <a:solidFill>
              <a:srgbClr val="00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59" name="Rectangle 2447"/>
            <p:cNvSpPr>
              <a:spLocks noChangeArrowheads="1"/>
            </p:cNvSpPr>
            <p:nvPr/>
          </p:nvSpPr>
          <p:spPr bwMode="auto">
            <a:xfrm>
              <a:off x="3248" y="2575"/>
              <a:ext cx="198" cy="16"/>
            </a:xfrm>
            <a:prstGeom prst="rect">
              <a:avLst/>
            </a:prstGeom>
            <a:solidFill>
              <a:srgbClr val="00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0" name="Rectangle 2448"/>
            <p:cNvSpPr>
              <a:spLocks noChangeArrowheads="1"/>
            </p:cNvSpPr>
            <p:nvPr/>
          </p:nvSpPr>
          <p:spPr bwMode="auto">
            <a:xfrm>
              <a:off x="3248" y="2591"/>
              <a:ext cx="198" cy="7"/>
            </a:xfrm>
            <a:prstGeom prst="rect">
              <a:avLst/>
            </a:prstGeom>
            <a:solidFill>
              <a:srgbClr val="00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1" name="Rectangle 2449"/>
            <p:cNvSpPr>
              <a:spLocks noChangeArrowheads="1"/>
            </p:cNvSpPr>
            <p:nvPr/>
          </p:nvSpPr>
          <p:spPr bwMode="auto">
            <a:xfrm>
              <a:off x="3248" y="2598"/>
              <a:ext cx="198" cy="15"/>
            </a:xfrm>
            <a:prstGeom prst="rect">
              <a:avLst/>
            </a:prstGeom>
            <a:solidFill>
              <a:srgbClr val="00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2" name="Rectangle 2450"/>
            <p:cNvSpPr>
              <a:spLocks noChangeArrowheads="1"/>
            </p:cNvSpPr>
            <p:nvPr/>
          </p:nvSpPr>
          <p:spPr bwMode="auto">
            <a:xfrm>
              <a:off x="3248" y="2613"/>
              <a:ext cx="198" cy="16"/>
            </a:xfrm>
            <a:prstGeom prst="rect">
              <a:avLst/>
            </a:prstGeom>
            <a:solidFill>
              <a:srgbClr val="008A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3" name="Rectangle 2451"/>
            <p:cNvSpPr>
              <a:spLocks noChangeArrowheads="1"/>
            </p:cNvSpPr>
            <p:nvPr/>
          </p:nvSpPr>
          <p:spPr bwMode="auto">
            <a:xfrm>
              <a:off x="3248" y="2629"/>
              <a:ext cx="198" cy="15"/>
            </a:xfrm>
            <a:prstGeom prst="rect">
              <a:avLst/>
            </a:prstGeom>
            <a:solidFill>
              <a:srgbClr val="0088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4" name="Rectangle 2452"/>
            <p:cNvSpPr>
              <a:spLocks noChangeArrowheads="1"/>
            </p:cNvSpPr>
            <p:nvPr/>
          </p:nvSpPr>
          <p:spPr bwMode="auto">
            <a:xfrm>
              <a:off x="3248" y="2644"/>
              <a:ext cx="198" cy="15"/>
            </a:xfrm>
            <a:prstGeom prst="rect">
              <a:avLst/>
            </a:prstGeom>
            <a:solidFill>
              <a:srgbClr val="00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5" name="Rectangle 2453"/>
            <p:cNvSpPr>
              <a:spLocks noChangeArrowheads="1"/>
            </p:cNvSpPr>
            <p:nvPr/>
          </p:nvSpPr>
          <p:spPr bwMode="auto">
            <a:xfrm>
              <a:off x="3248" y="2659"/>
              <a:ext cx="198" cy="15"/>
            </a:xfrm>
            <a:prstGeom prst="rect">
              <a:avLst/>
            </a:prstGeom>
            <a:solidFill>
              <a:srgbClr val="00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6" name="Rectangle 2454"/>
            <p:cNvSpPr>
              <a:spLocks noChangeArrowheads="1"/>
            </p:cNvSpPr>
            <p:nvPr/>
          </p:nvSpPr>
          <p:spPr bwMode="auto">
            <a:xfrm>
              <a:off x="3248" y="2674"/>
              <a:ext cx="198" cy="15"/>
            </a:xfrm>
            <a:prstGeom prst="rect">
              <a:avLst/>
            </a:prstGeom>
            <a:solidFill>
              <a:srgbClr val="00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7" name="Rectangle 2455"/>
            <p:cNvSpPr>
              <a:spLocks noChangeArrowheads="1"/>
            </p:cNvSpPr>
            <p:nvPr/>
          </p:nvSpPr>
          <p:spPr bwMode="auto">
            <a:xfrm>
              <a:off x="3248" y="2689"/>
              <a:ext cx="198" cy="16"/>
            </a:xfrm>
            <a:prstGeom prst="rect">
              <a:avLst/>
            </a:prstGeom>
            <a:solidFill>
              <a:srgbClr val="00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8" name="Rectangle 2456"/>
            <p:cNvSpPr>
              <a:spLocks noChangeArrowheads="1"/>
            </p:cNvSpPr>
            <p:nvPr/>
          </p:nvSpPr>
          <p:spPr bwMode="auto">
            <a:xfrm>
              <a:off x="3248" y="2705"/>
              <a:ext cx="198" cy="15"/>
            </a:xfrm>
            <a:prstGeom prst="rect">
              <a:avLst/>
            </a:prstGeom>
            <a:solidFill>
              <a:srgbClr val="00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69" name="Rectangle 2457"/>
            <p:cNvSpPr>
              <a:spLocks noChangeArrowheads="1"/>
            </p:cNvSpPr>
            <p:nvPr/>
          </p:nvSpPr>
          <p:spPr bwMode="auto">
            <a:xfrm>
              <a:off x="3248" y="2720"/>
              <a:ext cx="198" cy="23"/>
            </a:xfrm>
            <a:prstGeom prst="rect">
              <a:avLst/>
            </a:prstGeom>
            <a:solidFill>
              <a:srgbClr val="00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0" name="Rectangle 2458"/>
            <p:cNvSpPr>
              <a:spLocks noChangeArrowheads="1"/>
            </p:cNvSpPr>
            <p:nvPr/>
          </p:nvSpPr>
          <p:spPr bwMode="auto">
            <a:xfrm>
              <a:off x="3248" y="2743"/>
              <a:ext cx="198" cy="15"/>
            </a:xfrm>
            <a:prstGeom prst="rect">
              <a:avLst/>
            </a:prstGeom>
            <a:solidFill>
              <a:srgbClr val="00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1" name="Rectangle 2459"/>
            <p:cNvSpPr>
              <a:spLocks noChangeArrowheads="1"/>
            </p:cNvSpPr>
            <p:nvPr/>
          </p:nvSpPr>
          <p:spPr bwMode="auto">
            <a:xfrm>
              <a:off x="3248" y="2758"/>
              <a:ext cx="198" cy="15"/>
            </a:xfrm>
            <a:prstGeom prst="rect">
              <a:avLst/>
            </a:prstGeom>
            <a:solidFill>
              <a:srgbClr val="00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2" name="Rectangle 2460"/>
            <p:cNvSpPr>
              <a:spLocks noChangeArrowheads="1"/>
            </p:cNvSpPr>
            <p:nvPr/>
          </p:nvSpPr>
          <p:spPr bwMode="auto">
            <a:xfrm>
              <a:off x="3248" y="2773"/>
              <a:ext cx="198" cy="15"/>
            </a:xfrm>
            <a:prstGeom prst="rect">
              <a:avLst/>
            </a:prstGeom>
            <a:solidFill>
              <a:srgbClr val="00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3" name="Rectangle 2461"/>
            <p:cNvSpPr>
              <a:spLocks noChangeArrowheads="1"/>
            </p:cNvSpPr>
            <p:nvPr/>
          </p:nvSpPr>
          <p:spPr bwMode="auto">
            <a:xfrm>
              <a:off x="3248" y="2788"/>
              <a:ext cx="198" cy="15"/>
            </a:xfrm>
            <a:prstGeom prst="rect">
              <a:avLst/>
            </a:prstGeom>
            <a:solidFill>
              <a:srgbClr val="007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4" name="Rectangle 2462"/>
            <p:cNvSpPr>
              <a:spLocks noChangeArrowheads="1"/>
            </p:cNvSpPr>
            <p:nvPr/>
          </p:nvSpPr>
          <p:spPr bwMode="auto">
            <a:xfrm>
              <a:off x="3248" y="2803"/>
              <a:ext cx="198" cy="23"/>
            </a:xfrm>
            <a:prstGeom prst="rect">
              <a:avLst/>
            </a:prstGeom>
            <a:solidFill>
              <a:srgbClr val="00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5" name="Rectangle 2463"/>
            <p:cNvSpPr>
              <a:spLocks noChangeArrowheads="1"/>
            </p:cNvSpPr>
            <p:nvPr/>
          </p:nvSpPr>
          <p:spPr bwMode="auto">
            <a:xfrm>
              <a:off x="3248" y="2826"/>
              <a:ext cx="198" cy="15"/>
            </a:xfrm>
            <a:prstGeom prst="rect">
              <a:avLst/>
            </a:prstGeom>
            <a:solidFill>
              <a:srgbClr val="00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6" name="Rectangle 2464"/>
            <p:cNvSpPr>
              <a:spLocks noChangeArrowheads="1"/>
            </p:cNvSpPr>
            <p:nvPr/>
          </p:nvSpPr>
          <p:spPr bwMode="auto">
            <a:xfrm>
              <a:off x="3248" y="2841"/>
              <a:ext cx="198" cy="23"/>
            </a:xfrm>
            <a:prstGeom prst="rect">
              <a:avLst/>
            </a:prstGeom>
            <a:solidFill>
              <a:srgbClr val="00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7" name="Rectangle 2465"/>
            <p:cNvSpPr>
              <a:spLocks noChangeArrowheads="1"/>
            </p:cNvSpPr>
            <p:nvPr/>
          </p:nvSpPr>
          <p:spPr bwMode="auto">
            <a:xfrm>
              <a:off x="3248" y="2864"/>
              <a:ext cx="198" cy="15"/>
            </a:xfrm>
            <a:prstGeom prst="rect">
              <a:avLst/>
            </a:prstGeom>
            <a:solidFill>
              <a:srgbClr val="00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8" name="Rectangle 2466"/>
            <p:cNvSpPr>
              <a:spLocks noChangeArrowheads="1"/>
            </p:cNvSpPr>
            <p:nvPr/>
          </p:nvSpPr>
          <p:spPr bwMode="auto">
            <a:xfrm>
              <a:off x="3248" y="2879"/>
              <a:ext cx="198" cy="15"/>
            </a:xfrm>
            <a:prstGeom prst="rect">
              <a:avLst/>
            </a:prstGeom>
            <a:solidFill>
              <a:srgbClr val="00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79" name="Rectangle 2467"/>
            <p:cNvSpPr>
              <a:spLocks noChangeArrowheads="1"/>
            </p:cNvSpPr>
            <p:nvPr/>
          </p:nvSpPr>
          <p:spPr bwMode="auto">
            <a:xfrm>
              <a:off x="3248" y="2894"/>
              <a:ext cx="198" cy="31"/>
            </a:xfrm>
            <a:prstGeom prst="rect">
              <a:avLst/>
            </a:prstGeom>
            <a:solidFill>
              <a:srgbClr val="00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0" name="Rectangle 2468"/>
            <p:cNvSpPr>
              <a:spLocks noChangeArrowheads="1"/>
            </p:cNvSpPr>
            <p:nvPr/>
          </p:nvSpPr>
          <p:spPr bwMode="auto">
            <a:xfrm>
              <a:off x="3248" y="2925"/>
              <a:ext cx="198" cy="23"/>
            </a:xfrm>
            <a:prstGeom prst="rect">
              <a:avLst/>
            </a:prstGeom>
            <a:solidFill>
              <a:srgbClr val="00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1" name="Rectangle 2469"/>
            <p:cNvSpPr>
              <a:spLocks noChangeArrowheads="1"/>
            </p:cNvSpPr>
            <p:nvPr/>
          </p:nvSpPr>
          <p:spPr bwMode="auto">
            <a:xfrm>
              <a:off x="3248" y="2948"/>
              <a:ext cx="198" cy="22"/>
            </a:xfrm>
            <a:prstGeom prst="rect">
              <a:avLst/>
            </a:prstGeom>
            <a:solidFill>
              <a:srgbClr val="00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2" name="Rectangle 2470"/>
            <p:cNvSpPr>
              <a:spLocks noChangeArrowheads="1"/>
            </p:cNvSpPr>
            <p:nvPr/>
          </p:nvSpPr>
          <p:spPr bwMode="auto">
            <a:xfrm>
              <a:off x="3248" y="2970"/>
              <a:ext cx="198" cy="16"/>
            </a:xfrm>
            <a:prstGeom prst="rect">
              <a:avLst/>
            </a:prstGeom>
            <a:solidFill>
              <a:srgbClr val="0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3" name="Rectangle 2471"/>
            <p:cNvSpPr>
              <a:spLocks noChangeArrowheads="1"/>
            </p:cNvSpPr>
            <p:nvPr/>
          </p:nvSpPr>
          <p:spPr bwMode="auto">
            <a:xfrm>
              <a:off x="3248" y="2986"/>
              <a:ext cx="198" cy="30"/>
            </a:xfrm>
            <a:prstGeom prst="rect">
              <a:avLst/>
            </a:prstGeom>
            <a:solidFill>
              <a:srgbClr val="00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4" name="Rectangle 2472"/>
            <p:cNvSpPr>
              <a:spLocks noChangeArrowheads="1"/>
            </p:cNvSpPr>
            <p:nvPr/>
          </p:nvSpPr>
          <p:spPr bwMode="auto">
            <a:xfrm>
              <a:off x="3248" y="3016"/>
              <a:ext cx="198" cy="23"/>
            </a:xfrm>
            <a:prstGeom prst="rect">
              <a:avLst/>
            </a:prstGeom>
            <a:solidFill>
              <a:srgbClr val="00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5" name="Rectangle 2473"/>
            <p:cNvSpPr>
              <a:spLocks noChangeArrowheads="1"/>
            </p:cNvSpPr>
            <p:nvPr/>
          </p:nvSpPr>
          <p:spPr bwMode="auto">
            <a:xfrm>
              <a:off x="3248" y="3039"/>
              <a:ext cx="198" cy="30"/>
            </a:xfrm>
            <a:prstGeom prst="rect">
              <a:avLst/>
            </a:prstGeom>
            <a:solidFill>
              <a:srgbClr val="0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6" name="Rectangle 2474"/>
            <p:cNvSpPr>
              <a:spLocks noChangeArrowheads="1"/>
            </p:cNvSpPr>
            <p:nvPr/>
          </p:nvSpPr>
          <p:spPr bwMode="auto">
            <a:xfrm>
              <a:off x="3248" y="3069"/>
              <a:ext cx="198" cy="31"/>
            </a:xfrm>
            <a:prstGeom prst="rect">
              <a:avLst/>
            </a:prstGeom>
            <a:solidFill>
              <a:srgbClr val="00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7" name="Rectangle 2475"/>
            <p:cNvSpPr>
              <a:spLocks noChangeArrowheads="1"/>
            </p:cNvSpPr>
            <p:nvPr/>
          </p:nvSpPr>
          <p:spPr bwMode="auto">
            <a:xfrm>
              <a:off x="3248" y="3100"/>
              <a:ext cx="198" cy="22"/>
            </a:xfrm>
            <a:prstGeom prst="rect">
              <a:avLst/>
            </a:prstGeom>
            <a:solidFill>
              <a:srgbClr val="00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8" name="Rectangle 2476"/>
            <p:cNvSpPr>
              <a:spLocks noChangeArrowheads="1"/>
            </p:cNvSpPr>
            <p:nvPr/>
          </p:nvSpPr>
          <p:spPr bwMode="auto">
            <a:xfrm>
              <a:off x="3248" y="3122"/>
              <a:ext cx="198" cy="31"/>
            </a:xfrm>
            <a:prstGeom prst="rect">
              <a:avLst/>
            </a:prstGeom>
            <a:solidFill>
              <a:srgbClr val="00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89" name="Rectangle 2477"/>
            <p:cNvSpPr>
              <a:spLocks noChangeArrowheads="1"/>
            </p:cNvSpPr>
            <p:nvPr/>
          </p:nvSpPr>
          <p:spPr bwMode="auto">
            <a:xfrm>
              <a:off x="3248" y="3153"/>
              <a:ext cx="198" cy="53"/>
            </a:xfrm>
            <a:prstGeom prst="rect">
              <a:avLst/>
            </a:prstGeom>
            <a:solidFill>
              <a:srgbClr val="00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0" name="Rectangle 2478"/>
            <p:cNvSpPr>
              <a:spLocks noChangeArrowheads="1"/>
            </p:cNvSpPr>
            <p:nvPr/>
          </p:nvSpPr>
          <p:spPr bwMode="auto">
            <a:xfrm>
              <a:off x="3248" y="3206"/>
              <a:ext cx="198" cy="38"/>
            </a:xfrm>
            <a:prstGeom prst="rect">
              <a:avLst/>
            </a:prstGeom>
            <a:solidFill>
              <a:srgbClr val="00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1" name="Rectangle 2479"/>
            <p:cNvSpPr>
              <a:spLocks noChangeArrowheads="1"/>
            </p:cNvSpPr>
            <p:nvPr/>
          </p:nvSpPr>
          <p:spPr bwMode="auto">
            <a:xfrm>
              <a:off x="3248" y="1558"/>
              <a:ext cx="198" cy="168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2" name="Rectangle 2480"/>
            <p:cNvSpPr>
              <a:spLocks noChangeArrowheads="1"/>
            </p:cNvSpPr>
            <p:nvPr/>
          </p:nvSpPr>
          <p:spPr bwMode="auto">
            <a:xfrm>
              <a:off x="4334" y="2401"/>
              <a:ext cx="198" cy="2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3" name="Rectangle 2481"/>
            <p:cNvSpPr>
              <a:spLocks noChangeArrowheads="1"/>
            </p:cNvSpPr>
            <p:nvPr/>
          </p:nvSpPr>
          <p:spPr bwMode="auto">
            <a:xfrm>
              <a:off x="4334" y="2424"/>
              <a:ext cx="198" cy="22"/>
            </a:xfrm>
            <a:prstGeom prst="rect">
              <a:avLst/>
            </a:prstGeom>
            <a:solidFill>
              <a:srgbClr val="00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4" name="Rectangle 2482"/>
            <p:cNvSpPr>
              <a:spLocks noChangeArrowheads="1"/>
            </p:cNvSpPr>
            <p:nvPr/>
          </p:nvSpPr>
          <p:spPr bwMode="auto">
            <a:xfrm>
              <a:off x="4334" y="2446"/>
              <a:ext cx="198" cy="16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5" name="Rectangle 2483"/>
            <p:cNvSpPr>
              <a:spLocks noChangeArrowheads="1"/>
            </p:cNvSpPr>
            <p:nvPr/>
          </p:nvSpPr>
          <p:spPr bwMode="auto">
            <a:xfrm>
              <a:off x="4334" y="2462"/>
              <a:ext cx="198" cy="15"/>
            </a:xfrm>
            <a:prstGeom prst="rect">
              <a:avLst/>
            </a:prstGeom>
            <a:solidFill>
              <a:srgbClr val="00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6" name="Rectangle 2484"/>
            <p:cNvSpPr>
              <a:spLocks noChangeArrowheads="1"/>
            </p:cNvSpPr>
            <p:nvPr/>
          </p:nvSpPr>
          <p:spPr bwMode="auto">
            <a:xfrm>
              <a:off x="4334" y="2477"/>
              <a:ext cx="198" cy="7"/>
            </a:xfrm>
            <a:prstGeom prst="rect">
              <a:avLst/>
            </a:prstGeom>
            <a:solidFill>
              <a:srgbClr val="00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7" name="Rectangle 2485"/>
            <p:cNvSpPr>
              <a:spLocks noChangeArrowheads="1"/>
            </p:cNvSpPr>
            <p:nvPr/>
          </p:nvSpPr>
          <p:spPr bwMode="auto">
            <a:xfrm>
              <a:off x="4334" y="2484"/>
              <a:ext cx="198" cy="16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8" name="Rectangle 2486"/>
            <p:cNvSpPr>
              <a:spLocks noChangeArrowheads="1"/>
            </p:cNvSpPr>
            <p:nvPr/>
          </p:nvSpPr>
          <p:spPr bwMode="auto">
            <a:xfrm>
              <a:off x="4334" y="2500"/>
              <a:ext cx="198" cy="15"/>
            </a:xfrm>
            <a:prstGeom prst="rect">
              <a:avLst/>
            </a:prstGeom>
            <a:solidFill>
              <a:srgbClr val="00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199" name="Rectangle 2487"/>
            <p:cNvSpPr>
              <a:spLocks noChangeArrowheads="1"/>
            </p:cNvSpPr>
            <p:nvPr/>
          </p:nvSpPr>
          <p:spPr bwMode="auto">
            <a:xfrm>
              <a:off x="4334" y="2515"/>
              <a:ext cx="198" cy="7"/>
            </a:xfrm>
            <a:prstGeom prst="rect">
              <a:avLst/>
            </a:prstGeom>
            <a:solidFill>
              <a:srgbClr val="00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0" name="Rectangle 2488"/>
            <p:cNvSpPr>
              <a:spLocks noChangeArrowheads="1"/>
            </p:cNvSpPr>
            <p:nvPr/>
          </p:nvSpPr>
          <p:spPr bwMode="auto">
            <a:xfrm>
              <a:off x="4334" y="2522"/>
              <a:ext cx="198" cy="16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1" name="Rectangle 2489"/>
            <p:cNvSpPr>
              <a:spLocks noChangeArrowheads="1"/>
            </p:cNvSpPr>
            <p:nvPr/>
          </p:nvSpPr>
          <p:spPr bwMode="auto">
            <a:xfrm>
              <a:off x="4334" y="2538"/>
              <a:ext cx="198" cy="15"/>
            </a:xfrm>
            <a:prstGeom prst="rect">
              <a:avLst/>
            </a:prstGeom>
            <a:solidFill>
              <a:srgbClr val="00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2" name="Rectangle 2490"/>
            <p:cNvSpPr>
              <a:spLocks noChangeArrowheads="1"/>
            </p:cNvSpPr>
            <p:nvPr/>
          </p:nvSpPr>
          <p:spPr bwMode="auto">
            <a:xfrm>
              <a:off x="4334" y="2553"/>
              <a:ext cx="198" cy="7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3" name="Rectangle 2491"/>
            <p:cNvSpPr>
              <a:spLocks noChangeArrowheads="1"/>
            </p:cNvSpPr>
            <p:nvPr/>
          </p:nvSpPr>
          <p:spPr bwMode="auto">
            <a:xfrm>
              <a:off x="4334" y="2560"/>
              <a:ext cx="198" cy="8"/>
            </a:xfrm>
            <a:prstGeom prst="rect">
              <a:avLst/>
            </a:prstGeom>
            <a:solidFill>
              <a:srgbClr val="00C5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4" name="Rectangle 2492"/>
            <p:cNvSpPr>
              <a:spLocks noChangeArrowheads="1"/>
            </p:cNvSpPr>
            <p:nvPr/>
          </p:nvSpPr>
          <p:spPr bwMode="auto">
            <a:xfrm>
              <a:off x="4334" y="2568"/>
              <a:ext cx="198" cy="7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5" name="Rectangle 2493"/>
            <p:cNvSpPr>
              <a:spLocks noChangeArrowheads="1"/>
            </p:cNvSpPr>
            <p:nvPr/>
          </p:nvSpPr>
          <p:spPr bwMode="auto">
            <a:xfrm>
              <a:off x="4334" y="2575"/>
              <a:ext cx="198" cy="16"/>
            </a:xfrm>
            <a:prstGeom prst="rect">
              <a:avLst/>
            </a:prstGeom>
            <a:solidFill>
              <a:srgbClr val="00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6" name="Rectangle 2494"/>
            <p:cNvSpPr>
              <a:spLocks noChangeArrowheads="1"/>
            </p:cNvSpPr>
            <p:nvPr/>
          </p:nvSpPr>
          <p:spPr bwMode="auto">
            <a:xfrm>
              <a:off x="4334" y="2591"/>
              <a:ext cx="198" cy="7"/>
            </a:xfrm>
            <a:prstGeom prst="rect">
              <a:avLst/>
            </a:prstGeom>
            <a:solidFill>
              <a:srgbClr val="00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7" name="Rectangle 2495"/>
            <p:cNvSpPr>
              <a:spLocks noChangeArrowheads="1"/>
            </p:cNvSpPr>
            <p:nvPr/>
          </p:nvSpPr>
          <p:spPr bwMode="auto">
            <a:xfrm>
              <a:off x="4334" y="2598"/>
              <a:ext cx="198" cy="8"/>
            </a:xfrm>
            <a:prstGeom prst="rect">
              <a:avLst/>
            </a:prstGeom>
            <a:solidFill>
              <a:srgbClr val="00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8" name="Rectangle 2496"/>
            <p:cNvSpPr>
              <a:spLocks noChangeArrowheads="1"/>
            </p:cNvSpPr>
            <p:nvPr/>
          </p:nvSpPr>
          <p:spPr bwMode="auto">
            <a:xfrm>
              <a:off x="4334" y="2606"/>
              <a:ext cx="198" cy="7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09" name="Rectangle 2497"/>
            <p:cNvSpPr>
              <a:spLocks noChangeArrowheads="1"/>
            </p:cNvSpPr>
            <p:nvPr/>
          </p:nvSpPr>
          <p:spPr bwMode="auto">
            <a:xfrm>
              <a:off x="4334" y="2613"/>
              <a:ext cx="198" cy="8"/>
            </a:xfrm>
            <a:prstGeom prst="rect">
              <a:avLst/>
            </a:prstGeom>
            <a:solidFill>
              <a:srgbClr val="00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0" name="Rectangle 2498"/>
            <p:cNvSpPr>
              <a:spLocks noChangeArrowheads="1"/>
            </p:cNvSpPr>
            <p:nvPr/>
          </p:nvSpPr>
          <p:spPr bwMode="auto">
            <a:xfrm>
              <a:off x="4334" y="2621"/>
              <a:ext cx="198" cy="8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1" name="Rectangle 2499"/>
            <p:cNvSpPr>
              <a:spLocks noChangeArrowheads="1"/>
            </p:cNvSpPr>
            <p:nvPr/>
          </p:nvSpPr>
          <p:spPr bwMode="auto">
            <a:xfrm>
              <a:off x="4334" y="2629"/>
              <a:ext cx="198" cy="7"/>
            </a:xfrm>
            <a:prstGeom prst="rect">
              <a:avLst/>
            </a:prstGeom>
            <a:solidFill>
              <a:srgbClr val="00B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2" name="Rectangle 2500"/>
            <p:cNvSpPr>
              <a:spLocks noChangeArrowheads="1"/>
            </p:cNvSpPr>
            <p:nvPr/>
          </p:nvSpPr>
          <p:spPr bwMode="auto">
            <a:xfrm>
              <a:off x="4334" y="2636"/>
              <a:ext cx="198" cy="8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3" name="Rectangle 2501"/>
            <p:cNvSpPr>
              <a:spLocks noChangeArrowheads="1"/>
            </p:cNvSpPr>
            <p:nvPr/>
          </p:nvSpPr>
          <p:spPr bwMode="auto">
            <a:xfrm>
              <a:off x="4334" y="2644"/>
              <a:ext cx="198" cy="7"/>
            </a:xfrm>
            <a:prstGeom prst="rect">
              <a:avLst/>
            </a:prstGeom>
            <a:solidFill>
              <a:srgbClr val="00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4" name="Rectangle 2502"/>
            <p:cNvSpPr>
              <a:spLocks noChangeArrowheads="1"/>
            </p:cNvSpPr>
            <p:nvPr/>
          </p:nvSpPr>
          <p:spPr bwMode="auto">
            <a:xfrm>
              <a:off x="4334" y="2651"/>
              <a:ext cx="198" cy="8"/>
            </a:xfrm>
            <a:prstGeom prst="rect">
              <a:avLst/>
            </a:prstGeom>
            <a:solidFill>
              <a:srgbClr val="00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5" name="Rectangle 2503"/>
            <p:cNvSpPr>
              <a:spLocks noChangeArrowheads="1"/>
            </p:cNvSpPr>
            <p:nvPr/>
          </p:nvSpPr>
          <p:spPr bwMode="auto">
            <a:xfrm>
              <a:off x="4334" y="2659"/>
              <a:ext cx="198" cy="8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6" name="Rectangle 2504"/>
            <p:cNvSpPr>
              <a:spLocks noChangeArrowheads="1"/>
            </p:cNvSpPr>
            <p:nvPr/>
          </p:nvSpPr>
          <p:spPr bwMode="auto">
            <a:xfrm>
              <a:off x="4334" y="2667"/>
              <a:ext cx="198" cy="7"/>
            </a:xfrm>
            <a:prstGeom prst="rect">
              <a:avLst/>
            </a:prstGeom>
            <a:solidFill>
              <a:srgbClr val="00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7" name="Rectangle 2505"/>
            <p:cNvSpPr>
              <a:spLocks noChangeArrowheads="1"/>
            </p:cNvSpPr>
            <p:nvPr/>
          </p:nvSpPr>
          <p:spPr bwMode="auto">
            <a:xfrm>
              <a:off x="4334" y="2674"/>
              <a:ext cx="198" cy="8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8" name="Rectangle 2506"/>
            <p:cNvSpPr>
              <a:spLocks noChangeArrowheads="1"/>
            </p:cNvSpPr>
            <p:nvPr/>
          </p:nvSpPr>
          <p:spPr bwMode="auto">
            <a:xfrm>
              <a:off x="4334" y="2682"/>
              <a:ext cx="198" cy="7"/>
            </a:xfrm>
            <a:prstGeom prst="rect">
              <a:avLst/>
            </a:prstGeom>
            <a:solidFill>
              <a:srgbClr val="00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19" name="Rectangle 2507"/>
            <p:cNvSpPr>
              <a:spLocks noChangeArrowheads="1"/>
            </p:cNvSpPr>
            <p:nvPr/>
          </p:nvSpPr>
          <p:spPr bwMode="auto">
            <a:xfrm>
              <a:off x="4334" y="2689"/>
              <a:ext cx="198" cy="8"/>
            </a:xfrm>
            <a:prstGeom prst="rect">
              <a:avLst/>
            </a:prstGeom>
            <a:solidFill>
              <a:srgbClr val="00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0" name="Rectangle 2508"/>
            <p:cNvSpPr>
              <a:spLocks noChangeArrowheads="1"/>
            </p:cNvSpPr>
            <p:nvPr/>
          </p:nvSpPr>
          <p:spPr bwMode="auto">
            <a:xfrm>
              <a:off x="4334" y="2697"/>
              <a:ext cx="198" cy="8"/>
            </a:xfrm>
            <a:prstGeom prst="rect">
              <a:avLst/>
            </a:prstGeom>
            <a:solidFill>
              <a:srgbClr val="00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1" name="Rectangle 2509"/>
            <p:cNvSpPr>
              <a:spLocks noChangeArrowheads="1"/>
            </p:cNvSpPr>
            <p:nvPr/>
          </p:nvSpPr>
          <p:spPr bwMode="auto">
            <a:xfrm>
              <a:off x="4334" y="2705"/>
              <a:ext cx="198" cy="7"/>
            </a:xfrm>
            <a:prstGeom prst="rect">
              <a:avLst/>
            </a:prstGeom>
            <a:solidFill>
              <a:srgbClr val="00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2" name="Rectangle 2510"/>
            <p:cNvSpPr>
              <a:spLocks noChangeArrowheads="1"/>
            </p:cNvSpPr>
            <p:nvPr/>
          </p:nvSpPr>
          <p:spPr bwMode="auto">
            <a:xfrm>
              <a:off x="4334" y="2712"/>
              <a:ext cx="198" cy="8"/>
            </a:xfrm>
            <a:prstGeom prst="rect">
              <a:avLst/>
            </a:prstGeom>
            <a:solidFill>
              <a:srgbClr val="00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3" name="Rectangle 2511"/>
            <p:cNvSpPr>
              <a:spLocks noChangeArrowheads="1"/>
            </p:cNvSpPr>
            <p:nvPr/>
          </p:nvSpPr>
          <p:spPr bwMode="auto">
            <a:xfrm>
              <a:off x="4334" y="2720"/>
              <a:ext cx="198" cy="7"/>
            </a:xfrm>
            <a:prstGeom prst="rect">
              <a:avLst/>
            </a:prstGeom>
            <a:solidFill>
              <a:srgbClr val="00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4" name="Rectangle 2512"/>
            <p:cNvSpPr>
              <a:spLocks noChangeArrowheads="1"/>
            </p:cNvSpPr>
            <p:nvPr/>
          </p:nvSpPr>
          <p:spPr bwMode="auto">
            <a:xfrm>
              <a:off x="4334" y="2727"/>
              <a:ext cx="198" cy="8"/>
            </a:xfrm>
            <a:prstGeom prst="rect">
              <a:avLst/>
            </a:prstGeom>
            <a:solidFill>
              <a:srgbClr val="00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5" name="Rectangle 2513"/>
            <p:cNvSpPr>
              <a:spLocks noChangeArrowheads="1"/>
            </p:cNvSpPr>
            <p:nvPr/>
          </p:nvSpPr>
          <p:spPr bwMode="auto">
            <a:xfrm>
              <a:off x="4334" y="2735"/>
              <a:ext cx="198" cy="8"/>
            </a:xfrm>
            <a:prstGeom prst="rect">
              <a:avLst/>
            </a:prstGeom>
            <a:solidFill>
              <a:srgbClr val="00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6" name="Rectangle 2514"/>
            <p:cNvSpPr>
              <a:spLocks noChangeArrowheads="1"/>
            </p:cNvSpPr>
            <p:nvPr/>
          </p:nvSpPr>
          <p:spPr bwMode="auto">
            <a:xfrm>
              <a:off x="4334" y="2743"/>
              <a:ext cx="198" cy="7"/>
            </a:xfrm>
            <a:prstGeom prst="rect">
              <a:avLst/>
            </a:prstGeom>
            <a:solidFill>
              <a:srgbClr val="00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7" name="Rectangle 2515"/>
            <p:cNvSpPr>
              <a:spLocks noChangeArrowheads="1"/>
            </p:cNvSpPr>
            <p:nvPr/>
          </p:nvSpPr>
          <p:spPr bwMode="auto">
            <a:xfrm>
              <a:off x="4334" y="2750"/>
              <a:ext cx="198" cy="8"/>
            </a:xfrm>
            <a:prstGeom prst="rect">
              <a:avLst/>
            </a:prstGeom>
            <a:solidFill>
              <a:srgbClr val="00AD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8" name="Rectangle 2516"/>
            <p:cNvSpPr>
              <a:spLocks noChangeArrowheads="1"/>
            </p:cNvSpPr>
            <p:nvPr/>
          </p:nvSpPr>
          <p:spPr bwMode="auto">
            <a:xfrm>
              <a:off x="4334" y="2758"/>
              <a:ext cx="198" cy="7"/>
            </a:xfrm>
            <a:prstGeom prst="rect">
              <a:avLst/>
            </a:prstGeom>
            <a:solidFill>
              <a:srgbClr val="00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29" name="Rectangle 2517"/>
            <p:cNvSpPr>
              <a:spLocks noChangeArrowheads="1"/>
            </p:cNvSpPr>
            <p:nvPr/>
          </p:nvSpPr>
          <p:spPr bwMode="auto">
            <a:xfrm>
              <a:off x="4334" y="2765"/>
              <a:ext cx="198" cy="8"/>
            </a:xfrm>
            <a:prstGeom prst="rect">
              <a:avLst/>
            </a:prstGeom>
            <a:solidFill>
              <a:srgbClr val="0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0" name="Rectangle 2518"/>
            <p:cNvSpPr>
              <a:spLocks noChangeArrowheads="1"/>
            </p:cNvSpPr>
            <p:nvPr/>
          </p:nvSpPr>
          <p:spPr bwMode="auto">
            <a:xfrm>
              <a:off x="4334" y="2773"/>
              <a:ext cx="198" cy="8"/>
            </a:xfrm>
            <a:prstGeom prst="rect">
              <a:avLst/>
            </a:prstGeom>
            <a:solidFill>
              <a:srgbClr val="00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1" name="Rectangle 2519"/>
            <p:cNvSpPr>
              <a:spLocks noChangeArrowheads="1"/>
            </p:cNvSpPr>
            <p:nvPr/>
          </p:nvSpPr>
          <p:spPr bwMode="auto">
            <a:xfrm>
              <a:off x="4334" y="2781"/>
              <a:ext cx="198" cy="7"/>
            </a:xfrm>
            <a:prstGeom prst="rect">
              <a:avLst/>
            </a:prstGeom>
            <a:solidFill>
              <a:srgbClr val="00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2" name="Rectangle 2520"/>
            <p:cNvSpPr>
              <a:spLocks noChangeArrowheads="1"/>
            </p:cNvSpPr>
            <p:nvPr/>
          </p:nvSpPr>
          <p:spPr bwMode="auto">
            <a:xfrm>
              <a:off x="4334" y="2788"/>
              <a:ext cx="198" cy="8"/>
            </a:xfrm>
            <a:prstGeom prst="rect">
              <a:avLst/>
            </a:prstGeom>
            <a:solidFill>
              <a:srgbClr val="00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3" name="Rectangle 2521"/>
            <p:cNvSpPr>
              <a:spLocks noChangeArrowheads="1"/>
            </p:cNvSpPr>
            <p:nvPr/>
          </p:nvSpPr>
          <p:spPr bwMode="auto">
            <a:xfrm>
              <a:off x="4334" y="2796"/>
              <a:ext cx="198" cy="7"/>
            </a:xfrm>
            <a:prstGeom prst="rect">
              <a:avLst/>
            </a:prstGeom>
            <a:solidFill>
              <a:srgbClr val="00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4" name="Rectangle 2522"/>
            <p:cNvSpPr>
              <a:spLocks noChangeArrowheads="1"/>
            </p:cNvSpPr>
            <p:nvPr/>
          </p:nvSpPr>
          <p:spPr bwMode="auto">
            <a:xfrm>
              <a:off x="4334" y="2803"/>
              <a:ext cx="198" cy="8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5" name="Rectangle 2523"/>
            <p:cNvSpPr>
              <a:spLocks noChangeArrowheads="1"/>
            </p:cNvSpPr>
            <p:nvPr/>
          </p:nvSpPr>
          <p:spPr bwMode="auto">
            <a:xfrm>
              <a:off x="4334" y="2811"/>
              <a:ext cx="198" cy="8"/>
            </a:xfrm>
            <a:prstGeom prst="rect">
              <a:avLst/>
            </a:prstGeom>
            <a:solidFill>
              <a:srgbClr val="00A2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6" name="Rectangle 2524"/>
            <p:cNvSpPr>
              <a:spLocks noChangeArrowheads="1"/>
            </p:cNvSpPr>
            <p:nvPr/>
          </p:nvSpPr>
          <p:spPr bwMode="auto">
            <a:xfrm>
              <a:off x="4334" y="2819"/>
              <a:ext cx="198" cy="7"/>
            </a:xfrm>
            <a:prstGeom prst="rect">
              <a:avLst/>
            </a:prstGeom>
            <a:solidFill>
              <a:srgbClr val="00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7" name="Rectangle 2525"/>
            <p:cNvSpPr>
              <a:spLocks noChangeArrowheads="1"/>
            </p:cNvSpPr>
            <p:nvPr/>
          </p:nvSpPr>
          <p:spPr bwMode="auto">
            <a:xfrm>
              <a:off x="4334" y="2826"/>
              <a:ext cx="198" cy="8"/>
            </a:xfrm>
            <a:prstGeom prst="rect">
              <a:avLst/>
            </a:prstGeom>
            <a:solidFill>
              <a:srgbClr val="00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8" name="Rectangle 2526"/>
            <p:cNvSpPr>
              <a:spLocks noChangeArrowheads="1"/>
            </p:cNvSpPr>
            <p:nvPr/>
          </p:nvSpPr>
          <p:spPr bwMode="auto">
            <a:xfrm>
              <a:off x="4334" y="2834"/>
              <a:ext cx="198" cy="7"/>
            </a:xfrm>
            <a:prstGeom prst="rect">
              <a:avLst/>
            </a:prstGeom>
            <a:solidFill>
              <a:srgbClr val="00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39" name="Rectangle 2527"/>
            <p:cNvSpPr>
              <a:spLocks noChangeArrowheads="1"/>
            </p:cNvSpPr>
            <p:nvPr/>
          </p:nvSpPr>
          <p:spPr bwMode="auto">
            <a:xfrm>
              <a:off x="4334" y="2841"/>
              <a:ext cx="198" cy="8"/>
            </a:xfrm>
            <a:prstGeom prst="rect">
              <a:avLst/>
            </a:prstGeom>
            <a:solidFill>
              <a:srgbClr val="00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0" name="Rectangle 2528"/>
            <p:cNvSpPr>
              <a:spLocks noChangeArrowheads="1"/>
            </p:cNvSpPr>
            <p:nvPr/>
          </p:nvSpPr>
          <p:spPr bwMode="auto">
            <a:xfrm>
              <a:off x="4334" y="2849"/>
              <a:ext cx="198" cy="8"/>
            </a:xfrm>
            <a:prstGeom prst="rect">
              <a:avLst/>
            </a:prstGeom>
            <a:solidFill>
              <a:srgbClr val="00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1" name="Rectangle 2529"/>
            <p:cNvSpPr>
              <a:spLocks noChangeArrowheads="1"/>
            </p:cNvSpPr>
            <p:nvPr/>
          </p:nvSpPr>
          <p:spPr bwMode="auto">
            <a:xfrm>
              <a:off x="4334" y="2857"/>
              <a:ext cx="198" cy="7"/>
            </a:xfrm>
            <a:prstGeom prst="rect">
              <a:avLst/>
            </a:prstGeom>
            <a:solidFill>
              <a:srgbClr val="00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2" name="Rectangle 2530"/>
            <p:cNvSpPr>
              <a:spLocks noChangeArrowheads="1"/>
            </p:cNvSpPr>
            <p:nvPr/>
          </p:nvSpPr>
          <p:spPr bwMode="auto">
            <a:xfrm>
              <a:off x="4334" y="2864"/>
              <a:ext cx="198" cy="8"/>
            </a:xfrm>
            <a:prstGeom prst="rect">
              <a:avLst/>
            </a:prstGeom>
            <a:solidFill>
              <a:srgbClr val="009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3" name="Rectangle 2531"/>
            <p:cNvSpPr>
              <a:spLocks noChangeArrowheads="1"/>
            </p:cNvSpPr>
            <p:nvPr/>
          </p:nvSpPr>
          <p:spPr bwMode="auto">
            <a:xfrm>
              <a:off x="4334" y="2872"/>
              <a:ext cx="198" cy="7"/>
            </a:xfrm>
            <a:prstGeom prst="rect">
              <a:avLst/>
            </a:prstGeom>
            <a:solidFill>
              <a:srgbClr val="0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4" name="Rectangle 2532"/>
            <p:cNvSpPr>
              <a:spLocks noChangeArrowheads="1"/>
            </p:cNvSpPr>
            <p:nvPr/>
          </p:nvSpPr>
          <p:spPr bwMode="auto">
            <a:xfrm>
              <a:off x="4334" y="2879"/>
              <a:ext cx="198" cy="8"/>
            </a:xfrm>
            <a:prstGeom prst="rect">
              <a:avLst/>
            </a:prstGeom>
            <a:solidFill>
              <a:srgbClr val="00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5" name="Rectangle 2533"/>
            <p:cNvSpPr>
              <a:spLocks noChangeArrowheads="1"/>
            </p:cNvSpPr>
            <p:nvPr/>
          </p:nvSpPr>
          <p:spPr bwMode="auto">
            <a:xfrm>
              <a:off x="4334" y="2887"/>
              <a:ext cx="198" cy="7"/>
            </a:xfrm>
            <a:prstGeom prst="rect">
              <a:avLst/>
            </a:prstGeom>
            <a:solidFill>
              <a:srgbClr val="00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6" name="Rectangle 2534"/>
            <p:cNvSpPr>
              <a:spLocks noChangeArrowheads="1"/>
            </p:cNvSpPr>
            <p:nvPr/>
          </p:nvSpPr>
          <p:spPr bwMode="auto">
            <a:xfrm>
              <a:off x="4334" y="2894"/>
              <a:ext cx="198" cy="8"/>
            </a:xfrm>
            <a:prstGeom prst="rect">
              <a:avLst/>
            </a:prstGeom>
            <a:solidFill>
              <a:srgbClr val="00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7" name="Rectangle 2535"/>
            <p:cNvSpPr>
              <a:spLocks noChangeArrowheads="1"/>
            </p:cNvSpPr>
            <p:nvPr/>
          </p:nvSpPr>
          <p:spPr bwMode="auto">
            <a:xfrm>
              <a:off x="4334" y="2902"/>
              <a:ext cx="198" cy="8"/>
            </a:xfrm>
            <a:prstGeom prst="rect">
              <a:avLst/>
            </a:prstGeom>
            <a:solidFill>
              <a:srgbClr val="00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8" name="Rectangle 2536"/>
            <p:cNvSpPr>
              <a:spLocks noChangeArrowheads="1"/>
            </p:cNvSpPr>
            <p:nvPr/>
          </p:nvSpPr>
          <p:spPr bwMode="auto">
            <a:xfrm>
              <a:off x="4334" y="2910"/>
              <a:ext cx="198" cy="7"/>
            </a:xfrm>
            <a:prstGeom prst="rect">
              <a:avLst/>
            </a:prstGeom>
            <a:solidFill>
              <a:srgbClr val="00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49" name="Rectangle 2537"/>
            <p:cNvSpPr>
              <a:spLocks noChangeArrowheads="1"/>
            </p:cNvSpPr>
            <p:nvPr/>
          </p:nvSpPr>
          <p:spPr bwMode="auto">
            <a:xfrm>
              <a:off x="4334" y="2917"/>
              <a:ext cx="198" cy="8"/>
            </a:xfrm>
            <a:prstGeom prst="rect">
              <a:avLst/>
            </a:prstGeom>
            <a:solidFill>
              <a:srgbClr val="00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0" name="Rectangle 2538"/>
            <p:cNvSpPr>
              <a:spLocks noChangeArrowheads="1"/>
            </p:cNvSpPr>
            <p:nvPr/>
          </p:nvSpPr>
          <p:spPr bwMode="auto">
            <a:xfrm>
              <a:off x="4334" y="2925"/>
              <a:ext cx="198" cy="7"/>
            </a:xfrm>
            <a:prstGeom prst="rect">
              <a:avLst/>
            </a:prstGeom>
            <a:solidFill>
              <a:srgbClr val="00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1" name="Rectangle 2539"/>
            <p:cNvSpPr>
              <a:spLocks noChangeArrowheads="1"/>
            </p:cNvSpPr>
            <p:nvPr/>
          </p:nvSpPr>
          <p:spPr bwMode="auto">
            <a:xfrm>
              <a:off x="4334" y="2932"/>
              <a:ext cx="198" cy="8"/>
            </a:xfrm>
            <a:prstGeom prst="rect">
              <a:avLst/>
            </a:prstGeom>
            <a:solidFill>
              <a:srgbClr val="00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2" name="Rectangle 2540"/>
            <p:cNvSpPr>
              <a:spLocks noChangeArrowheads="1"/>
            </p:cNvSpPr>
            <p:nvPr/>
          </p:nvSpPr>
          <p:spPr bwMode="auto">
            <a:xfrm>
              <a:off x="4334" y="2940"/>
              <a:ext cx="198" cy="8"/>
            </a:xfrm>
            <a:prstGeom prst="rect">
              <a:avLst/>
            </a:prstGeom>
            <a:solidFill>
              <a:srgbClr val="00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3" name="Rectangle 2541"/>
            <p:cNvSpPr>
              <a:spLocks noChangeArrowheads="1"/>
            </p:cNvSpPr>
            <p:nvPr/>
          </p:nvSpPr>
          <p:spPr bwMode="auto">
            <a:xfrm>
              <a:off x="4334" y="2948"/>
              <a:ext cx="198" cy="7"/>
            </a:xfrm>
            <a:prstGeom prst="rect">
              <a:avLst/>
            </a:prstGeom>
            <a:solidFill>
              <a:srgbClr val="00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4" name="Rectangle 2542"/>
            <p:cNvSpPr>
              <a:spLocks noChangeArrowheads="1"/>
            </p:cNvSpPr>
            <p:nvPr/>
          </p:nvSpPr>
          <p:spPr bwMode="auto">
            <a:xfrm>
              <a:off x="4334" y="2955"/>
              <a:ext cx="198" cy="8"/>
            </a:xfrm>
            <a:prstGeom prst="rect">
              <a:avLst/>
            </a:prstGeom>
            <a:solidFill>
              <a:srgbClr val="00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5" name="Rectangle 2543"/>
            <p:cNvSpPr>
              <a:spLocks noChangeArrowheads="1"/>
            </p:cNvSpPr>
            <p:nvPr/>
          </p:nvSpPr>
          <p:spPr bwMode="auto">
            <a:xfrm>
              <a:off x="4334" y="2963"/>
              <a:ext cx="198" cy="7"/>
            </a:xfrm>
            <a:prstGeom prst="rect">
              <a:avLst/>
            </a:prstGeom>
            <a:solidFill>
              <a:srgbClr val="00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6" name="Rectangle 2544"/>
            <p:cNvSpPr>
              <a:spLocks noChangeArrowheads="1"/>
            </p:cNvSpPr>
            <p:nvPr/>
          </p:nvSpPr>
          <p:spPr bwMode="auto">
            <a:xfrm>
              <a:off x="4334" y="2970"/>
              <a:ext cx="198" cy="8"/>
            </a:xfrm>
            <a:prstGeom prst="rect">
              <a:avLst/>
            </a:prstGeom>
            <a:solidFill>
              <a:srgbClr val="00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7" name="Rectangle 2545"/>
            <p:cNvSpPr>
              <a:spLocks noChangeArrowheads="1"/>
            </p:cNvSpPr>
            <p:nvPr/>
          </p:nvSpPr>
          <p:spPr bwMode="auto">
            <a:xfrm>
              <a:off x="4334" y="2978"/>
              <a:ext cx="198" cy="8"/>
            </a:xfrm>
            <a:prstGeom prst="rect">
              <a:avLst/>
            </a:prstGeom>
            <a:solidFill>
              <a:srgbClr val="0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8" name="Rectangle 2546"/>
            <p:cNvSpPr>
              <a:spLocks noChangeArrowheads="1"/>
            </p:cNvSpPr>
            <p:nvPr/>
          </p:nvSpPr>
          <p:spPr bwMode="auto">
            <a:xfrm>
              <a:off x="4334" y="2986"/>
              <a:ext cx="198" cy="7"/>
            </a:xfrm>
            <a:prstGeom prst="rect">
              <a:avLst/>
            </a:prstGeom>
            <a:solidFill>
              <a:srgbClr val="00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59" name="Rectangle 2547"/>
            <p:cNvSpPr>
              <a:spLocks noChangeArrowheads="1"/>
            </p:cNvSpPr>
            <p:nvPr/>
          </p:nvSpPr>
          <p:spPr bwMode="auto">
            <a:xfrm>
              <a:off x="4334" y="2993"/>
              <a:ext cx="198" cy="8"/>
            </a:xfrm>
            <a:prstGeom prst="rect">
              <a:avLst/>
            </a:prstGeom>
            <a:solidFill>
              <a:srgbClr val="00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0" name="Rectangle 2548"/>
            <p:cNvSpPr>
              <a:spLocks noChangeArrowheads="1"/>
            </p:cNvSpPr>
            <p:nvPr/>
          </p:nvSpPr>
          <p:spPr bwMode="auto">
            <a:xfrm>
              <a:off x="4334" y="3001"/>
              <a:ext cx="198" cy="7"/>
            </a:xfrm>
            <a:prstGeom prst="rect">
              <a:avLst/>
            </a:prstGeom>
            <a:solidFill>
              <a:srgbClr val="00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1" name="Rectangle 2549"/>
            <p:cNvSpPr>
              <a:spLocks noChangeArrowheads="1"/>
            </p:cNvSpPr>
            <p:nvPr/>
          </p:nvSpPr>
          <p:spPr bwMode="auto">
            <a:xfrm>
              <a:off x="4334" y="3008"/>
              <a:ext cx="198" cy="8"/>
            </a:xfrm>
            <a:prstGeom prst="rect">
              <a:avLst/>
            </a:prstGeom>
            <a:solidFill>
              <a:srgbClr val="00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2" name="Rectangle 2550"/>
            <p:cNvSpPr>
              <a:spLocks noChangeArrowheads="1"/>
            </p:cNvSpPr>
            <p:nvPr/>
          </p:nvSpPr>
          <p:spPr bwMode="auto">
            <a:xfrm>
              <a:off x="4334" y="3016"/>
              <a:ext cx="198" cy="8"/>
            </a:xfrm>
            <a:prstGeom prst="rect">
              <a:avLst/>
            </a:prstGeom>
            <a:solidFill>
              <a:srgbClr val="00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3" name="Rectangle 2551"/>
            <p:cNvSpPr>
              <a:spLocks noChangeArrowheads="1"/>
            </p:cNvSpPr>
            <p:nvPr/>
          </p:nvSpPr>
          <p:spPr bwMode="auto">
            <a:xfrm>
              <a:off x="4334" y="3024"/>
              <a:ext cx="198" cy="7"/>
            </a:xfrm>
            <a:prstGeom prst="rect">
              <a:avLst/>
            </a:prstGeom>
            <a:solidFill>
              <a:srgbClr val="00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4" name="Rectangle 2552"/>
            <p:cNvSpPr>
              <a:spLocks noChangeArrowheads="1"/>
            </p:cNvSpPr>
            <p:nvPr/>
          </p:nvSpPr>
          <p:spPr bwMode="auto">
            <a:xfrm>
              <a:off x="4334" y="3031"/>
              <a:ext cx="198" cy="8"/>
            </a:xfrm>
            <a:prstGeom prst="rect">
              <a:avLst/>
            </a:prstGeom>
            <a:solidFill>
              <a:srgbClr val="00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5" name="Rectangle 2553"/>
            <p:cNvSpPr>
              <a:spLocks noChangeArrowheads="1"/>
            </p:cNvSpPr>
            <p:nvPr/>
          </p:nvSpPr>
          <p:spPr bwMode="auto">
            <a:xfrm>
              <a:off x="4334" y="3039"/>
              <a:ext cx="198" cy="7"/>
            </a:xfrm>
            <a:prstGeom prst="rect">
              <a:avLst/>
            </a:prstGeom>
            <a:solidFill>
              <a:srgbClr val="00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6" name="Rectangle 2554"/>
            <p:cNvSpPr>
              <a:spLocks noChangeArrowheads="1"/>
            </p:cNvSpPr>
            <p:nvPr/>
          </p:nvSpPr>
          <p:spPr bwMode="auto">
            <a:xfrm>
              <a:off x="4334" y="3046"/>
              <a:ext cx="198" cy="8"/>
            </a:xfrm>
            <a:prstGeom prst="rect">
              <a:avLst/>
            </a:prstGeom>
            <a:solidFill>
              <a:srgbClr val="00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7" name="Rectangle 2555"/>
            <p:cNvSpPr>
              <a:spLocks noChangeArrowheads="1"/>
            </p:cNvSpPr>
            <p:nvPr/>
          </p:nvSpPr>
          <p:spPr bwMode="auto">
            <a:xfrm>
              <a:off x="4334" y="3054"/>
              <a:ext cx="198" cy="8"/>
            </a:xfrm>
            <a:prstGeom prst="rect">
              <a:avLst/>
            </a:prstGeom>
            <a:solidFill>
              <a:srgbClr val="00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8" name="Rectangle 2556"/>
            <p:cNvSpPr>
              <a:spLocks noChangeArrowheads="1"/>
            </p:cNvSpPr>
            <p:nvPr/>
          </p:nvSpPr>
          <p:spPr bwMode="auto">
            <a:xfrm>
              <a:off x="4334" y="3062"/>
              <a:ext cx="198" cy="7"/>
            </a:xfrm>
            <a:prstGeom prst="rect">
              <a:avLst/>
            </a:prstGeom>
            <a:solidFill>
              <a:srgbClr val="00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69" name="Rectangle 2557"/>
            <p:cNvSpPr>
              <a:spLocks noChangeArrowheads="1"/>
            </p:cNvSpPr>
            <p:nvPr/>
          </p:nvSpPr>
          <p:spPr bwMode="auto">
            <a:xfrm>
              <a:off x="4334" y="3069"/>
              <a:ext cx="198" cy="8"/>
            </a:xfrm>
            <a:prstGeom prst="rect">
              <a:avLst/>
            </a:prstGeom>
            <a:solidFill>
              <a:srgbClr val="00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70" name="Rectangle 2558"/>
            <p:cNvSpPr>
              <a:spLocks noChangeArrowheads="1"/>
            </p:cNvSpPr>
            <p:nvPr/>
          </p:nvSpPr>
          <p:spPr bwMode="auto">
            <a:xfrm>
              <a:off x="4334" y="3077"/>
              <a:ext cx="198" cy="7"/>
            </a:xfrm>
            <a:prstGeom prst="rect">
              <a:avLst/>
            </a:prstGeom>
            <a:solidFill>
              <a:srgbClr val="00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6271" name="Rectangle 2559"/>
            <p:cNvSpPr>
              <a:spLocks noChangeArrowheads="1"/>
            </p:cNvSpPr>
            <p:nvPr/>
          </p:nvSpPr>
          <p:spPr bwMode="auto">
            <a:xfrm>
              <a:off x="4334" y="3084"/>
              <a:ext cx="198" cy="8"/>
            </a:xfrm>
            <a:prstGeom prst="rect">
              <a:avLst/>
            </a:prstGeom>
            <a:solidFill>
              <a:srgbClr val="00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6273" name="Rectangle 2561"/>
          <p:cNvSpPr>
            <a:spLocks noChangeArrowheads="1"/>
          </p:cNvSpPr>
          <p:nvPr/>
        </p:nvSpPr>
        <p:spPr bwMode="auto">
          <a:xfrm>
            <a:off x="6880225" y="4908550"/>
            <a:ext cx="314325" cy="12700"/>
          </a:xfrm>
          <a:prstGeom prst="rect">
            <a:avLst/>
          </a:prstGeom>
          <a:solidFill>
            <a:srgbClr val="006B8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74" name="Rectangle 2562"/>
          <p:cNvSpPr>
            <a:spLocks noChangeArrowheads="1"/>
          </p:cNvSpPr>
          <p:nvPr/>
        </p:nvSpPr>
        <p:spPr bwMode="auto">
          <a:xfrm>
            <a:off x="6880225" y="4921250"/>
            <a:ext cx="314325" cy="11113"/>
          </a:xfrm>
          <a:prstGeom prst="rect">
            <a:avLst/>
          </a:prstGeom>
          <a:solidFill>
            <a:srgbClr val="006B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75" name="Rectangle 2563"/>
          <p:cNvSpPr>
            <a:spLocks noChangeArrowheads="1"/>
          </p:cNvSpPr>
          <p:nvPr/>
        </p:nvSpPr>
        <p:spPr bwMode="auto">
          <a:xfrm>
            <a:off x="6880225" y="4932363"/>
            <a:ext cx="314325" cy="12700"/>
          </a:xfrm>
          <a:prstGeom prst="rect">
            <a:avLst/>
          </a:prstGeom>
          <a:solidFill>
            <a:srgbClr val="006A8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76" name="Rectangle 2564"/>
          <p:cNvSpPr>
            <a:spLocks noChangeArrowheads="1"/>
          </p:cNvSpPr>
          <p:nvPr/>
        </p:nvSpPr>
        <p:spPr bwMode="auto">
          <a:xfrm>
            <a:off x="6880225" y="4945063"/>
            <a:ext cx="314325" cy="11112"/>
          </a:xfrm>
          <a:prstGeom prst="rect">
            <a:avLst/>
          </a:prstGeom>
          <a:solidFill>
            <a:srgbClr val="0069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77" name="Rectangle 2565"/>
          <p:cNvSpPr>
            <a:spLocks noChangeArrowheads="1"/>
          </p:cNvSpPr>
          <p:nvPr/>
        </p:nvSpPr>
        <p:spPr bwMode="auto">
          <a:xfrm>
            <a:off x="6880225" y="4956175"/>
            <a:ext cx="314325" cy="12700"/>
          </a:xfrm>
          <a:prstGeom prst="rect">
            <a:avLst/>
          </a:prstGeom>
          <a:solidFill>
            <a:srgbClr val="00688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78" name="Rectangle 2566"/>
          <p:cNvSpPr>
            <a:spLocks noChangeArrowheads="1"/>
          </p:cNvSpPr>
          <p:nvPr/>
        </p:nvSpPr>
        <p:spPr bwMode="auto">
          <a:xfrm>
            <a:off x="6880225" y="4968875"/>
            <a:ext cx="314325" cy="12700"/>
          </a:xfrm>
          <a:prstGeom prst="rect">
            <a:avLst/>
          </a:prstGeom>
          <a:solidFill>
            <a:srgbClr val="0067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79" name="Rectangle 2567"/>
          <p:cNvSpPr>
            <a:spLocks noChangeArrowheads="1"/>
          </p:cNvSpPr>
          <p:nvPr/>
        </p:nvSpPr>
        <p:spPr bwMode="auto">
          <a:xfrm>
            <a:off x="6880225" y="4981575"/>
            <a:ext cx="314325" cy="11113"/>
          </a:xfrm>
          <a:prstGeom prst="rect">
            <a:avLst/>
          </a:prstGeom>
          <a:solidFill>
            <a:srgbClr val="0067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0" name="Rectangle 2568"/>
          <p:cNvSpPr>
            <a:spLocks noChangeArrowheads="1"/>
          </p:cNvSpPr>
          <p:nvPr/>
        </p:nvSpPr>
        <p:spPr bwMode="auto">
          <a:xfrm>
            <a:off x="6880225" y="4992688"/>
            <a:ext cx="314325" cy="12700"/>
          </a:xfrm>
          <a:prstGeom prst="rect">
            <a:avLst/>
          </a:prstGeom>
          <a:solidFill>
            <a:srgbClr val="00657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1" name="Rectangle 2569"/>
          <p:cNvSpPr>
            <a:spLocks noChangeArrowheads="1"/>
          </p:cNvSpPr>
          <p:nvPr/>
        </p:nvSpPr>
        <p:spPr bwMode="auto">
          <a:xfrm>
            <a:off x="6880225" y="5005388"/>
            <a:ext cx="314325" cy="11112"/>
          </a:xfrm>
          <a:prstGeom prst="rect">
            <a:avLst/>
          </a:prstGeom>
          <a:solidFill>
            <a:srgbClr val="00657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2" name="Rectangle 2570"/>
          <p:cNvSpPr>
            <a:spLocks noChangeArrowheads="1"/>
          </p:cNvSpPr>
          <p:nvPr/>
        </p:nvSpPr>
        <p:spPr bwMode="auto">
          <a:xfrm>
            <a:off x="6880225" y="5016500"/>
            <a:ext cx="314325" cy="12700"/>
          </a:xfrm>
          <a:prstGeom prst="rect">
            <a:avLst/>
          </a:prstGeom>
          <a:solidFill>
            <a:srgbClr val="0064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3" name="Rectangle 2571"/>
          <p:cNvSpPr>
            <a:spLocks noChangeArrowheads="1"/>
          </p:cNvSpPr>
          <p:nvPr/>
        </p:nvSpPr>
        <p:spPr bwMode="auto">
          <a:xfrm>
            <a:off x="6880225" y="5029200"/>
            <a:ext cx="314325" cy="12700"/>
          </a:xfrm>
          <a:prstGeom prst="rect">
            <a:avLst/>
          </a:prstGeom>
          <a:solidFill>
            <a:srgbClr val="0063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4" name="Rectangle 2572"/>
          <p:cNvSpPr>
            <a:spLocks noChangeArrowheads="1"/>
          </p:cNvSpPr>
          <p:nvPr/>
        </p:nvSpPr>
        <p:spPr bwMode="auto">
          <a:xfrm>
            <a:off x="6880225" y="5041900"/>
            <a:ext cx="314325" cy="11113"/>
          </a:xfrm>
          <a:prstGeom prst="rect">
            <a:avLst/>
          </a:prstGeom>
          <a:solidFill>
            <a:srgbClr val="0062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5" name="Rectangle 2573"/>
          <p:cNvSpPr>
            <a:spLocks noChangeArrowheads="1"/>
          </p:cNvSpPr>
          <p:nvPr/>
        </p:nvSpPr>
        <p:spPr bwMode="auto">
          <a:xfrm>
            <a:off x="6880225" y="5053013"/>
            <a:ext cx="314325" cy="12700"/>
          </a:xfrm>
          <a:prstGeom prst="rect">
            <a:avLst/>
          </a:prstGeom>
          <a:solidFill>
            <a:srgbClr val="0061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6" name="Rectangle 2574"/>
          <p:cNvSpPr>
            <a:spLocks noChangeArrowheads="1"/>
          </p:cNvSpPr>
          <p:nvPr/>
        </p:nvSpPr>
        <p:spPr bwMode="auto">
          <a:xfrm>
            <a:off x="6880225" y="5065713"/>
            <a:ext cx="314325" cy="11112"/>
          </a:xfrm>
          <a:prstGeom prst="rect">
            <a:avLst/>
          </a:prstGeom>
          <a:solidFill>
            <a:srgbClr val="0061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87" name="Rectangle 2575"/>
          <p:cNvSpPr>
            <a:spLocks noChangeArrowheads="1"/>
          </p:cNvSpPr>
          <p:nvPr/>
        </p:nvSpPr>
        <p:spPr bwMode="auto">
          <a:xfrm>
            <a:off x="6880225" y="5076825"/>
            <a:ext cx="314325" cy="25400"/>
          </a:xfrm>
          <a:prstGeom prst="rect">
            <a:avLst/>
          </a:prstGeom>
          <a:solidFill>
            <a:srgbClr val="00607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1" name="Rectangle 2579"/>
          <p:cNvSpPr>
            <a:spLocks noChangeArrowheads="1"/>
          </p:cNvSpPr>
          <p:nvPr/>
        </p:nvSpPr>
        <p:spPr bwMode="auto">
          <a:xfrm>
            <a:off x="6880225" y="3811588"/>
            <a:ext cx="314325" cy="1338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2" name="Rectangle 2580"/>
          <p:cNvSpPr>
            <a:spLocks noChangeArrowheads="1"/>
          </p:cNvSpPr>
          <p:nvPr/>
        </p:nvSpPr>
        <p:spPr bwMode="auto">
          <a:xfrm>
            <a:off x="2008188" y="3063875"/>
            <a:ext cx="314325" cy="208597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3" name="Rectangle 2581"/>
          <p:cNvSpPr>
            <a:spLocks noChangeArrowheads="1"/>
          </p:cNvSpPr>
          <p:nvPr/>
        </p:nvSpPr>
        <p:spPr bwMode="auto">
          <a:xfrm>
            <a:off x="3744913" y="1978025"/>
            <a:ext cx="314325" cy="317182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4" name="Rectangle 2582"/>
          <p:cNvSpPr>
            <a:spLocks noChangeArrowheads="1"/>
          </p:cNvSpPr>
          <p:nvPr/>
        </p:nvSpPr>
        <p:spPr bwMode="auto">
          <a:xfrm>
            <a:off x="5470525" y="2725738"/>
            <a:ext cx="312738" cy="2424112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5" name="Rectangle 2583"/>
          <p:cNvSpPr>
            <a:spLocks noChangeArrowheads="1"/>
          </p:cNvSpPr>
          <p:nvPr/>
        </p:nvSpPr>
        <p:spPr bwMode="auto">
          <a:xfrm>
            <a:off x="7194550" y="4486275"/>
            <a:ext cx="314325" cy="66357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6" name="Rectangle 2584"/>
          <p:cNvSpPr>
            <a:spLocks noChangeArrowheads="1"/>
          </p:cNvSpPr>
          <p:nvPr/>
        </p:nvSpPr>
        <p:spPr bwMode="auto">
          <a:xfrm>
            <a:off x="2322513" y="4402138"/>
            <a:ext cx="312737" cy="747712"/>
          </a:xfrm>
          <a:prstGeom prst="rect">
            <a:avLst/>
          </a:prstGeom>
          <a:solidFill>
            <a:srgbClr val="33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7" name="Rectangle 2585"/>
          <p:cNvSpPr>
            <a:spLocks noChangeArrowheads="1"/>
          </p:cNvSpPr>
          <p:nvPr/>
        </p:nvSpPr>
        <p:spPr bwMode="auto">
          <a:xfrm>
            <a:off x="4059238" y="2641600"/>
            <a:ext cx="312737" cy="2508250"/>
          </a:xfrm>
          <a:prstGeom prst="rect">
            <a:avLst/>
          </a:prstGeom>
          <a:solidFill>
            <a:srgbClr val="33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8" name="Rectangle 2586"/>
          <p:cNvSpPr>
            <a:spLocks noChangeArrowheads="1"/>
          </p:cNvSpPr>
          <p:nvPr/>
        </p:nvSpPr>
        <p:spPr bwMode="auto">
          <a:xfrm>
            <a:off x="5783263" y="2232025"/>
            <a:ext cx="314325" cy="2917825"/>
          </a:xfrm>
          <a:prstGeom prst="rect">
            <a:avLst/>
          </a:prstGeom>
          <a:solidFill>
            <a:srgbClr val="33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299" name="Rectangle 2587"/>
          <p:cNvSpPr>
            <a:spLocks noChangeArrowheads="1"/>
          </p:cNvSpPr>
          <p:nvPr/>
        </p:nvSpPr>
        <p:spPr bwMode="auto">
          <a:xfrm>
            <a:off x="7508875" y="2979738"/>
            <a:ext cx="312738" cy="2170112"/>
          </a:xfrm>
          <a:prstGeom prst="rect">
            <a:avLst/>
          </a:prstGeom>
          <a:solidFill>
            <a:srgbClr val="33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06" name="Rectangle 2594"/>
          <p:cNvSpPr>
            <a:spLocks noChangeArrowheads="1"/>
          </p:cNvSpPr>
          <p:nvPr/>
        </p:nvSpPr>
        <p:spPr bwMode="auto">
          <a:xfrm>
            <a:off x="1309688" y="3632200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16%</a:t>
            </a:r>
            <a:endParaRPr lang="es-EC" sz="1800"/>
          </a:p>
        </p:txBody>
      </p:sp>
      <p:sp>
        <p:nvSpPr>
          <p:cNvPr id="246307" name="Rectangle 2595"/>
          <p:cNvSpPr>
            <a:spLocks noChangeArrowheads="1"/>
          </p:cNvSpPr>
          <p:nvPr/>
        </p:nvSpPr>
        <p:spPr bwMode="auto">
          <a:xfrm>
            <a:off x="2987675" y="2624138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28%</a:t>
            </a:r>
            <a:endParaRPr lang="es-EC" sz="1800"/>
          </a:p>
        </p:txBody>
      </p:sp>
      <p:sp>
        <p:nvSpPr>
          <p:cNvPr id="246308" name="Rectangle 2596"/>
          <p:cNvSpPr>
            <a:spLocks noChangeArrowheads="1"/>
          </p:cNvSpPr>
          <p:nvPr/>
        </p:nvSpPr>
        <p:spPr bwMode="auto">
          <a:xfrm>
            <a:off x="4787900" y="2349500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31%</a:t>
            </a:r>
            <a:endParaRPr lang="es-EC" sz="1800"/>
          </a:p>
        </p:txBody>
      </p:sp>
      <p:sp>
        <p:nvSpPr>
          <p:cNvPr id="246309" name="Rectangle 2597"/>
          <p:cNvSpPr>
            <a:spLocks noChangeArrowheads="1"/>
          </p:cNvSpPr>
          <p:nvPr/>
        </p:nvSpPr>
        <p:spPr bwMode="auto">
          <a:xfrm>
            <a:off x="6586538" y="2774950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25%</a:t>
            </a:r>
            <a:endParaRPr lang="es-EC" sz="1800"/>
          </a:p>
        </p:txBody>
      </p:sp>
      <p:sp>
        <p:nvSpPr>
          <p:cNvPr id="246310" name="Rectangle 2598"/>
          <p:cNvSpPr>
            <a:spLocks noChangeArrowheads="1"/>
          </p:cNvSpPr>
          <p:nvPr/>
        </p:nvSpPr>
        <p:spPr bwMode="auto">
          <a:xfrm>
            <a:off x="1619250" y="2768600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26%</a:t>
            </a:r>
            <a:endParaRPr lang="es-EC" sz="1800"/>
          </a:p>
        </p:txBody>
      </p:sp>
      <p:sp>
        <p:nvSpPr>
          <p:cNvPr id="246311" name="Rectangle 2599"/>
          <p:cNvSpPr>
            <a:spLocks noChangeArrowheads="1"/>
          </p:cNvSpPr>
          <p:nvPr/>
        </p:nvSpPr>
        <p:spPr bwMode="auto">
          <a:xfrm>
            <a:off x="3438525" y="2689225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26%</a:t>
            </a:r>
            <a:endParaRPr lang="es-EC" sz="1800"/>
          </a:p>
        </p:txBody>
      </p:sp>
      <p:sp>
        <p:nvSpPr>
          <p:cNvPr id="246312" name="Rectangle 2600"/>
          <p:cNvSpPr>
            <a:spLocks noChangeArrowheads="1"/>
          </p:cNvSpPr>
          <p:nvPr/>
        </p:nvSpPr>
        <p:spPr bwMode="auto">
          <a:xfrm>
            <a:off x="5175250" y="2182813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32%</a:t>
            </a:r>
            <a:endParaRPr lang="es-EC" sz="1800"/>
          </a:p>
        </p:txBody>
      </p:sp>
      <p:sp>
        <p:nvSpPr>
          <p:cNvPr id="246313" name="Rectangle 2601"/>
          <p:cNvSpPr>
            <a:spLocks noChangeArrowheads="1"/>
          </p:cNvSpPr>
          <p:nvPr/>
        </p:nvSpPr>
        <p:spPr bwMode="auto">
          <a:xfrm>
            <a:off x="6900863" y="3521075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16%</a:t>
            </a:r>
            <a:endParaRPr lang="es-EC" sz="1800"/>
          </a:p>
        </p:txBody>
      </p:sp>
      <p:sp>
        <p:nvSpPr>
          <p:cNvPr id="246314" name="Rectangle 2602"/>
          <p:cNvSpPr>
            <a:spLocks noChangeArrowheads="1"/>
          </p:cNvSpPr>
          <p:nvPr/>
        </p:nvSpPr>
        <p:spPr bwMode="auto">
          <a:xfrm>
            <a:off x="2101850" y="2852738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25%</a:t>
            </a:r>
            <a:endParaRPr lang="es-EC" sz="1800"/>
          </a:p>
        </p:txBody>
      </p:sp>
      <p:sp>
        <p:nvSpPr>
          <p:cNvPr id="246315" name="Rectangle 2603"/>
          <p:cNvSpPr>
            <a:spLocks noChangeArrowheads="1"/>
          </p:cNvSpPr>
          <p:nvPr/>
        </p:nvSpPr>
        <p:spPr bwMode="auto">
          <a:xfrm>
            <a:off x="3763963" y="1736725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38%</a:t>
            </a:r>
            <a:endParaRPr lang="es-EC" sz="1800"/>
          </a:p>
        </p:txBody>
      </p:sp>
      <p:sp>
        <p:nvSpPr>
          <p:cNvPr id="246316" name="Rectangle 2604"/>
          <p:cNvSpPr>
            <a:spLocks noChangeArrowheads="1"/>
          </p:cNvSpPr>
          <p:nvPr/>
        </p:nvSpPr>
        <p:spPr bwMode="auto">
          <a:xfrm>
            <a:off x="5489575" y="2436813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29%</a:t>
            </a:r>
            <a:endParaRPr lang="es-EC" sz="1800"/>
          </a:p>
        </p:txBody>
      </p:sp>
      <p:sp>
        <p:nvSpPr>
          <p:cNvPr id="246317" name="Rectangle 2605"/>
          <p:cNvSpPr>
            <a:spLocks noChangeArrowheads="1"/>
          </p:cNvSpPr>
          <p:nvPr/>
        </p:nvSpPr>
        <p:spPr bwMode="auto">
          <a:xfrm>
            <a:off x="7235825" y="4279900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8%</a:t>
            </a:r>
            <a:endParaRPr lang="es-EC" sz="1800"/>
          </a:p>
        </p:txBody>
      </p:sp>
      <p:sp>
        <p:nvSpPr>
          <p:cNvPr id="246318" name="Rectangle 2606"/>
          <p:cNvSpPr>
            <a:spLocks noChangeArrowheads="1"/>
          </p:cNvSpPr>
          <p:nvPr/>
        </p:nvSpPr>
        <p:spPr bwMode="auto">
          <a:xfrm>
            <a:off x="2339975" y="4208463"/>
            <a:ext cx="27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9%</a:t>
            </a:r>
            <a:endParaRPr lang="es-EC" sz="1800"/>
          </a:p>
        </p:txBody>
      </p:sp>
      <p:sp>
        <p:nvSpPr>
          <p:cNvPr id="246319" name="Rectangle 2607"/>
          <p:cNvSpPr>
            <a:spLocks noChangeArrowheads="1"/>
          </p:cNvSpPr>
          <p:nvPr/>
        </p:nvSpPr>
        <p:spPr bwMode="auto">
          <a:xfrm>
            <a:off x="4078288" y="2352675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30%</a:t>
            </a:r>
            <a:endParaRPr lang="es-EC" sz="1800"/>
          </a:p>
        </p:txBody>
      </p:sp>
      <p:sp>
        <p:nvSpPr>
          <p:cNvPr id="246320" name="Rectangle 2608"/>
          <p:cNvSpPr>
            <a:spLocks noChangeArrowheads="1"/>
          </p:cNvSpPr>
          <p:nvPr/>
        </p:nvSpPr>
        <p:spPr bwMode="auto">
          <a:xfrm>
            <a:off x="5802313" y="1941513"/>
            <a:ext cx="382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35%</a:t>
            </a:r>
            <a:endParaRPr lang="es-EC" sz="1800"/>
          </a:p>
        </p:txBody>
      </p:sp>
      <p:sp>
        <p:nvSpPr>
          <p:cNvPr id="246321" name="Rectangle 2609"/>
          <p:cNvSpPr>
            <a:spLocks noChangeArrowheads="1"/>
          </p:cNvSpPr>
          <p:nvPr/>
        </p:nvSpPr>
        <p:spPr bwMode="auto">
          <a:xfrm>
            <a:off x="7527925" y="2689225"/>
            <a:ext cx="382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26%</a:t>
            </a:r>
            <a:endParaRPr lang="es-EC" sz="1800"/>
          </a:p>
        </p:txBody>
      </p:sp>
      <p:sp>
        <p:nvSpPr>
          <p:cNvPr id="246322" name="Rectangle 2610"/>
          <p:cNvSpPr>
            <a:spLocks noChangeArrowheads="1"/>
          </p:cNvSpPr>
          <p:nvPr/>
        </p:nvSpPr>
        <p:spPr bwMode="auto">
          <a:xfrm>
            <a:off x="1565275" y="5318125"/>
            <a:ext cx="1103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12 a 14 años</a:t>
            </a:r>
            <a:endParaRPr lang="es-EC" sz="1800"/>
          </a:p>
        </p:txBody>
      </p:sp>
      <p:sp>
        <p:nvSpPr>
          <p:cNvPr id="246323" name="Rectangle 2611"/>
          <p:cNvSpPr>
            <a:spLocks noChangeArrowheads="1"/>
          </p:cNvSpPr>
          <p:nvPr/>
        </p:nvSpPr>
        <p:spPr bwMode="auto">
          <a:xfrm>
            <a:off x="3289300" y="5318125"/>
            <a:ext cx="1103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15 a 17 años</a:t>
            </a:r>
            <a:endParaRPr lang="es-EC" sz="1800"/>
          </a:p>
        </p:txBody>
      </p:sp>
      <p:sp>
        <p:nvSpPr>
          <p:cNvPr id="246324" name="Rectangle 2612"/>
          <p:cNvSpPr>
            <a:spLocks noChangeArrowheads="1"/>
          </p:cNvSpPr>
          <p:nvPr/>
        </p:nvSpPr>
        <p:spPr bwMode="auto">
          <a:xfrm>
            <a:off x="5014913" y="5318125"/>
            <a:ext cx="1103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18 a 20 años</a:t>
            </a:r>
            <a:endParaRPr lang="es-EC" sz="1800"/>
          </a:p>
        </p:txBody>
      </p:sp>
      <p:sp>
        <p:nvSpPr>
          <p:cNvPr id="246325" name="Rectangle 2613"/>
          <p:cNvSpPr>
            <a:spLocks noChangeArrowheads="1"/>
          </p:cNvSpPr>
          <p:nvPr/>
        </p:nvSpPr>
        <p:spPr bwMode="auto">
          <a:xfrm>
            <a:off x="6738938" y="5318125"/>
            <a:ext cx="1103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21 a 23 años</a:t>
            </a:r>
            <a:endParaRPr lang="es-EC" sz="1800"/>
          </a:p>
        </p:txBody>
      </p:sp>
      <p:sp>
        <p:nvSpPr>
          <p:cNvPr id="246326" name="Rectangle 2614"/>
          <p:cNvSpPr>
            <a:spLocks noChangeArrowheads="1"/>
          </p:cNvSpPr>
          <p:nvPr/>
        </p:nvSpPr>
        <p:spPr bwMode="auto">
          <a:xfrm>
            <a:off x="2574925" y="5824538"/>
            <a:ext cx="109538" cy="12700"/>
          </a:xfrm>
          <a:prstGeom prst="rect">
            <a:avLst/>
          </a:prstGeom>
          <a:solidFill>
            <a:srgbClr val="98C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27" name="Rectangle 2615"/>
          <p:cNvSpPr>
            <a:spLocks noChangeArrowheads="1"/>
          </p:cNvSpPr>
          <p:nvPr/>
        </p:nvSpPr>
        <p:spPr bwMode="auto">
          <a:xfrm>
            <a:off x="2574925" y="5837238"/>
            <a:ext cx="109538" cy="11112"/>
          </a:xfrm>
          <a:prstGeom prst="rect">
            <a:avLst/>
          </a:prstGeom>
          <a:solidFill>
            <a:srgbClr val="95C6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28" name="Rectangle 2616"/>
          <p:cNvSpPr>
            <a:spLocks noChangeArrowheads="1"/>
          </p:cNvSpPr>
          <p:nvPr/>
        </p:nvSpPr>
        <p:spPr bwMode="auto">
          <a:xfrm>
            <a:off x="2574925" y="5848350"/>
            <a:ext cx="109538" cy="12700"/>
          </a:xfrm>
          <a:prstGeom prst="rect">
            <a:avLst/>
          </a:prstGeom>
          <a:solidFill>
            <a:srgbClr val="8FBE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29" name="Rectangle 2617"/>
          <p:cNvSpPr>
            <a:spLocks noChangeArrowheads="1"/>
          </p:cNvSpPr>
          <p:nvPr/>
        </p:nvSpPr>
        <p:spPr bwMode="auto">
          <a:xfrm>
            <a:off x="2574925" y="5861050"/>
            <a:ext cx="109538" cy="12700"/>
          </a:xfrm>
          <a:prstGeom prst="rect">
            <a:avLst/>
          </a:prstGeom>
          <a:solidFill>
            <a:srgbClr val="85B2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0" name="Rectangle 2618"/>
          <p:cNvSpPr>
            <a:spLocks noChangeArrowheads="1"/>
          </p:cNvSpPr>
          <p:nvPr/>
        </p:nvSpPr>
        <p:spPr bwMode="auto">
          <a:xfrm>
            <a:off x="2574925" y="5873750"/>
            <a:ext cx="109538" cy="11113"/>
          </a:xfrm>
          <a:prstGeom prst="rect">
            <a:avLst/>
          </a:prstGeom>
          <a:solidFill>
            <a:srgbClr val="79A1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1" name="Rectangle 2619"/>
          <p:cNvSpPr>
            <a:spLocks noChangeArrowheads="1"/>
          </p:cNvSpPr>
          <p:nvPr/>
        </p:nvSpPr>
        <p:spPr bwMode="auto">
          <a:xfrm>
            <a:off x="2574925" y="5884863"/>
            <a:ext cx="109538" cy="12700"/>
          </a:xfrm>
          <a:prstGeom prst="rect">
            <a:avLst/>
          </a:prstGeom>
          <a:solidFill>
            <a:srgbClr val="6A8D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2" name="Rectangle 2620"/>
          <p:cNvSpPr>
            <a:spLocks noChangeArrowheads="1"/>
          </p:cNvSpPr>
          <p:nvPr/>
        </p:nvSpPr>
        <p:spPr bwMode="auto">
          <a:xfrm>
            <a:off x="2574925" y="5897563"/>
            <a:ext cx="109538" cy="11112"/>
          </a:xfrm>
          <a:prstGeom prst="rect">
            <a:avLst/>
          </a:prstGeom>
          <a:solidFill>
            <a:srgbClr val="5C7A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3" name="Rectangle 2621"/>
          <p:cNvSpPr>
            <a:spLocks noChangeArrowheads="1"/>
          </p:cNvSpPr>
          <p:nvPr/>
        </p:nvSpPr>
        <p:spPr bwMode="auto">
          <a:xfrm>
            <a:off x="2574925" y="5908675"/>
            <a:ext cx="109538" cy="12700"/>
          </a:xfrm>
          <a:prstGeom prst="rect">
            <a:avLst/>
          </a:prstGeom>
          <a:solidFill>
            <a:srgbClr val="506B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4" name="Rectangle 2622"/>
          <p:cNvSpPr>
            <a:spLocks noChangeArrowheads="1"/>
          </p:cNvSpPr>
          <p:nvPr/>
        </p:nvSpPr>
        <p:spPr bwMode="auto">
          <a:xfrm>
            <a:off x="2574925" y="5921375"/>
            <a:ext cx="109538" cy="12700"/>
          </a:xfrm>
          <a:prstGeom prst="rect">
            <a:avLst/>
          </a:prstGeom>
          <a:solidFill>
            <a:srgbClr val="4961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5" name="Rectangle 2623"/>
          <p:cNvSpPr>
            <a:spLocks noChangeArrowheads="1"/>
          </p:cNvSpPr>
          <p:nvPr/>
        </p:nvSpPr>
        <p:spPr bwMode="auto">
          <a:xfrm>
            <a:off x="2574925" y="5824538"/>
            <a:ext cx="109538" cy="1095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6" name="Rectangle 2624"/>
          <p:cNvSpPr>
            <a:spLocks noChangeArrowheads="1"/>
          </p:cNvSpPr>
          <p:nvPr/>
        </p:nvSpPr>
        <p:spPr bwMode="auto">
          <a:xfrm>
            <a:off x="2806700" y="5764213"/>
            <a:ext cx="477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Moda</a:t>
            </a:r>
            <a:endParaRPr lang="es-EC" sz="1800"/>
          </a:p>
        </p:txBody>
      </p:sp>
      <p:sp>
        <p:nvSpPr>
          <p:cNvPr id="246337" name="Rectangle 2625"/>
          <p:cNvSpPr>
            <a:spLocks noChangeArrowheads="1"/>
          </p:cNvSpPr>
          <p:nvPr/>
        </p:nvSpPr>
        <p:spPr bwMode="auto">
          <a:xfrm>
            <a:off x="3335338" y="5824538"/>
            <a:ext cx="107950" cy="12700"/>
          </a:xfrm>
          <a:prstGeom prst="rect">
            <a:avLst/>
          </a:prstGeom>
          <a:solidFill>
            <a:srgbClr val="00C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8" name="Rectangle 2626"/>
          <p:cNvSpPr>
            <a:spLocks noChangeArrowheads="1"/>
          </p:cNvSpPr>
          <p:nvPr/>
        </p:nvSpPr>
        <p:spPr bwMode="auto">
          <a:xfrm>
            <a:off x="3335338" y="5837238"/>
            <a:ext cx="107950" cy="11112"/>
          </a:xfrm>
          <a:prstGeom prst="rect">
            <a:avLst/>
          </a:prstGeom>
          <a:solidFill>
            <a:srgbClr val="00C6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39" name="Rectangle 2627"/>
          <p:cNvSpPr>
            <a:spLocks noChangeArrowheads="1"/>
          </p:cNvSpPr>
          <p:nvPr/>
        </p:nvSpPr>
        <p:spPr bwMode="auto">
          <a:xfrm>
            <a:off x="3335338" y="5848350"/>
            <a:ext cx="107950" cy="12700"/>
          </a:xfrm>
          <a:prstGeom prst="rect">
            <a:avLst/>
          </a:prstGeom>
          <a:solidFill>
            <a:srgbClr val="00BE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0" name="Rectangle 2628"/>
          <p:cNvSpPr>
            <a:spLocks noChangeArrowheads="1"/>
          </p:cNvSpPr>
          <p:nvPr/>
        </p:nvSpPr>
        <p:spPr bwMode="auto">
          <a:xfrm>
            <a:off x="3335338" y="5861050"/>
            <a:ext cx="107950" cy="12700"/>
          </a:xfrm>
          <a:prstGeom prst="rect">
            <a:avLst/>
          </a:prstGeom>
          <a:solidFill>
            <a:srgbClr val="00B2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1" name="Rectangle 2629"/>
          <p:cNvSpPr>
            <a:spLocks noChangeArrowheads="1"/>
          </p:cNvSpPr>
          <p:nvPr/>
        </p:nvSpPr>
        <p:spPr bwMode="auto">
          <a:xfrm>
            <a:off x="3335338" y="5873750"/>
            <a:ext cx="107950" cy="11113"/>
          </a:xfrm>
          <a:prstGeom prst="rect">
            <a:avLst/>
          </a:prstGeom>
          <a:solidFill>
            <a:srgbClr val="00A1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2" name="Rectangle 2630"/>
          <p:cNvSpPr>
            <a:spLocks noChangeArrowheads="1"/>
          </p:cNvSpPr>
          <p:nvPr/>
        </p:nvSpPr>
        <p:spPr bwMode="auto">
          <a:xfrm>
            <a:off x="3335338" y="5884863"/>
            <a:ext cx="107950" cy="12700"/>
          </a:xfrm>
          <a:prstGeom prst="rect">
            <a:avLst/>
          </a:prstGeom>
          <a:solidFill>
            <a:srgbClr val="008D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3" name="Rectangle 2631"/>
          <p:cNvSpPr>
            <a:spLocks noChangeArrowheads="1"/>
          </p:cNvSpPr>
          <p:nvPr/>
        </p:nvSpPr>
        <p:spPr bwMode="auto">
          <a:xfrm>
            <a:off x="3335338" y="5897563"/>
            <a:ext cx="107950" cy="11112"/>
          </a:xfrm>
          <a:prstGeom prst="rect">
            <a:avLst/>
          </a:prstGeom>
          <a:solidFill>
            <a:srgbClr val="007A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4" name="Rectangle 2632"/>
          <p:cNvSpPr>
            <a:spLocks noChangeArrowheads="1"/>
          </p:cNvSpPr>
          <p:nvPr/>
        </p:nvSpPr>
        <p:spPr bwMode="auto">
          <a:xfrm>
            <a:off x="3335338" y="5908675"/>
            <a:ext cx="107950" cy="12700"/>
          </a:xfrm>
          <a:prstGeom prst="rect">
            <a:avLst/>
          </a:prstGeom>
          <a:solidFill>
            <a:srgbClr val="006B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5" name="Rectangle 2633"/>
          <p:cNvSpPr>
            <a:spLocks noChangeArrowheads="1"/>
          </p:cNvSpPr>
          <p:nvPr/>
        </p:nvSpPr>
        <p:spPr bwMode="auto">
          <a:xfrm>
            <a:off x="3335338" y="5921375"/>
            <a:ext cx="107950" cy="12700"/>
          </a:xfrm>
          <a:prstGeom prst="rect">
            <a:avLst/>
          </a:prstGeom>
          <a:solidFill>
            <a:srgbClr val="0061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6" name="Rectangle 2634"/>
          <p:cNvSpPr>
            <a:spLocks noChangeArrowheads="1"/>
          </p:cNvSpPr>
          <p:nvPr/>
        </p:nvSpPr>
        <p:spPr bwMode="auto">
          <a:xfrm>
            <a:off x="3335338" y="5824538"/>
            <a:ext cx="107950" cy="1095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7" name="Rectangle 2635"/>
          <p:cNvSpPr>
            <a:spLocks noChangeArrowheads="1"/>
          </p:cNvSpPr>
          <p:nvPr/>
        </p:nvSpPr>
        <p:spPr bwMode="auto">
          <a:xfrm>
            <a:off x="3573463" y="5764213"/>
            <a:ext cx="774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Deportes</a:t>
            </a:r>
            <a:endParaRPr lang="es-EC" sz="1800"/>
          </a:p>
        </p:txBody>
      </p:sp>
      <p:sp>
        <p:nvSpPr>
          <p:cNvPr id="246348" name="Rectangle 2636"/>
          <p:cNvSpPr>
            <a:spLocks noChangeArrowheads="1"/>
          </p:cNvSpPr>
          <p:nvPr/>
        </p:nvSpPr>
        <p:spPr bwMode="auto">
          <a:xfrm>
            <a:off x="4397375" y="5824538"/>
            <a:ext cx="107950" cy="109537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49" name="Rectangle 2637"/>
          <p:cNvSpPr>
            <a:spLocks noChangeArrowheads="1"/>
          </p:cNvSpPr>
          <p:nvPr/>
        </p:nvSpPr>
        <p:spPr bwMode="auto">
          <a:xfrm>
            <a:off x="4530725" y="5805488"/>
            <a:ext cx="97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100" b="0">
                <a:latin typeface="Arial" charset="0"/>
              </a:rPr>
              <a:t>Entretenimiento</a:t>
            </a:r>
          </a:p>
          <a:p>
            <a:r>
              <a:rPr lang="es-EC" sz="1100" b="0">
                <a:latin typeface="Arial" charset="0"/>
              </a:rPr>
              <a:t>Juvenil</a:t>
            </a:r>
            <a:endParaRPr lang="es-EC" sz="1400"/>
          </a:p>
        </p:txBody>
      </p:sp>
      <p:sp>
        <p:nvSpPr>
          <p:cNvPr id="246350" name="Rectangle 2638"/>
          <p:cNvSpPr>
            <a:spLocks noChangeArrowheads="1"/>
          </p:cNvSpPr>
          <p:nvPr/>
        </p:nvSpPr>
        <p:spPr bwMode="auto">
          <a:xfrm>
            <a:off x="5565775" y="5824538"/>
            <a:ext cx="109538" cy="109537"/>
          </a:xfrm>
          <a:prstGeom prst="rect">
            <a:avLst/>
          </a:prstGeom>
          <a:solidFill>
            <a:srgbClr val="33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6351" name="Rectangle 2639"/>
          <p:cNvSpPr>
            <a:spLocks noChangeArrowheads="1"/>
          </p:cNvSpPr>
          <p:nvPr/>
        </p:nvSpPr>
        <p:spPr bwMode="auto">
          <a:xfrm>
            <a:off x="5811838" y="5764213"/>
            <a:ext cx="942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>
                <a:latin typeface="Arial" charset="0"/>
              </a:rPr>
              <a:t>Informativa</a:t>
            </a:r>
            <a:endParaRPr lang="es-EC" sz="1800"/>
          </a:p>
        </p:txBody>
      </p:sp>
      <p:sp>
        <p:nvSpPr>
          <p:cNvPr id="246352" name="Text Box 2640"/>
          <p:cNvSpPr txBox="1">
            <a:spLocks noChangeArrowheads="1"/>
          </p:cNvSpPr>
          <p:nvPr/>
        </p:nvSpPr>
        <p:spPr bwMode="auto">
          <a:xfrm>
            <a:off x="427038" y="6165850"/>
            <a:ext cx="24320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=412 votos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2898-8717-41DD-BD6C-FC70D4760BE1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539750" y="549275"/>
            <a:ext cx="59705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Tipo de Lectura en Tiempos Libres</a:t>
            </a:r>
          </a:p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Share of Mind - Edad</a:t>
            </a:r>
            <a:endParaRPr lang="es-EC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43921" name="Group 209"/>
          <p:cNvGrpSpPr>
            <a:grpSpLocks/>
          </p:cNvGrpSpPr>
          <p:nvPr/>
        </p:nvGrpSpPr>
        <p:grpSpPr bwMode="auto">
          <a:xfrm>
            <a:off x="1114425" y="2066925"/>
            <a:ext cx="5770563" cy="3098800"/>
            <a:chOff x="702" y="1302"/>
            <a:chExt cx="3635" cy="1952"/>
          </a:xfrm>
        </p:grpSpPr>
        <p:sp>
          <p:nvSpPr>
            <p:cNvPr id="243721" name="Rectangle 9"/>
            <p:cNvSpPr>
              <a:spLocks noChangeArrowheads="1"/>
            </p:cNvSpPr>
            <p:nvPr/>
          </p:nvSpPr>
          <p:spPr bwMode="auto">
            <a:xfrm>
              <a:off x="702" y="2848"/>
              <a:ext cx="207" cy="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2" name="Rectangle 10"/>
            <p:cNvSpPr>
              <a:spLocks noChangeArrowheads="1"/>
            </p:cNvSpPr>
            <p:nvPr/>
          </p:nvSpPr>
          <p:spPr bwMode="auto">
            <a:xfrm>
              <a:off x="702" y="2856"/>
              <a:ext cx="207" cy="8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3" name="Rectangle 11"/>
            <p:cNvSpPr>
              <a:spLocks noChangeArrowheads="1"/>
            </p:cNvSpPr>
            <p:nvPr/>
          </p:nvSpPr>
          <p:spPr bwMode="auto">
            <a:xfrm>
              <a:off x="702" y="2864"/>
              <a:ext cx="207" cy="16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702" y="2880"/>
              <a:ext cx="207" cy="8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5" name="Rectangle 13"/>
            <p:cNvSpPr>
              <a:spLocks noChangeArrowheads="1"/>
            </p:cNvSpPr>
            <p:nvPr/>
          </p:nvSpPr>
          <p:spPr bwMode="auto">
            <a:xfrm>
              <a:off x="702" y="2888"/>
              <a:ext cx="207" cy="8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6" name="Rectangle 14"/>
            <p:cNvSpPr>
              <a:spLocks noChangeArrowheads="1"/>
            </p:cNvSpPr>
            <p:nvPr/>
          </p:nvSpPr>
          <p:spPr bwMode="auto">
            <a:xfrm>
              <a:off x="702" y="2896"/>
              <a:ext cx="207" cy="8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7" name="Rectangle 15"/>
            <p:cNvSpPr>
              <a:spLocks noChangeArrowheads="1"/>
            </p:cNvSpPr>
            <p:nvPr/>
          </p:nvSpPr>
          <p:spPr bwMode="auto">
            <a:xfrm>
              <a:off x="702" y="2904"/>
              <a:ext cx="207" cy="8"/>
            </a:xfrm>
            <a:prstGeom prst="rect">
              <a:avLst/>
            </a:prstGeom>
            <a:solidFill>
              <a:srgbClr val="95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8" name="Rectangle 16"/>
            <p:cNvSpPr>
              <a:spLocks noChangeArrowheads="1"/>
            </p:cNvSpPr>
            <p:nvPr/>
          </p:nvSpPr>
          <p:spPr bwMode="auto">
            <a:xfrm>
              <a:off x="702" y="2912"/>
              <a:ext cx="207" cy="8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29" name="Rectangle 17"/>
            <p:cNvSpPr>
              <a:spLocks noChangeArrowheads="1"/>
            </p:cNvSpPr>
            <p:nvPr/>
          </p:nvSpPr>
          <p:spPr bwMode="auto">
            <a:xfrm>
              <a:off x="702" y="2920"/>
              <a:ext cx="207" cy="8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0" name="Rectangle 18"/>
            <p:cNvSpPr>
              <a:spLocks noChangeArrowheads="1"/>
            </p:cNvSpPr>
            <p:nvPr/>
          </p:nvSpPr>
          <p:spPr bwMode="auto">
            <a:xfrm>
              <a:off x="702" y="2928"/>
              <a:ext cx="207" cy="7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1" name="Rectangle 19"/>
            <p:cNvSpPr>
              <a:spLocks noChangeArrowheads="1"/>
            </p:cNvSpPr>
            <p:nvPr/>
          </p:nvSpPr>
          <p:spPr bwMode="auto">
            <a:xfrm>
              <a:off x="702" y="2935"/>
              <a:ext cx="207" cy="8"/>
            </a:xfrm>
            <a:prstGeom prst="rect">
              <a:avLst/>
            </a:prstGeom>
            <a:solidFill>
              <a:srgbClr val="92C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2" name="Rectangle 20"/>
            <p:cNvSpPr>
              <a:spLocks noChangeArrowheads="1"/>
            </p:cNvSpPr>
            <p:nvPr/>
          </p:nvSpPr>
          <p:spPr bwMode="auto">
            <a:xfrm>
              <a:off x="702" y="2943"/>
              <a:ext cx="207" cy="8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3" name="Rectangle 21"/>
            <p:cNvSpPr>
              <a:spLocks noChangeArrowheads="1"/>
            </p:cNvSpPr>
            <p:nvPr/>
          </p:nvSpPr>
          <p:spPr bwMode="auto">
            <a:xfrm>
              <a:off x="702" y="2951"/>
              <a:ext cx="207" cy="8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4" name="Rectangle 22"/>
            <p:cNvSpPr>
              <a:spLocks noChangeArrowheads="1"/>
            </p:cNvSpPr>
            <p:nvPr/>
          </p:nvSpPr>
          <p:spPr bwMode="auto">
            <a:xfrm>
              <a:off x="702" y="2959"/>
              <a:ext cx="207" cy="8"/>
            </a:xfrm>
            <a:prstGeom prst="rect">
              <a:avLst/>
            </a:prstGeom>
            <a:solidFill>
              <a:srgbClr val="8E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5" name="Rectangle 23"/>
            <p:cNvSpPr>
              <a:spLocks noChangeArrowheads="1"/>
            </p:cNvSpPr>
            <p:nvPr/>
          </p:nvSpPr>
          <p:spPr bwMode="auto">
            <a:xfrm>
              <a:off x="702" y="2967"/>
              <a:ext cx="207" cy="8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6" name="Rectangle 24"/>
            <p:cNvSpPr>
              <a:spLocks noChangeArrowheads="1"/>
            </p:cNvSpPr>
            <p:nvPr/>
          </p:nvSpPr>
          <p:spPr bwMode="auto">
            <a:xfrm>
              <a:off x="702" y="2975"/>
              <a:ext cx="207" cy="8"/>
            </a:xfrm>
            <a:prstGeom prst="rect">
              <a:avLst/>
            </a:prstGeom>
            <a:solidFill>
              <a:srgbClr val="8BBA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7" name="Rectangle 25"/>
            <p:cNvSpPr>
              <a:spLocks noChangeArrowheads="1"/>
            </p:cNvSpPr>
            <p:nvPr/>
          </p:nvSpPr>
          <p:spPr bwMode="auto">
            <a:xfrm>
              <a:off x="702" y="2983"/>
              <a:ext cx="207" cy="8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8" name="Rectangle 26"/>
            <p:cNvSpPr>
              <a:spLocks noChangeArrowheads="1"/>
            </p:cNvSpPr>
            <p:nvPr/>
          </p:nvSpPr>
          <p:spPr bwMode="auto">
            <a:xfrm>
              <a:off x="702" y="2991"/>
              <a:ext cx="207" cy="8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39" name="Rectangle 27"/>
            <p:cNvSpPr>
              <a:spLocks noChangeArrowheads="1"/>
            </p:cNvSpPr>
            <p:nvPr/>
          </p:nvSpPr>
          <p:spPr bwMode="auto">
            <a:xfrm>
              <a:off x="702" y="2999"/>
              <a:ext cx="207" cy="8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0" name="Rectangle 28"/>
            <p:cNvSpPr>
              <a:spLocks noChangeArrowheads="1"/>
            </p:cNvSpPr>
            <p:nvPr/>
          </p:nvSpPr>
          <p:spPr bwMode="auto">
            <a:xfrm>
              <a:off x="702" y="3007"/>
              <a:ext cx="207" cy="8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1" name="Rectangle 29"/>
            <p:cNvSpPr>
              <a:spLocks noChangeArrowheads="1"/>
            </p:cNvSpPr>
            <p:nvPr/>
          </p:nvSpPr>
          <p:spPr bwMode="auto">
            <a:xfrm>
              <a:off x="702" y="3015"/>
              <a:ext cx="207" cy="8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2" name="Rectangle 30"/>
            <p:cNvSpPr>
              <a:spLocks noChangeArrowheads="1"/>
            </p:cNvSpPr>
            <p:nvPr/>
          </p:nvSpPr>
          <p:spPr bwMode="auto">
            <a:xfrm>
              <a:off x="702" y="3023"/>
              <a:ext cx="207" cy="8"/>
            </a:xfrm>
            <a:prstGeom prst="rect">
              <a:avLst/>
            </a:prstGeom>
            <a:solidFill>
              <a:srgbClr val="8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3" name="Rectangle 31"/>
            <p:cNvSpPr>
              <a:spLocks noChangeArrowheads="1"/>
            </p:cNvSpPr>
            <p:nvPr/>
          </p:nvSpPr>
          <p:spPr bwMode="auto">
            <a:xfrm>
              <a:off x="702" y="3031"/>
              <a:ext cx="207" cy="8"/>
            </a:xfrm>
            <a:prstGeom prst="rect">
              <a:avLst/>
            </a:prstGeom>
            <a:solidFill>
              <a:srgbClr val="7DA7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4" name="Rectangle 32"/>
            <p:cNvSpPr>
              <a:spLocks noChangeArrowheads="1"/>
            </p:cNvSpPr>
            <p:nvPr/>
          </p:nvSpPr>
          <p:spPr bwMode="auto">
            <a:xfrm>
              <a:off x="702" y="3039"/>
              <a:ext cx="207" cy="8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5" name="Rectangle 33"/>
            <p:cNvSpPr>
              <a:spLocks noChangeArrowheads="1"/>
            </p:cNvSpPr>
            <p:nvPr/>
          </p:nvSpPr>
          <p:spPr bwMode="auto">
            <a:xfrm>
              <a:off x="702" y="3047"/>
              <a:ext cx="207" cy="8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6" name="Rectangle 34"/>
            <p:cNvSpPr>
              <a:spLocks noChangeArrowheads="1"/>
            </p:cNvSpPr>
            <p:nvPr/>
          </p:nvSpPr>
          <p:spPr bwMode="auto">
            <a:xfrm>
              <a:off x="702" y="3055"/>
              <a:ext cx="207" cy="8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7" name="Rectangle 35"/>
            <p:cNvSpPr>
              <a:spLocks noChangeArrowheads="1"/>
            </p:cNvSpPr>
            <p:nvPr/>
          </p:nvSpPr>
          <p:spPr bwMode="auto">
            <a:xfrm>
              <a:off x="702" y="3063"/>
              <a:ext cx="207" cy="8"/>
            </a:xfrm>
            <a:prstGeom prst="rect">
              <a:avLst/>
            </a:prstGeom>
            <a:solidFill>
              <a:srgbClr val="739A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8" name="Rectangle 36"/>
            <p:cNvSpPr>
              <a:spLocks noChangeArrowheads="1"/>
            </p:cNvSpPr>
            <p:nvPr/>
          </p:nvSpPr>
          <p:spPr bwMode="auto">
            <a:xfrm>
              <a:off x="702" y="3071"/>
              <a:ext cx="207" cy="8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49" name="Rectangle 37"/>
            <p:cNvSpPr>
              <a:spLocks noChangeArrowheads="1"/>
            </p:cNvSpPr>
            <p:nvPr/>
          </p:nvSpPr>
          <p:spPr bwMode="auto">
            <a:xfrm>
              <a:off x="702" y="3079"/>
              <a:ext cx="207" cy="8"/>
            </a:xfrm>
            <a:prstGeom prst="rect">
              <a:avLst/>
            </a:prstGeom>
            <a:solidFill>
              <a:srgbClr val="6E9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0" name="Rectangle 38"/>
            <p:cNvSpPr>
              <a:spLocks noChangeArrowheads="1"/>
            </p:cNvSpPr>
            <p:nvPr/>
          </p:nvSpPr>
          <p:spPr bwMode="auto">
            <a:xfrm>
              <a:off x="702" y="3087"/>
              <a:ext cx="207" cy="8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1" name="Rectangle 39"/>
            <p:cNvSpPr>
              <a:spLocks noChangeArrowheads="1"/>
            </p:cNvSpPr>
            <p:nvPr/>
          </p:nvSpPr>
          <p:spPr bwMode="auto">
            <a:xfrm>
              <a:off x="702" y="3095"/>
              <a:ext cx="207" cy="8"/>
            </a:xfrm>
            <a:prstGeom prst="rect">
              <a:avLst/>
            </a:prstGeom>
            <a:solidFill>
              <a:srgbClr val="698B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2" name="Rectangle 40"/>
            <p:cNvSpPr>
              <a:spLocks noChangeArrowheads="1"/>
            </p:cNvSpPr>
            <p:nvPr/>
          </p:nvSpPr>
          <p:spPr bwMode="auto">
            <a:xfrm>
              <a:off x="702" y="3103"/>
              <a:ext cx="207" cy="8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3" name="Rectangle 41"/>
            <p:cNvSpPr>
              <a:spLocks noChangeArrowheads="1"/>
            </p:cNvSpPr>
            <p:nvPr/>
          </p:nvSpPr>
          <p:spPr bwMode="auto">
            <a:xfrm>
              <a:off x="702" y="3111"/>
              <a:ext cx="207" cy="8"/>
            </a:xfrm>
            <a:prstGeom prst="rect">
              <a:avLst/>
            </a:prstGeom>
            <a:solidFill>
              <a:srgbClr val="648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4" name="Rectangle 42"/>
            <p:cNvSpPr>
              <a:spLocks noChangeArrowheads="1"/>
            </p:cNvSpPr>
            <p:nvPr/>
          </p:nvSpPr>
          <p:spPr bwMode="auto">
            <a:xfrm>
              <a:off x="702" y="3119"/>
              <a:ext cx="207" cy="8"/>
            </a:xfrm>
            <a:prstGeom prst="rect">
              <a:avLst/>
            </a:prstGeom>
            <a:solidFill>
              <a:srgbClr val="618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5" name="Rectangle 43"/>
            <p:cNvSpPr>
              <a:spLocks noChangeArrowheads="1"/>
            </p:cNvSpPr>
            <p:nvPr/>
          </p:nvSpPr>
          <p:spPr bwMode="auto">
            <a:xfrm>
              <a:off x="702" y="3127"/>
              <a:ext cx="207" cy="8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6" name="Rectangle 44"/>
            <p:cNvSpPr>
              <a:spLocks noChangeArrowheads="1"/>
            </p:cNvSpPr>
            <p:nvPr/>
          </p:nvSpPr>
          <p:spPr bwMode="auto">
            <a:xfrm>
              <a:off x="702" y="3135"/>
              <a:ext cx="207" cy="8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7" name="Rectangle 45"/>
            <p:cNvSpPr>
              <a:spLocks noChangeArrowheads="1"/>
            </p:cNvSpPr>
            <p:nvPr/>
          </p:nvSpPr>
          <p:spPr bwMode="auto">
            <a:xfrm>
              <a:off x="702" y="3143"/>
              <a:ext cx="207" cy="8"/>
            </a:xfrm>
            <a:prstGeom prst="rect">
              <a:avLst/>
            </a:prstGeom>
            <a:solidFill>
              <a:srgbClr val="5B7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8" name="Rectangle 46"/>
            <p:cNvSpPr>
              <a:spLocks noChangeArrowheads="1"/>
            </p:cNvSpPr>
            <p:nvPr/>
          </p:nvSpPr>
          <p:spPr bwMode="auto">
            <a:xfrm>
              <a:off x="702" y="3151"/>
              <a:ext cx="207" cy="8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59" name="Rectangle 47"/>
            <p:cNvSpPr>
              <a:spLocks noChangeArrowheads="1"/>
            </p:cNvSpPr>
            <p:nvPr/>
          </p:nvSpPr>
          <p:spPr bwMode="auto">
            <a:xfrm>
              <a:off x="702" y="3159"/>
              <a:ext cx="207" cy="8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0" name="Rectangle 48"/>
            <p:cNvSpPr>
              <a:spLocks noChangeArrowheads="1"/>
            </p:cNvSpPr>
            <p:nvPr/>
          </p:nvSpPr>
          <p:spPr bwMode="auto">
            <a:xfrm>
              <a:off x="702" y="3167"/>
              <a:ext cx="207" cy="8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1" name="Rectangle 49"/>
            <p:cNvSpPr>
              <a:spLocks noChangeArrowheads="1"/>
            </p:cNvSpPr>
            <p:nvPr/>
          </p:nvSpPr>
          <p:spPr bwMode="auto">
            <a:xfrm>
              <a:off x="702" y="3175"/>
              <a:ext cx="207" cy="8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2" name="Rectangle 50"/>
            <p:cNvSpPr>
              <a:spLocks noChangeArrowheads="1"/>
            </p:cNvSpPr>
            <p:nvPr/>
          </p:nvSpPr>
          <p:spPr bwMode="auto">
            <a:xfrm>
              <a:off x="702" y="3183"/>
              <a:ext cx="207" cy="8"/>
            </a:xfrm>
            <a:prstGeom prst="rect">
              <a:avLst/>
            </a:prstGeom>
            <a:solidFill>
              <a:srgbClr val="5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3" name="Rectangle 51"/>
            <p:cNvSpPr>
              <a:spLocks noChangeArrowheads="1"/>
            </p:cNvSpPr>
            <p:nvPr/>
          </p:nvSpPr>
          <p:spPr bwMode="auto">
            <a:xfrm>
              <a:off x="702" y="3191"/>
              <a:ext cx="207" cy="8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4" name="Rectangle 52"/>
            <p:cNvSpPr>
              <a:spLocks noChangeArrowheads="1"/>
            </p:cNvSpPr>
            <p:nvPr/>
          </p:nvSpPr>
          <p:spPr bwMode="auto">
            <a:xfrm>
              <a:off x="702" y="3199"/>
              <a:ext cx="207" cy="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5" name="Rectangle 53"/>
            <p:cNvSpPr>
              <a:spLocks noChangeArrowheads="1"/>
            </p:cNvSpPr>
            <p:nvPr/>
          </p:nvSpPr>
          <p:spPr bwMode="auto">
            <a:xfrm>
              <a:off x="702" y="3206"/>
              <a:ext cx="207" cy="8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6" name="Rectangle 54"/>
            <p:cNvSpPr>
              <a:spLocks noChangeArrowheads="1"/>
            </p:cNvSpPr>
            <p:nvPr/>
          </p:nvSpPr>
          <p:spPr bwMode="auto">
            <a:xfrm>
              <a:off x="702" y="3214"/>
              <a:ext cx="207" cy="8"/>
            </a:xfrm>
            <a:prstGeom prst="rect">
              <a:avLst/>
            </a:prstGeom>
            <a:solidFill>
              <a:srgbClr val="4B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7" name="Rectangle 55"/>
            <p:cNvSpPr>
              <a:spLocks noChangeArrowheads="1"/>
            </p:cNvSpPr>
            <p:nvPr/>
          </p:nvSpPr>
          <p:spPr bwMode="auto">
            <a:xfrm>
              <a:off x="702" y="3222"/>
              <a:ext cx="207" cy="8"/>
            </a:xfrm>
            <a:prstGeom prst="rect">
              <a:avLst/>
            </a:prstGeom>
            <a:solidFill>
              <a:srgbClr val="49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8" name="Rectangle 56"/>
            <p:cNvSpPr>
              <a:spLocks noChangeArrowheads="1"/>
            </p:cNvSpPr>
            <p:nvPr/>
          </p:nvSpPr>
          <p:spPr bwMode="auto">
            <a:xfrm>
              <a:off x="702" y="3230"/>
              <a:ext cx="207" cy="8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69" name="Rectangle 57"/>
            <p:cNvSpPr>
              <a:spLocks noChangeArrowheads="1"/>
            </p:cNvSpPr>
            <p:nvPr/>
          </p:nvSpPr>
          <p:spPr bwMode="auto">
            <a:xfrm>
              <a:off x="702" y="3238"/>
              <a:ext cx="207" cy="8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0" name="Rectangle 58"/>
            <p:cNvSpPr>
              <a:spLocks noChangeArrowheads="1"/>
            </p:cNvSpPr>
            <p:nvPr/>
          </p:nvSpPr>
          <p:spPr bwMode="auto">
            <a:xfrm>
              <a:off x="702" y="3246"/>
              <a:ext cx="207" cy="8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1" name="Rectangle 59"/>
            <p:cNvSpPr>
              <a:spLocks noChangeArrowheads="1"/>
            </p:cNvSpPr>
            <p:nvPr/>
          </p:nvSpPr>
          <p:spPr bwMode="auto">
            <a:xfrm>
              <a:off x="702" y="2848"/>
              <a:ext cx="207" cy="40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2" name="Rectangle 60"/>
            <p:cNvSpPr>
              <a:spLocks noChangeArrowheads="1"/>
            </p:cNvSpPr>
            <p:nvPr/>
          </p:nvSpPr>
          <p:spPr bwMode="auto">
            <a:xfrm>
              <a:off x="1842" y="1302"/>
              <a:ext cx="207" cy="10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3" name="Rectangle 61"/>
            <p:cNvSpPr>
              <a:spLocks noChangeArrowheads="1"/>
            </p:cNvSpPr>
            <p:nvPr/>
          </p:nvSpPr>
          <p:spPr bwMode="auto">
            <a:xfrm>
              <a:off x="1842" y="1405"/>
              <a:ext cx="207" cy="96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4" name="Rectangle 62"/>
            <p:cNvSpPr>
              <a:spLocks noChangeArrowheads="1"/>
            </p:cNvSpPr>
            <p:nvPr/>
          </p:nvSpPr>
          <p:spPr bwMode="auto">
            <a:xfrm>
              <a:off x="1842" y="1501"/>
              <a:ext cx="207" cy="88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5" name="Rectangle 63"/>
            <p:cNvSpPr>
              <a:spLocks noChangeArrowheads="1"/>
            </p:cNvSpPr>
            <p:nvPr/>
          </p:nvSpPr>
          <p:spPr bwMode="auto">
            <a:xfrm>
              <a:off x="1842" y="1589"/>
              <a:ext cx="207" cy="63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6" name="Rectangle 64"/>
            <p:cNvSpPr>
              <a:spLocks noChangeArrowheads="1"/>
            </p:cNvSpPr>
            <p:nvPr/>
          </p:nvSpPr>
          <p:spPr bwMode="auto">
            <a:xfrm>
              <a:off x="1842" y="1652"/>
              <a:ext cx="207" cy="40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7" name="Rectangle 65"/>
            <p:cNvSpPr>
              <a:spLocks noChangeArrowheads="1"/>
            </p:cNvSpPr>
            <p:nvPr/>
          </p:nvSpPr>
          <p:spPr bwMode="auto">
            <a:xfrm>
              <a:off x="1842" y="1692"/>
              <a:ext cx="207" cy="56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8" name="Rectangle 66"/>
            <p:cNvSpPr>
              <a:spLocks noChangeArrowheads="1"/>
            </p:cNvSpPr>
            <p:nvPr/>
          </p:nvSpPr>
          <p:spPr bwMode="auto">
            <a:xfrm>
              <a:off x="1842" y="1748"/>
              <a:ext cx="207" cy="32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79" name="Rectangle 67"/>
            <p:cNvSpPr>
              <a:spLocks noChangeArrowheads="1"/>
            </p:cNvSpPr>
            <p:nvPr/>
          </p:nvSpPr>
          <p:spPr bwMode="auto">
            <a:xfrm>
              <a:off x="1842" y="1780"/>
              <a:ext cx="207" cy="32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0" name="Rectangle 68"/>
            <p:cNvSpPr>
              <a:spLocks noChangeArrowheads="1"/>
            </p:cNvSpPr>
            <p:nvPr/>
          </p:nvSpPr>
          <p:spPr bwMode="auto">
            <a:xfrm>
              <a:off x="1842" y="1812"/>
              <a:ext cx="207" cy="32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1" name="Rectangle 69"/>
            <p:cNvSpPr>
              <a:spLocks noChangeArrowheads="1"/>
            </p:cNvSpPr>
            <p:nvPr/>
          </p:nvSpPr>
          <p:spPr bwMode="auto">
            <a:xfrm>
              <a:off x="1842" y="1844"/>
              <a:ext cx="207" cy="31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2" name="Rectangle 70"/>
            <p:cNvSpPr>
              <a:spLocks noChangeArrowheads="1"/>
            </p:cNvSpPr>
            <p:nvPr/>
          </p:nvSpPr>
          <p:spPr bwMode="auto">
            <a:xfrm>
              <a:off x="1842" y="1875"/>
              <a:ext cx="207" cy="32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3" name="Rectangle 71"/>
            <p:cNvSpPr>
              <a:spLocks noChangeArrowheads="1"/>
            </p:cNvSpPr>
            <p:nvPr/>
          </p:nvSpPr>
          <p:spPr bwMode="auto">
            <a:xfrm>
              <a:off x="1842" y="1907"/>
              <a:ext cx="207" cy="24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4" name="Rectangle 72"/>
            <p:cNvSpPr>
              <a:spLocks noChangeArrowheads="1"/>
            </p:cNvSpPr>
            <p:nvPr/>
          </p:nvSpPr>
          <p:spPr bwMode="auto">
            <a:xfrm>
              <a:off x="1842" y="1931"/>
              <a:ext cx="207" cy="24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5" name="Rectangle 73"/>
            <p:cNvSpPr>
              <a:spLocks noChangeArrowheads="1"/>
            </p:cNvSpPr>
            <p:nvPr/>
          </p:nvSpPr>
          <p:spPr bwMode="auto">
            <a:xfrm>
              <a:off x="1842" y="1955"/>
              <a:ext cx="207" cy="24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6" name="Rectangle 74"/>
            <p:cNvSpPr>
              <a:spLocks noChangeArrowheads="1"/>
            </p:cNvSpPr>
            <p:nvPr/>
          </p:nvSpPr>
          <p:spPr bwMode="auto">
            <a:xfrm>
              <a:off x="1842" y="1979"/>
              <a:ext cx="207" cy="32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7" name="Rectangle 75"/>
            <p:cNvSpPr>
              <a:spLocks noChangeArrowheads="1"/>
            </p:cNvSpPr>
            <p:nvPr/>
          </p:nvSpPr>
          <p:spPr bwMode="auto">
            <a:xfrm>
              <a:off x="1842" y="2011"/>
              <a:ext cx="207" cy="32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8" name="Rectangle 76"/>
            <p:cNvSpPr>
              <a:spLocks noChangeArrowheads="1"/>
            </p:cNvSpPr>
            <p:nvPr/>
          </p:nvSpPr>
          <p:spPr bwMode="auto">
            <a:xfrm>
              <a:off x="1842" y="2043"/>
              <a:ext cx="207" cy="16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89" name="Rectangle 77"/>
            <p:cNvSpPr>
              <a:spLocks noChangeArrowheads="1"/>
            </p:cNvSpPr>
            <p:nvPr/>
          </p:nvSpPr>
          <p:spPr bwMode="auto">
            <a:xfrm>
              <a:off x="1842" y="2059"/>
              <a:ext cx="207" cy="24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0" name="Rectangle 78"/>
            <p:cNvSpPr>
              <a:spLocks noChangeArrowheads="1"/>
            </p:cNvSpPr>
            <p:nvPr/>
          </p:nvSpPr>
          <p:spPr bwMode="auto">
            <a:xfrm>
              <a:off x="1842" y="2083"/>
              <a:ext cx="207" cy="16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1" name="Rectangle 79"/>
            <p:cNvSpPr>
              <a:spLocks noChangeArrowheads="1"/>
            </p:cNvSpPr>
            <p:nvPr/>
          </p:nvSpPr>
          <p:spPr bwMode="auto">
            <a:xfrm>
              <a:off x="1842" y="2099"/>
              <a:ext cx="207" cy="16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2" name="Rectangle 80"/>
            <p:cNvSpPr>
              <a:spLocks noChangeArrowheads="1"/>
            </p:cNvSpPr>
            <p:nvPr/>
          </p:nvSpPr>
          <p:spPr bwMode="auto">
            <a:xfrm>
              <a:off x="1842" y="2115"/>
              <a:ext cx="207" cy="15"/>
            </a:xfrm>
            <a:prstGeom prst="rect">
              <a:avLst/>
            </a:prstGeom>
            <a:solidFill>
              <a:srgbClr val="82AD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3" name="Rectangle 81"/>
            <p:cNvSpPr>
              <a:spLocks noChangeArrowheads="1"/>
            </p:cNvSpPr>
            <p:nvPr/>
          </p:nvSpPr>
          <p:spPr bwMode="auto">
            <a:xfrm>
              <a:off x="1842" y="2130"/>
              <a:ext cx="207" cy="24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4" name="Rectangle 82"/>
            <p:cNvSpPr>
              <a:spLocks noChangeArrowheads="1"/>
            </p:cNvSpPr>
            <p:nvPr/>
          </p:nvSpPr>
          <p:spPr bwMode="auto">
            <a:xfrm>
              <a:off x="1842" y="2154"/>
              <a:ext cx="207" cy="16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5" name="Rectangle 83"/>
            <p:cNvSpPr>
              <a:spLocks noChangeArrowheads="1"/>
            </p:cNvSpPr>
            <p:nvPr/>
          </p:nvSpPr>
          <p:spPr bwMode="auto">
            <a:xfrm>
              <a:off x="1842" y="2170"/>
              <a:ext cx="207" cy="24"/>
            </a:xfrm>
            <a:prstGeom prst="rect">
              <a:avLst/>
            </a:prstGeom>
            <a:solidFill>
              <a:srgbClr val="7F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6" name="Rectangle 84"/>
            <p:cNvSpPr>
              <a:spLocks noChangeArrowheads="1"/>
            </p:cNvSpPr>
            <p:nvPr/>
          </p:nvSpPr>
          <p:spPr bwMode="auto">
            <a:xfrm>
              <a:off x="1842" y="2194"/>
              <a:ext cx="207" cy="16"/>
            </a:xfrm>
            <a:prstGeom prst="rect">
              <a:avLst/>
            </a:prstGeom>
            <a:solidFill>
              <a:srgbClr val="7DA7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7" name="Rectangle 85"/>
            <p:cNvSpPr>
              <a:spLocks noChangeArrowheads="1"/>
            </p:cNvSpPr>
            <p:nvPr/>
          </p:nvSpPr>
          <p:spPr bwMode="auto">
            <a:xfrm>
              <a:off x="1842" y="2210"/>
              <a:ext cx="207" cy="24"/>
            </a:xfrm>
            <a:prstGeom prst="rect">
              <a:avLst/>
            </a:prstGeom>
            <a:solidFill>
              <a:srgbClr val="7C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8" name="Rectangle 86"/>
            <p:cNvSpPr>
              <a:spLocks noChangeArrowheads="1"/>
            </p:cNvSpPr>
            <p:nvPr/>
          </p:nvSpPr>
          <p:spPr bwMode="auto">
            <a:xfrm>
              <a:off x="1842" y="2234"/>
              <a:ext cx="207" cy="16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799" name="Rectangle 87"/>
            <p:cNvSpPr>
              <a:spLocks noChangeArrowheads="1"/>
            </p:cNvSpPr>
            <p:nvPr/>
          </p:nvSpPr>
          <p:spPr bwMode="auto">
            <a:xfrm>
              <a:off x="1842" y="2250"/>
              <a:ext cx="207" cy="24"/>
            </a:xfrm>
            <a:prstGeom prst="rect">
              <a:avLst/>
            </a:prstGeom>
            <a:solidFill>
              <a:srgbClr val="7BA3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0" name="Rectangle 88"/>
            <p:cNvSpPr>
              <a:spLocks noChangeArrowheads="1"/>
            </p:cNvSpPr>
            <p:nvPr/>
          </p:nvSpPr>
          <p:spPr bwMode="auto">
            <a:xfrm>
              <a:off x="1842" y="2274"/>
              <a:ext cx="207" cy="16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1" name="Rectangle 89"/>
            <p:cNvSpPr>
              <a:spLocks noChangeArrowheads="1"/>
            </p:cNvSpPr>
            <p:nvPr/>
          </p:nvSpPr>
          <p:spPr bwMode="auto">
            <a:xfrm>
              <a:off x="1842" y="2290"/>
              <a:ext cx="207" cy="24"/>
            </a:xfrm>
            <a:prstGeom prst="rect">
              <a:avLst/>
            </a:prstGeom>
            <a:solidFill>
              <a:srgbClr val="78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2" name="Rectangle 90"/>
            <p:cNvSpPr>
              <a:spLocks noChangeArrowheads="1"/>
            </p:cNvSpPr>
            <p:nvPr/>
          </p:nvSpPr>
          <p:spPr bwMode="auto">
            <a:xfrm>
              <a:off x="1842" y="2314"/>
              <a:ext cx="207" cy="16"/>
            </a:xfrm>
            <a:prstGeom prst="rect">
              <a:avLst/>
            </a:prstGeom>
            <a:solidFill>
              <a:srgbClr val="769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3" name="Rectangle 91"/>
            <p:cNvSpPr>
              <a:spLocks noChangeArrowheads="1"/>
            </p:cNvSpPr>
            <p:nvPr/>
          </p:nvSpPr>
          <p:spPr bwMode="auto">
            <a:xfrm>
              <a:off x="1842" y="2330"/>
              <a:ext cx="207" cy="16"/>
            </a:xfrm>
            <a:prstGeom prst="rect">
              <a:avLst/>
            </a:prstGeom>
            <a:solidFill>
              <a:srgbClr val="75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4" name="Rectangle 92"/>
            <p:cNvSpPr>
              <a:spLocks noChangeArrowheads="1"/>
            </p:cNvSpPr>
            <p:nvPr/>
          </p:nvSpPr>
          <p:spPr bwMode="auto">
            <a:xfrm>
              <a:off x="1842" y="2346"/>
              <a:ext cx="207" cy="16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5" name="Rectangle 93"/>
            <p:cNvSpPr>
              <a:spLocks noChangeArrowheads="1"/>
            </p:cNvSpPr>
            <p:nvPr/>
          </p:nvSpPr>
          <p:spPr bwMode="auto">
            <a:xfrm>
              <a:off x="1842" y="2362"/>
              <a:ext cx="207" cy="16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6" name="Rectangle 94"/>
            <p:cNvSpPr>
              <a:spLocks noChangeArrowheads="1"/>
            </p:cNvSpPr>
            <p:nvPr/>
          </p:nvSpPr>
          <p:spPr bwMode="auto">
            <a:xfrm>
              <a:off x="1842" y="2378"/>
              <a:ext cx="207" cy="16"/>
            </a:xfrm>
            <a:prstGeom prst="rect">
              <a:avLst/>
            </a:prstGeom>
            <a:solidFill>
              <a:srgbClr val="729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7" name="Rectangle 95"/>
            <p:cNvSpPr>
              <a:spLocks noChangeArrowheads="1"/>
            </p:cNvSpPr>
            <p:nvPr/>
          </p:nvSpPr>
          <p:spPr bwMode="auto">
            <a:xfrm>
              <a:off x="1842" y="2394"/>
              <a:ext cx="207" cy="23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8" name="Rectangle 96"/>
            <p:cNvSpPr>
              <a:spLocks noChangeArrowheads="1"/>
            </p:cNvSpPr>
            <p:nvPr/>
          </p:nvSpPr>
          <p:spPr bwMode="auto">
            <a:xfrm>
              <a:off x="1842" y="2417"/>
              <a:ext cx="207" cy="16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09" name="Rectangle 97"/>
            <p:cNvSpPr>
              <a:spLocks noChangeArrowheads="1"/>
            </p:cNvSpPr>
            <p:nvPr/>
          </p:nvSpPr>
          <p:spPr bwMode="auto">
            <a:xfrm>
              <a:off x="1842" y="2433"/>
              <a:ext cx="207" cy="16"/>
            </a:xfrm>
            <a:prstGeom prst="rect">
              <a:avLst/>
            </a:prstGeom>
            <a:solidFill>
              <a:srgbClr val="6E92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0" name="Rectangle 98"/>
            <p:cNvSpPr>
              <a:spLocks noChangeArrowheads="1"/>
            </p:cNvSpPr>
            <p:nvPr/>
          </p:nvSpPr>
          <p:spPr bwMode="auto">
            <a:xfrm>
              <a:off x="1842" y="2449"/>
              <a:ext cx="207" cy="16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1" name="Rectangle 99"/>
            <p:cNvSpPr>
              <a:spLocks noChangeArrowheads="1"/>
            </p:cNvSpPr>
            <p:nvPr/>
          </p:nvSpPr>
          <p:spPr bwMode="auto">
            <a:xfrm>
              <a:off x="1842" y="2465"/>
              <a:ext cx="207" cy="24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2" name="Rectangle 100"/>
            <p:cNvSpPr>
              <a:spLocks noChangeArrowheads="1"/>
            </p:cNvSpPr>
            <p:nvPr/>
          </p:nvSpPr>
          <p:spPr bwMode="auto">
            <a:xfrm>
              <a:off x="1842" y="2489"/>
              <a:ext cx="207" cy="16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3" name="Rectangle 101"/>
            <p:cNvSpPr>
              <a:spLocks noChangeArrowheads="1"/>
            </p:cNvSpPr>
            <p:nvPr/>
          </p:nvSpPr>
          <p:spPr bwMode="auto">
            <a:xfrm>
              <a:off x="1842" y="2505"/>
              <a:ext cx="207" cy="16"/>
            </a:xfrm>
            <a:prstGeom prst="rect">
              <a:avLst/>
            </a:prstGeom>
            <a:solidFill>
              <a:srgbClr val="698B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4" name="Rectangle 102"/>
            <p:cNvSpPr>
              <a:spLocks noChangeArrowheads="1"/>
            </p:cNvSpPr>
            <p:nvPr/>
          </p:nvSpPr>
          <p:spPr bwMode="auto">
            <a:xfrm>
              <a:off x="1842" y="2521"/>
              <a:ext cx="207" cy="16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5" name="Rectangle 103"/>
            <p:cNvSpPr>
              <a:spLocks noChangeArrowheads="1"/>
            </p:cNvSpPr>
            <p:nvPr/>
          </p:nvSpPr>
          <p:spPr bwMode="auto">
            <a:xfrm>
              <a:off x="1842" y="2537"/>
              <a:ext cx="207" cy="24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6" name="Rectangle 104"/>
            <p:cNvSpPr>
              <a:spLocks noChangeArrowheads="1"/>
            </p:cNvSpPr>
            <p:nvPr/>
          </p:nvSpPr>
          <p:spPr bwMode="auto">
            <a:xfrm>
              <a:off x="1842" y="2561"/>
              <a:ext cx="207" cy="16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7" name="Rectangle 105"/>
            <p:cNvSpPr>
              <a:spLocks noChangeArrowheads="1"/>
            </p:cNvSpPr>
            <p:nvPr/>
          </p:nvSpPr>
          <p:spPr bwMode="auto">
            <a:xfrm>
              <a:off x="1842" y="2577"/>
              <a:ext cx="207" cy="16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8" name="Rectangle 106"/>
            <p:cNvSpPr>
              <a:spLocks noChangeArrowheads="1"/>
            </p:cNvSpPr>
            <p:nvPr/>
          </p:nvSpPr>
          <p:spPr bwMode="auto">
            <a:xfrm>
              <a:off x="1842" y="2593"/>
              <a:ext cx="207" cy="16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19" name="Rectangle 107"/>
            <p:cNvSpPr>
              <a:spLocks noChangeArrowheads="1"/>
            </p:cNvSpPr>
            <p:nvPr/>
          </p:nvSpPr>
          <p:spPr bwMode="auto">
            <a:xfrm>
              <a:off x="1842" y="2609"/>
              <a:ext cx="207" cy="24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0" name="Rectangle 108"/>
            <p:cNvSpPr>
              <a:spLocks noChangeArrowheads="1"/>
            </p:cNvSpPr>
            <p:nvPr/>
          </p:nvSpPr>
          <p:spPr bwMode="auto">
            <a:xfrm>
              <a:off x="1842" y="2633"/>
              <a:ext cx="207" cy="16"/>
            </a:xfrm>
            <a:prstGeom prst="rect">
              <a:avLst/>
            </a:prstGeom>
            <a:solidFill>
              <a:srgbClr val="6080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1" name="Rectangle 109"/>
            <p:cNvSpPr>
              <a:spLocks noChangeArrowheads="1"/>
            </p:cNvSpPr>
            <p:nvPr/>
          </p:nvSpPr>
          <p:spPr bwMode="auto">
            <a:xfrm>
              <a:off x="1842" y="2649"/>
              <a:ext cx="207" cy="23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2" name="Rectangle 110"/>
            <p:cNvSpPr>
              <a:spLocks noChangeArrowheads="1"/>
            </p:cNvSpPr>
            <p:nvPr/>
          </p:nvSpPr>
          <p:spPr bwMode="auto">
            <a:xfrm>
              <a:off x="1842" y="2672"/>
              <a:ext cx="207" cy="16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3" name="Rectangle 111"/>
            <p:cNvSpPr>
              <a:spLocks noChangeArrowheads="1"/>
            </p:cNvSpPr>
            <p:nvPr/>
          </p:nvSpPr>
          <p:spPr bwMode="auto">
            <a:xfrm>
              <a:off x="1842" y="2688"/>
              <a:ext cx="207" cy="24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4" name="Rectangle 112"/>
            <p:cNvSpPr>
              <a:spLocks noChangeArrowheads="1"/>
            </p:cNvSpPr>
            <p:nvPr/>
          </p:nvSpPr>
          <p:spPr bwMode="auto">
            <a:xfrm>
              <a:off x="1842" y="2712"/>
              <a:ext cx="207" cy="8"/>
            </a:xfrm>
            <a:prstGeom prst="rect">
              <a:avLst/>
            </a:prstGeom>
            <a:solidFill>
              <a:srgbClr val="5B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5" name="Rectangle 113"/>
            <p:cNvSpPr>
              <a:spLocks noChangeArrowheads="1"/>
            </p:cNvSpPr>
            <p:nvPr/>
          </p:nvSpPr>
          <p:spPr bwMode="auto">
            <a:xfrm>
              <a:off x="1842" y="2720"/>
              <a:ext cx="207" cy="24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6" name="Rectangle 114"/>
            <p:cNvSpPr>
              <a:spLocks noChangeArrowheads="1"/>
            </p:cNvSpPr>
            <p:nvPr/>
          </p:nvSpPr>
          <p:spPr bwMode="auto">
            <a:xfrm>
              <a:off x="1842" y="2744"/>
              <a:ext cx="207" cy="24"/>
            </a:xfrm>
            <a:prstGeom prst="rect">
              <a:avLst/>
            </a:prstGeom>
            <a:solidFill>
              <a:srgbClr val="5A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7" name="Rectangle 115"/>
            <p:cNvSpPr>
              <a:spLocks noChangeArrowheads="1"/>
            </p:cNvSpPr>
            <p:nvPr/>
          </p:nvSpPr>
          <p:spPr bwMode="auto">
            <a:xfrm>
              <a:off x="1842" y="2768"/>
              <a:ext cx="207" cy="24"/>
            </a:xfrm>
            <a:prstGeom prst="rect">
              <a:avLst/>
            </a:prstGeom>
            <a:solidFill>
              <a:srgbClr val="59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8" name="Rectangle 116"/>
            <p:cNvSpPr>
              <a:spLocks noChangeArrowheads="1"/>
            </p:cNvSpPr>
            <p:nvPr/>
          </p:nvSpPr>
          <p:spPr bwMode="auto">
            <a:xfrm>
              <a:off x="1842" y="2792"/>
              <a:ext cx="207" cy="24"/>
            </a:xfrm>
            <a:prstGeom prst="rect">
              <a:avLst/>
            </a:prstGeom>
            <a:solidFill>
              <a:srgbClr val="57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29" name="Rectangle 117"/>
            <p:cNvSpPr>
              <a:spLocks noChangeArrowheads="1"/>
            </p:cNvSpPr>
            <p:nvPr/>
          </p:nvSpPr>
          <p:spPr bwMode="auto">
            <a:xfrm>
              <a:off x="1842" y="2816"/>
              <a:ext cx="207" cy="16"/>
            </a:xfrm>
            <a:prstGeom prst="rect">
              <a:avLst/>
            </a:prstGeom>
            <a:solidFill>
              <a:srgbClr val="5571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0" name="Rectangle 118"/>
            <p:cNvSpPr>
              <a:spLocks noChangeArrowheads="1"/>
            </p:cNvSpPr>
            <p:nvPr/>
          </p:nvSpPr>
          <p:spPr bwMode="auto">
            <a:xfrm>
              <a:off x="1842" y="2832"/>
              <a:ext cx="207" cy="24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1" name="Rectangle 119"/>
            <p:cNvSpPr>
              <a:spLocks noChangeArrowheads="1"/>
            </p:cNvSpPr>
            <p:nvPr/>
          </p:nvSpPr>
          <p:spPr bwMode="auto">
            <a:xfrm>
              <a:off x="1842" y="2856"/>
              <a:ext cx="207" cy="24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2" name="Rectangle 120"/>
            <p:cNvSpPr>
              <a:spLocks noChangeArrowheads="1"/>
            </p:cNvSpPr>
            <p:nvPr/>
          </p:nvSpPr>
          <p:spPr bwMode="auto">
            <a:xfrm>
              <a:off x="1842" y="2880"/>
              <a:ext cx="207" cy="32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3" name="Rectangle 121"/>
            <p:cNvSpPr>
              <a:spLocks noChangeArrowheads="1"/>
            </p:cNvSpPr>
            <p:nvPr/>
          </p:nvSpPr>
          <p:spPr bwMode="auto">
            <a:xfrm>
              <a:off x="1842" y="2912"/>
              <a:ext cx="207" cy="23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4" name="Rectangle 122"/>
            <p:cNvSpPr>
              <a:spLocks noChangeArrowheads="1"/>
            </p:cNvSpPr>
            <p:nvPr/>
          </p:nvSpPr>
          <p:spPr bwMode="auto">
            <a:xfrm>
              <a:off x="1842" y="2935"/>
              <a:ext cx="207" cy="24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5" name="Rectangle 123"/>
            <p:cNvSpPr>
              <a:spLocks noChangeArrowheads="1"/>
            </p:cNvSpPr>
            <p:nvPr/>
          </p:nvSpPr>
          <p:spPr bwMode="auto">
            <a:xfrm>
              <a:off x="1842" y="2959"/>
              <a:ext cx="207" cy="32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6" name="Rectangle 124"/>
            <p:cNvSpPr>
              <a:spLocks noChangeArrowheads="1"/>
            </p:cNvSpPr>
            <p:nvPr/>
          </p:nvSpPr>
          <p:spPr bwMode="auto">
            <a:xfrm>
              <a:off x="1842" y="2991"/>
              <a:ext cx="207" cy="32"/>
            </a:xfrm>
            <a:prstGeom prst="rect">
              <a:avLst/>
            </a:prstGeom>
            <a:solidFill>
              <a:srgbClr val="4D67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7" name="Rectangle 125"/>
            <p:cNvSpPr>
              <a:spLocks noChangeArrowheads="1"/>
            </p:cNvSpPr>
            <p:nvPr/>
          </p:nvSpPr>
          <p:spPr bwMode="auto">
            <a:xfrm>
              <a:off x="1842" y="3023"/>
              <a:ext cx="207" cy="32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8" name="Rectangle 126"/>
            <p:cNvSpPr>
              <a:spLocks noChangeArrowheads="1"/>
            </p:cNvSpPr>
            <p:nvPr/>
          </p:nvSpPr>
          <p:spPr bwMode="auto">
            <a:xfrm>
              <a:off x="1842" y="3055"/>
              <a:ext cx="207" cy="32"/>
            </a:xfrm>
            <a:prstGeom prst="rect">
              <a:avLst/>
            </a:prstGeom>
            <a:solidFill>
              <a:srgbClr val="4B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39" name="Rectangle 127"/>
            <p:cNvSpPr>
              <a:spLocks noChangeArrowheads="1"/>
            </p:cNvSpPr>
            <p:nvPr/>
          </p:nvSpPr>
          <p:spPr bwMode="auto">
            <a:xfrm>
              <a:off x="1842" y="3087"/>
              <a:ext cx="207" cy="32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0" name="Rectangle 128"/>
            <p:cNvSpPr>
              <a:spLocks noChangeArrowheads="1"/>
            </p:cNvSpPr>
            <p:nvPr/>
          </p:nvSpPr>
          <p:spPr bwMode="auto">
            <a:xfrm>
              <a:off x="1842" y="3119"/>
              <a:ext cx="207" cy="32"/>
            </a:xfrm>
            <a:prstGeom prst="rect">
              <a:avLst/>
            </a:prstGeom>
            <a:solidFill>
              <a:srgbClr val="4961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1" name="Rectangle 129"/>
            <p:cNvSpPr>
              <a:spLocks noChangeArrowheads="1"/>
            </p:cNvSpPr>
            <p:nvPr/>
          </p:nvSpPr>
          <p:spPr bwMode="auto">
            <a:xfrm>
              <a:off x="1842" y="3151"/>
              <a:ext cx="207" cy="55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2" name="Rectangle 130"/>
            <p:cNvSpPr>
              <a:spLocks noChangeArrowheads="1"/>
            </p:cNvSpPr>
            <p:nvPr/>
          </p:nvSpPr>
          <p:spPr bwMode="auto">
            <a:xfrm>
              <a:off x="1842" y="3206"/>
              <a:ext cx="207" cy="48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3" name="Rectangle 131"/>
            <p:cNvSpPr>
              <a:spLocks noChangeArrowheads="1"/>
            </p:cNvSpPr>
            <p:nvPr/>
          </p:nvSpPr>
          <p:spPr bwMode="auto">
            <a:xfrm>
              <a:off x="1842" y="1302"/>
              <a:ext cx="207" cy="19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4" name="Rectangle 132"/>
            <p:cNvSpPr>
              <a:spLocks noChangeArrowheads="1"/>
            </p:cNvSpPr>
            <p:nvPr/>
          </p:nvSpPr>
          <p:spPr bwMode="auto">
            <a:xfrm>
              <a:off x="2990" y="2848"/>
              <a:ext cx="207" cy="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5" name="Rectangle 133"/>
            <p:cNvSpPr>
              <a:spLocks noChangeArrowheads="1"/>
            </p:cNvSpPr>
            <p:nvPr/>
          </p:nvSpPr>
          <p:spPr bwMode="auto">
            <a:xfrm>
              <a:off x="2990" y="2856"/>
              <a:ext cx="207" cy="8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6" name="Rectangle 134"/>
            <p:cNvSpPr>
              <a:spLocks noChangeArrowheads="1"/>
            </p:cNvSpPr>
            <p:nvPr/>
          </p:nvSpPr>
          <p:spPr bwMode="auto">
            <a:xfrm>
              <a:off x="2990" y="2864"/>
              <a:ext cx="207" cy="16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7" name="Rectangle 135"/>
            <p:cNvSpPr>
              <a:spLocks noChangeArrowheads="1"/>
            </p:cNvSpPr>
            <p:nvPr/>
          </p:nvSpPr>
          <p:spPr bwMode="auto">
            <a:xfrm>
              <a:off x="2990" y="2880"/>
              <a:ext cx="207" cy="8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8" name="Rectangle 136"/>
            <p:cNvSpPr>
              <a:spLocks noChangeArrowheads="1"/>
            </p:cNvSpPr>
            <p:nvPr/>
          </p:nvSpPr>
          <p:spPr bwMode="auto">
            <a:xfrm>
              <a:off x="2990" y="2888"/>
              <a:ext cx="207" cy="8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49" name="Rectangle 137"/>
            <p:cNvSpPr>
              <a:spLocks noChangeArrowheads="1"/>
            </p:cNvSpPr>
            <p:nvPr/>
          </p:nvSpPr>
          <p:spPr bwMode="auto">
            <a:xfrm>
              <a:off x="2990" y="2896"/>
              <a:ext cx="207" cy="8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0" name="Rectangle 138"/>
            <p:cNvSpPr>
              <a:spLocks noChangeArrowheads="1"/>
            </p:cNvSpPr>
            <p:nvPr/>
          </p:nvSpPr>
          <p:spPr bwMode="auto">
            <a:xfrm>
              <a:off x="2990" y="2904"/>
              <a:ext cx="207" cy="8"/>
            </a:xfrm>
            <a:prstGeom prst="rect">
              <a:avLst/>
            </a:prstGeom>
            <a:solidFill>
              <a:srgbClr val="95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1" name="Rectangle 139"/>
            <p:cNvSpPr>
              <a:spLocks noChangeArrowheads="1"/>
            </p:cNvSpPr>
            <p:nvPr/>
          </p:nvSpPr>
          <p:spPr bwMode="auto">
            <a:xfrm>
              <a:off x="2990" y="2912"/>
              <a:ext cx="207" cy="8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2" name="Rectangle 140"/>
            <p:cNvSpPr>
              <a:spLocks noChangeArrowheads="1"/>
            </p:cNvSpPr>
            <p:nvPr/>
          </p:nvSpPr>
          <p:spPr bwMode="auto">
            <a:xfrm>
              <a:off x="2990" y="2920"/>
              <a:ext cx="207" cy="8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3" name="Rectangle 141"/>
            <p:cNvSpPr>
              <a:spLocks noChangeArrowheads="1"/>
            </p:cNvSpPr>
            <p:nvPr/>
          </p:nvSpPr>
          <p:spPr bwMode="auto">
            <a:xfrm>
              <a:off x="2990" y="2928"/>
              <a:ext cx="207" cy="7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4" name="Rectangle 142"/>
            <p:cNvSpPr>
              <a:spLocks noChangeArrowheads="1"/>
            </p:cNvSpPr>
            <p:nvPr/>
          </p:nvSpPr>
          <p:spPr bwMode="auto">
            <a:xfrm>
              <a:off x="2990" y="2935"/>
              <a:ext cx="207" cy="8"/>
            </a:xfrm>
            <a:prstGeom prst="rect">
              <a:avLst/>
            </a:prstGeom>
            <a:solidFill>
              <a:srgbClr val="92C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5" name="Rectangle 143"/>
            <p:cNvSpPr>
              <a:spLocks noChangeArrowheads="1"/>
            </p:cNvSpPr>
            <p:nvPr/>
          </p:nvSpPr>
          <p:spPr bwMode="auto">
            <a:xfrm>
              <a:off x="2990" y="2943"/>
              <a:ext cx="207" cy="8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6" name="Rectangle 144"/>
            <p:cNvSpPr>
              <a:spLocks noChangeArrowheads="1"/>
            </p:cNvSpPr>
            <p:nvPr/>
          </p:nvSpPr>
          <p:spPr bwMode="auto">
            <a:xfrm>
              <a:off x="2990" y="2951"/>
              <a:ext cx="207" cy="8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7" name="Rectangle 145"/>
            <p:cNvSpPr>
              <a:spLocks noChangeArrowheads="1"/>
            </p:cNvSpPr>
            <p:nvPr/>
          </p:nvSpPr>
          <p:spPr bwMode="auto">
            <a:xfrm>
              <a:off x="2990" y="2959"/>
              <a:ext cx="207" cy="8"/>
            </a:xfrm>
            <a:prstGeom prst="rect">
              <a:avLst/>
            </a:prstGeom>
            <a:solidFill>
              <a:srgbClr val="8E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8" name="Rectangle 146"/>
            <p:cNvSpPr>
              <a:spLocks noChangeArrowheads="1"/>
            </p:cNvSpPr>
            <p:nvPr/>
          </p:nvSpPr>
          <p:spPr bwMode="auto">
            <a:xfrm>
              <a:off x="2990" y="2967"/>
              <a:ext cx="207" cy="8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59" name="Rectangle 147"/>
            <p:cNvSpPr>
              <a:spLocks noChangeArrowheads="1"/>
            </p:cNvSpPr>
            <p:nvPr/>
          </p:nvSpPr>
          <p:spPr bwMode="auto">
            <a:xfrm>
              <a:off x="2990" y="2975"/>
              <a:ext cx="207" cy="8"/>
            </a:xfrm>
            <a:prstGeom prst="rect">
              <a:avLst/>
            </a:prstGeom>
            <a:solidFill>
              <a:srgbClr val="8BBA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0" name="Rectangle 148"/>
            <p:cNvSpPr>
              <a:spLocks noChangeArrowheads="1"/>
            </p:cNvSpPr>
            <p:nvPr/>
          </p:nvSpPr>
          <p:spPr bwMode="auto">
            <a:xfrm>
              <a:off x="2990" y="2983"/>
              <a:ext cx="207" cy="8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1" name="Rectangle 149"/>
            <p:cNvSpPr>
              <a:spLocks noChangeArrowheads="1"/>
            </p:cNvSpPr>
            <p:nvPr/>
          </p:nvSpPr>
          <p:spPr bwMode="auto">
            <a:xfrm>
              <a:off x="2990" y="2991"/>
              <a:ext cx="207" cy="8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2" name="Rectangle 150"/>
            <p:cNvSpPr>
              <a:spLocks noChangeArrowheads="1"/>
            </p:cNvSpPr>
            <p:nvPr/>
          </p:nvSpPr>
          <p:spPr bwMode="auto">
            <a:xfrm>
              <a:off x="2990" y="2999"/>
              <a:ext cx="207" cy="8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3" name="Rectangle 151"/>
            <p:cNvSpPr>
              <a:spLocks noChangeArrowheads="1"/>
            </p:cNvSpPr>
            <p:nvPr/>
          </p:nvSpPr>
          <p:spPr bwMode="auto">
            <a:xfrm>
              <a:off x="2990" y="3007"/>
              <a:ext cx="207" cy="8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4" name="Rectangle 152"/>
            <p:cNvSpPr>
              <a:spLocks noChangeArrowheads="1"/>
            </p:cNvSpPr>
            <p:nvPr/>
          </p:nvSpPr>
          <p:spPr bwMode="auto">
            <a:xfrm>
              <a:off x="2990" y="3015"/>
              <a:ext cx="207" cy="8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5" name="Rectangle 153"/>
            <p:cNvSpPr>
              <a:spLocks noChangeArrowheads="1"/>
            </p:cNvSpPr>
            <p:nvPr/>
          </p:nvSpPr>
          <p:spPr bwMode="auto">
            <a:xfrm>
              <a:off x="2990" y="3023"/>
              <a:ext cx="207" cy="8"/>
            </a:xfrm>
            <a:prstGeom prst="rect">
              <a:avLst/>
            </a:prstGeom>
            <a:solidFill>
              <a:srgbClr val="8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6" name="Rectangle 154"/>
            <p:cNvSpPr>
              <a:spLocks noChangeArrowheads="1"/>
            </p:cNvSpPr>
            <p:nvPr/>
          </p:nvSpPr>
          <p:spPr bwMode="auto">
            <a:xfrm>
              <a:off x="2990" y="3031"/>
              <a:ext cx="207" cy="8"/>
            </a:xfrm>
            <a:prstGeom prst="rect">
              <a:avLst/>
            </a:prstGeom>
            <a:solidFill>
              <a:srgbClr val="7DA7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7" name="Rectangle 155"/>
            <p:cNvSpPr>
              <a:spLocks noChangeArrowheads="1"/>
            </p:cNvSpPr>
            <p:nvPr/>
          </p:nvSpPr>
          <p:spPr bwMode="auto">
            <a:xfrm>
              <a:off x="2990" y="3039"/>
              <a:ext cx="207" cy="8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8" name="Rectangle 156"/>
            <p:cNvSpPr>
              <a:spLocks noChangeArrowheads="1"/>
            </p:cNvSpPr>
            <p:nvPr/>
          </p:nvSpPr>
          <p:spPr bwMode="auto">
            <a:xfrm>
              <a:off x="2990" y="3047"/>
              <a:ext cx="207" cy="8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69" name="Rectangle 157"/>
            <p:cNvSpPr>
              <a:spLocks noChangeArrowheads="1"/>
            </p:cNvSpPr>
            <p:nvPr/>
          </p:nvSpPr>
          <p:spPr bwMode="auto">
            <a:xfrm>
              <a:off x="2990" y="3055"/>
              <a:ext cx="207" cy="8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0" name="Rectangle 158"/>
            <p:cNvSpPr>
              <a:spLocks noChangeArrowheads="1"/>
            </p:cNvSpPr>
            <p:nvPr/>
          </p:nvSpPr>
          <p:spPr bwMode="auto">
            <a:xfrm>
              <a:off x="2990" y="3063"/>
              <a:ext cx="207" cy="8"/>
            </a:xfrm>
            <a:prstGeom prst="rect">
              <a:avLst/>
            </a:prstGeom>
            <a:solidFill>
              <a:srgbClr val="739A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1" name="Rectangle 159"/>
            <p:cNvSpPr>
              <a:spLocks noChangeArrowheads="1"/>
            </p:cNvSpPr>
            <p:nvPr/>
          </p:nvSpPr>
          <p:spPr bwMode="auto">
            <a:xfrm>
              <a:off x="2990" y="3071"/>
              <a:ext cx="207" cy="8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2" name="Rectangle 160"/>
            <p:cNvSpPr>
              <a:spLocks noChangeArrowheads="1"/>
            </p:cNvSpPr>
            <p:nvPr/>
          </p:nvSpPr>
          <p:spPr bwMode="auto">
            <a:xfrm>
              <a:off x="2990" y="3079"/>
              <a:ext cx="207" cy="8"/>
            </a:xfrm>
            <a:prstGeom prst="rect">
              <a:avLst/>
            </a:prstGeom>
            <a:solidFill>
              <a:srgbClr val="6E93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3" name="Rectangle 161"/>
            <p:cNvSpPr>
              <a:spLocks noChangeArrowheads="1"/>
            </p:cNvSpPr>
            <p:nvPr/>
          </p:nvSpPr>
          <p:spPr bwMode="auto">
            <a:xfrm>
              <a:off x="2990" y="3087"/>
              <a:ext cx="207" cy="8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4" name="Rectangle 162"/>
            <p:cNvSpPr>
              <a:spLocks noChangeArrowheads="1"/>
            </p:cNvSpPr>
            <p:nvPr/>
          </p:nvSpPr>
          <p:spPr bwMode="auto">
            <a:xfrm>
              <a:off x="2990" y="3095"/>
              <a:ext cx="207" cy="8"/>
            </a:xfrm>
            <a:prstGeom prst="rect">
              <a:avLst/>
            </a:prstGeom>
            <a:solidFill>
              <a:srgbClr val="698B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5" name="Rectangle 163"/>
            <p:cNvSpPr>
              <a:spLocks noChangeArrowheads="1"/>
            </p:cNvSpPr>
            <p:nvPr/>
          </p:nvSpPr>
          <p:spPr bwMode="auto">
            <a:xfrm>
              <a:off x="2990" y="3103"/>
              <a:ext cx="207" cy="8"/>
            </a:xfrm>
            <a:prstGeom prst="rect">
              <a:avLst/>
            </a:prstGeom>
            <a:solidFill>
              <a:srgbClr val="66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6" name="Rectangle 164"/>
            <p:cNvSpPr>
              <a:spLocks noChangeArrowheads="1"/>
            </p:cNvSpPr>
            <p:nvPr/>
          </p:nvSpPr>
          <p:spPr bwMode="auto">
            <a:xfrm>
              <a:off x="2990" y="3111"/>
              <a:ext cx="207" cy="8"/>
            </a:xfrm>
            <a:prstGeom prst="rect">
              <a:avLst/>
            </a:prstGeom>
            <a:solidFill>
              <a:srgbClr val="6485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7" name="Rectangle 165"/>
            <p:cNvSpPr>
              <a:spLocks noChangeArrowheads="1"/>
            </p:cNvSpPr>
            <p:nvPr/>
          </p:nvSpPr>
          <p:spPr bwMode="auto">
            <a:xfrm>
              <a:off x="2990" y="3119"/>
              <a:ext cx="207" cy="8"/>
            </a:xfrm>
            <a:prstGeom prst="rect">
              <a:avLst/>
            </a:prstGeom>
            <a:solidFill>
              <a:srgbClr val="618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8" name="Rectangle 166"/>
            <p:cNvSpPr>
              <a:spLocks noChangeArrowheads="1"/>
            </p:cNvSpPr>
            <p:nvPr/>
          </p:nvSpPr>
          <p:spPr bwMode="auto">
            <a:xfrm>
              <a:off x="2990" y="3127"/>
              <a:ext cx="207" cy="8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79" name="Rectangle 167"/>
            <p:cNvSpPr>
              <a:spLocks noChangeArrowheads="1"/>
            </p:cNvSpPr>
            <p:nvPr/>
          </p:nvSpPr>
          <p:spPr bwMode="auto">
            <a:xfrm>
              <a:off x="2990" y="3135"/>
              <a:ext cx="207" cy="8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0" name="Rectangle 168"/>
            <p:cNvSpPr>
              <a:spLocks noChangeArrowheads="1"/>
            </p:cNvSpPr>
            <p:nvPr/>
          </p:nvSpPr>
          <p:spPr bwMode="auto">
            <a:xfrm>
              <a:off x="2990" y="3143"/>
              <a:ext cx="207" cy="8"/>
            </a:xfrm>
            <a:prstGeom prst="rect">
              <a:avLst/>
            </a:prstGeom>
            <a:solidFill>
              <a:srgbClr val="5B7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1" name="Rectangle 169"/>
            <p:cNvSpPr>
              <a:spLocks noChangeArrowheads="1"/>
            </p:cNvSpPr>
            <p:nvPr/>
          </p:nvSpPr>
          <p:spPr bwMode="auto">
            <a:xfrm>
              <a:off x="2990" y="3151"/>
              <a:ext cx="207" cy="8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2" name="Rectangle 170"/>
            <p:cNvSpPr>
              <a:spLocks noChangeArrowheads="1"/>
            </p:cNvSpPr>
            <p:nvPr/>
          </p:nvSpPr>
          <p:spPr bwMode="auto">
            <a:xfrm>
              <a:off x="2990" y="3159"/>
              <a:ext cx="207" cy="8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3" name="Rectangle 171"/>
            <p:cNvSpPr>
              <a:spLocks noChangeArrowheads="1"/>
            </p:cNvSpPr>
            <p:nvPr/>
          </p:nvSpPr>
          <p:spPr bwMode="auto">
            <a:xfrm>
              <a:off x="2990" y="3167"/>
              <a:ext cx="207" cy="8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4" name="Rectangle 172"/>
            <p:cNvSpPr>
              <a:spLocks noChangeArrowheads="1"/>
            </p:cNvSpPr>
            <p:nvPr/>
          </p:nvSpPr>
          <p:spPr bwMode="auto">
            <a:xfrm>
              <a:off x="2990" y="3175"/>
              <a:ext cx="207" cy="8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5" name="Rectangle 173"/>
            <p:cNvSpPr>
              <a:spLocks noChangeArrowheads="1"/>
            </p:cNvSpPr>
            <p:nvPr/>
          </p:nvSpPr>
          <p:spPr bwMode="auto">
            <a:xfrm>
              <a:off x="2990" y="3183"/>
              <a:ext cx="207" cy="8"/>
            </a:xfrm>
            <a:prstGeom prst="rect">
              <a:avLst/>
            </a:prstGeom>
            <a:solidFill>
              <a:srgbClr val="5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6" name="Rectangle 174"/>
            <p:cNvSpPr>
              <a:spLocks noChangeArrowheads="1"/>
            </p:cNvSpPr>
            <p:nvPr/>
          </p:nvSpPr>
          <p:spPr bwMode="auto">
            <a:xfrm>
              <a:off x="2990" y="3191"/>
              <a:ext cx="207" cy="8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7" name="Rectangle 175"/>
            <p:cNvSpPr>
              <a:spLocks noChangeArrowheads="1"/>
            </p:cNvSpPr>
            <p:nvPr/>
          </p:nvSpPr>
          <p:spPr bwMode="auto">
            <a:xfrm>
              <a:off x="2990" y="3199"/>
              <a:ext cx="207" cy="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8" name="Rectangle 176"/>
            <p:cNvSpPr>
              <a:spLocks noChangeArrowheads="1"/>
            </p:cNvSpPr>
            <p:nvPr/>
          </p:nvSpPr>
          <p:spPr bwMode="auto">
            <a:xfrm>
              <a:off x="2990" y="3206"/>
              <a:ext cx="207" cy="8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89" name="Rectangle 177"/>
            <p:cNvSpPr>
              <a:spLocks noChangeArrowheads="1"/>
            </p:cNvSpPr>
            <p:nvPr/>
          </p:nvSpPr>
          <p:spPr bwMode="auto">
            <a:xfrm>
              <a:off x="2990" y="3214"/>
              <a:ext cx="207" cy="8"/>
            </a:xfrm>
            <a:prstGeom prst="rect">
              <a:avLst/>
            </a:prstGeom>
            <a:solidFill>
              <a:srgbClr val="4B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0" name="Rectangle 178"/>
            <p:cNvSpPr>
              <a:spLocks noChangeArrowheads="1"/>
            </p:cNvSpPr>
            <p:nvPr/>
          </p:nvSpPr>
          <p:spPr bwMode="auto">
            <a:xfrm>
              <a:off x="2990" y="3222"/>
              <a:ext cx="207" cy="8"/>
            </a:xfrm>
            <a:prstGeom prst="rect">
              <a:avLst/>
            </a:prstGeom>
            <a:solidFill>
              <a:srgbClr val="49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1" name="Rectangle 179"/>
            <p:cNvSpPr>
              <a:spLocks noChangeArrowheads="1"/>
            </p:cNvSpPr>
            <p:nvPr/>
          </p:nvSpPr>
          <p:spPr bwMode="auto">
            <a:xfrm>
              <a:off x="2990" y="3230"/>
              <a:ext cx="207" cy="8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2" name="Rectangle 180"/>
            <p:cNvSpPr>
              <a:spLocks noChangeArrowheads="1"/>
            </p:cNvSpPr>
            <p:nvPr/>
          </p:nvSpPr>
          <p:spPr bwMode="auto">
            <a:xfrm>
              <a:off x="2990" y="3238"/>
              <a:ext cx="207" cy="8"/>
            </a:xfrm>
            <a:prstGeom prst="rect">
              <a:avLst/>
            </a:prstGeom>
            <a:solidFill>
              <a:srgbClr val="485F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3" name="Rectangle 181"/>
            <p:cNvSpPr>
              <a:spLocks noChangeArrowheads="1"/>
            </p:cNvSpPr>
            <p:nvPr/>
          </p:nvSpPr>
          <p:spPr bwMode="auto">
            <a:xfrm>
              <a:off x="2990" y="3246"/>
              <a:ext cx="207" cy="8"/>
            </a:xfrm>
            <a:prstGeom prst="rect">
              <a:avLst/>
            </a:prstGeom>
            <a:solidFill>
              <a:srgbClr val="475E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4" name="Rectangle 182"/>
            <p:cNvSpPr>
              <a:spLocks noChangeArrowheads="1"/>
            </p:cNvSpPr>
            <p:nvPr/>
          </p:nvSpPr>
          <p:spPr bwMode="auto">
            <a:xfrm>
              <a:off x="2990" y="2848"/>
              <a:ext cx="207" cy="40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5" name="Rectangle 183"/>
            <p:cNvSpPr>
              <a:spLocks noChangeArrowheads="1"/>
            </p:cNvSpPr>
            <p:nvPr/>
          </p:nvSpPr>
          <p:spPr bwMode="auto">
            <a:xfrm>
              <a:off x="4130" y="2298"/>
              <a:ext cx="207" cy="2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6" name="Rectangle 184"/>
            <p:cNvSpPr>
              <a:spLocks noChangeArrowheads="1"/>
            </p:cNvSpPr>
            <p:nvPr/>
          </p:nvSpPr>
          <p:spPr bwMode="auto">
            <a:xfrm>
              <a:off x="4130" y="2322"/>
              <a:ext cx="207" cy="32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7" name="Rectangle 185"/>
            <p:cNvSpPr>
              <a:spLocks noChangeArrowheads="1"/>
            </p:cNvSpPr>
            <p:nvPr/>
          </p:nvSpPr>
          <p:spPr bwMode="auto">
            <a:xfrm>
              <a:off x="4130" y="2354"/>
              <a:ext cx="207" cy="8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8" name="Rectangle 186"/>
            <p:cNvSpPr>
              <a:spLocks noChangeArrowheads="1"/>
            </p:cNvSpPr>
            <p:nvPr/>
          </p:nvSpPr>
          <p:spPr bwMode="auto">
            <a:xfrm>
              <a:off x="4130" y="2362"/>
              <a:ext cx="207" cy="16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899" name="Rectangle 187"/>
            <p:cNvSpPr>
              <a:spLocks noChangeArrowheads="1"/>
            </p:cNvSpPr>
            <p:nvPr/>
          </p:nvSpPr>
          <p:spPr bwMode="auto">
            <a:xfrm>
              <a:off x="4130" y="2378"/>
              <a:ext cx="207" cy="16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0" name="Rectangle 188"/>
            <p:cNvSpPr>
              <a:spLocks noChangeArrowheads="1"/>
            </p:cNvSpPr>
            <p:nvPr/>
          </p:nvSpPr>
          <p:spPr bwMode="auto">
            <a:xfrm>
              <a:off x="4130" y="2394"/>
              <a:ext cx="207" cy="15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1" name="Rectangle 189"/>
            <p:cNvSpPr>
              <a:spLocks noChangeArrowheads="1"/>
            </p:cNvSpPr>
            <p:nvPr/>
          </p:nvSpPr>
          <p:spPr bwMode="auto">
            <a:xfrm>
              <a:off x="4130" y="2409"/>
              <a:ext cx="207" cy="16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2" name="Rectangle 190"/>
            <p:cNvSpPr>
              <a:spLocks noChangeArrowheads="1"/>
            </p:cNvSpPr>
            <p:nvPr/>
          </p:nvSpPr>
          <p:spPr bwMode="auto">
            <a:xfrm>
              <a:off x="4130" y="2425"/>
              <a:ext cx="207" cy="16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3" name="Rectangle 191"/>
            <p:cNvSpPr>
              <a:spLocks noChangeArrowheads="1"/>
            </p:cNvSpPr>
            <p:nvPr/>
          </p:nvSpPr>
          <p:spPr bwMode="auto">
            <a:xfrm>
              <a:off x="4130" y="2441"/>
              <a:ext cx="207" cy="16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4" name="Rectangle 192"/>
            <p:cNvSpPr>
              <a:spLocks noChangeArrowheads="1"/>
            </p:cNvSpPr>
            <p:nvPr/>
          </p:nvSpPr>
          <p:spPr bwMode="auto">
            <a:xfrm>
              <a:off x="4130" y="2457"/>
              <a:ext cx="207" cy="16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5" name="Rectangle 193"/>
            <p:cNvSpPr>
              <a:spLocks noChangeArrowheads="1"/>
            </p:cNvSpPr>
            <p:nvPr/>
          </p:nvSpPr>
          <p:spPr bwMode="auto">
            <a:xfrm>
              <a:off x="4130" y="2473"/>
              <a:ext cx="207" cy="8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6" name="Rectangle 194"/>
            <p:cNvSpPr>
              <a:spLocks noChangeArrowheads="1"/>
            </p:cNvSpPr>
            <p:nvPr/>
          </p:nvSpPr>
          <p:spPr bwMode="auto">
            <a:xfrm>
              <a:off x="4130" y="2481"/>
              <a:ext cx="207" cy="8"/>
            </a:xfrm>
            <a:prstGeom prst="rect">
              <a:avLst/>
            </a:prstGeom>
            <a:solidFill>
              <a:srgbClr val="93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7" name="Rectangle 195"/>
            <p:cNvSpPr>
              <a:spLocks noChangeArrowheads="1"/>
            </p:cNvSpPr>
            <p:nvPr/>
          </p:nvSpPr>
          <p:spPr bwMode="auto">
            <a:xfrm>
              <a:off x="4130" y="2489"/>
              <a:ext cx="207" cy="8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8" name="Rectangle 196"/>
            <p:cNvSpPr>
              <a:spLocks noChangeArrowheads="1"/>
            </p:cNvSpPr>
            <p:nvPr/>
          </p:nvSpPr>
          <p:spPr bwMode="auto">
            <a:xfrm>
              <a:off x="4130" y="2497"/>
              <a:ext cx="207" cy="16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09" name="Rectangle 197"/>
            <p:cNvSpPr>
              <a:spLocks noChangeArrowheads="1"/>
            </p:cNvSpPr>
            <p:nvPr/>
          </p:nvSpPr>
          <p:spPr bwMode="auto">
            <a:xfrm>
              <a:off x="4130" y="2513"/>
              <a:ext cx="207" cy="16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0" name="Rectangle 198"/>
            <p:cNvSpPr>
              <a:spLocks noChangeArrowheads="1"/>
            </p:cNvSpPr>
            <p:nvPr/>
          </p:nvSpPr>
          <p:spPr bwMode="auto">
            <a:xfrm>
              <a:off x="4130" y="2529"/>
              <a:ext cx="207" cy="8"/>
            </a:xfrm>
            <a:prstGeom prst="rect">
              <a:avLst/>
            </a:prstGeom>
            <a:solidFill>
              <a:srgbClr val="91C1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1" name="Rectangle 199"/>
            <p:cNvSpPr>
              <a:spLocks noChangeArrowheads="1"/>
            </p:cNvSpPr>
            <p:nvPr/>
          </p:nvSpPr>
          <p:spPr bwMode="auto">
            <a:xfrm>
              <a:off x="4130" y="2537"/>
              <a:ext cx="207" cy="8"/>
            </a:xfrm>
            <a:prstGeom prst="rect">
              <a:avLst/>
            </a:prstGeom>
            <a:solidFill>
              <a:srgbClr val="91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2" name="Rectangle 200"/>
            <p:cNvSpPr>
              <a:spLocks noChangeArrowheads="1"/>
            </p:cNvSpPr>
            <p:nvPr/>
          </p:nvSpPr>
          <p:spPr bwMode="auto">
            <a:xfrm>
              <a:off x="4130" y="2545"/>
              <a:ext cx="207" cy="8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3" name="Rectangle 201"/>
            <p:cNvSpPr>
              <a:spLocks noChangeArrowheads="1"/>
            </p:cNvSpPr>
            <p:nvPr/>
          </p:nvSpPr>
          <p:spPr bwMode="auto">
            <a:xfrm>
              <a:off x="4130" y="2553"/>
              <a:ext cx="207" cy="8"/>
            </a:xfrm>
            <a:prstGeom prst="rect">
              <a:avLst/>
            </a:prstGeom>
            <a:solidFill>
              <a:srgbClr val="90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4" name="Rectangle 202"/>
            <p:cNvSpPr>
              <a:spLocks noChangeArrowheads="1"/>
            </p:cNvSpPr>
            <p:nvPr/>
          </p:nvSpPr>
          <p:spPr bwMode="auto">
            <a:xfrm>
              <a:off x="4130" y="2561"/>
              <a:ext cx="207" cy="8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5" name="Rectangle 203"/>
            <p:cNvSpPr>
              <a:spLocks noChangeArrowheads="1"/>
            </p:cNvSpPr>
            <p:nvPr/>
          </p:nvSpPr>
          <p:spPr bwMode="auto">
            <a:xfrm>
              <a:off x="4130" y="2569"/>
              <a:ext cx="207" cy="8"/>
            </a:xfrm>
            <a:prstGeom prst="rect">
              <a:avLst/>
            </a:prstGeom>
            <a:solidFill>
              <a:srgbClr val="8F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6" name="Rectangle 204"/>
            <p:cNvSpPr>
              <a:spLocks noChangeArrowheads="1"/>
            </p:cNvSpPr>
            <p:nvPr/>
          </p:nvSpPr>
          <p:spPr bwMode="auto">
            <a:xfrm>
              <a:off x="4130" y="2577"/>
              <a:ext cx="207" cy="8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7" name="Rectangle 205"/>
            <p:cNvSpPr>
              <a:spLocks noChangeArrowheads="1"/>
            </p:cNvSpPr>
            <p:nvPr/>
          </p:nvSpPr>
          <p:spPr bwMode="auto">
            <a:xfrm>
              <a:off x="4130" y="2585"/>
              <a:ext cx="207" cy="8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8" name="Rectangle 206"/>
            <p:cNvSpPr>
              <a:spLocks noChangeArrowheads="1"/>
            </p:cNvSpPr>
            <p:nvPr/>
          </p:nvSpPr>
          <p:spPr bwMode="auto">
            <a:xfrm>
              <a:off x="4130" y="2593"/>
              <a:ext cx="207" cy="8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19" name="Rectangle 207"/>
            <p:cNvSpPr>
              <a:spLocks noChangeArrowheads="1"/>
            </p:cNvSpPr>
            <p:nvPr/>
          </p:nvSpPr>
          <p:spPr bwMode="auto">
            <a:xfrm>
              <a:off x="4130" y="2601"/>
              <a:ext cx="207" cy="8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0" name="Rectangle 208"/>
            <p:cNvSpPr>
              <a:spLocks noChangeArrowheads="1"/>
            </p:cNvSpPr>
            <p:nvPr/>
          </p:nvSpPr>
          <p:spPr bwMode="auto">
            <a:xfrm>
              <a:off x="4130" y="2609"/>
              <a:ext cx="207" cy="8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4122" name="Group 410"/>
          <p:cNvGrpSpPr>
            <a:grpSpLocks/>
          </p:cNvGrpSpPr>
          <p:nvPr/>
        </p:nvGrpSpPr>
        <p:grpSpPr bwMode="auto">
          <a:xfrm>
            <a:off x="1443038" y="3648075"/>
            <a:ext cx="5441950" cy="1517650"/>
            <a:chOff x="909" y="2298"/>
            <a:chExt cx="3428" cy="956"/>
          </a:xfrm>
        </p:grpSpPr>
        <p:sp>
          <p:nvSpPr>
            <p:cNvPr id="243922" name="Rectangle 210"/>
            <p:cNvSpPr>
              <a:spLocks noChangeArrowheads="1"/>
            </p:cNvSpPr>
            <p:nvPr/>
          </p:nvSpPr>
          <p:spPr bwMode="auto">
            <a:xfrm>
              <a:off x="4130" y="2617"/>
              <a:ext cx="207" cy="8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3" name="Rectangle 211"/>
            <p:cNvSpPr>
              <a:spLocks noChangeArrowheads="1"/>
            </p:cNvSpPr>
            <p:nvPr/>
          </p:nvSpPr>
          <p:spPr bwMode="auto">
            <a:xfrm>
              <a:off x="4130" y="2625"/>
              <a:ext cx="207" cy="8"/>
            </a:xfrm>
            <a:prstGeom prst="rect">
              <a:avLst/>
            </a:prstGeom>
            <a:solidFill>
              <a:srgbClr val="8A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4" name="Rectangle 212"/>
            <p:cNvSpPr>
              <a:spLocks noChangeArrowheads="1"/>
            </p:cNvSpPr>
            <p:nvPr/>
          </p:nvSpPr>
          <p:spPr bwMode="auto">
            <a:xfrm>
              <a:off x="4130" y="2633"/>
              <a:ext cx="207" cy="8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5" name="Rectangle 213"/>
            <p:cNvSpPr>
              <a:spLocks noChangeArrowheads="1"/>
            </p:cNvSpPr>
            <p:nvPr/>
          </p:nvSpPr>
          <p:spPr bwMode="auto">
            <a:xfrm>
              <a:off x="4130" y="2641"/>
              <a:ext cx="207" cy="8"/>
            </a:xfrm>
            <a:prstGeom prst="rect">
              <a:avLst/>
            </a:prstGeom>
            <a:solidFill>
              <a:srgbClr val="88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6" name="Rectangle 214"/>
            <p:cNvSpPr>
              <a:spLocks noChangeArrowheads="1"/>
            </p:cNvSpPr>
            <p:nvPr/>
          </p:nvSpPr>
          <p:spPr bwMode="auto">
            <a:xfrm>
              <a:off x="4130" y="2649"/>
              <a:ext cx="207" cy="8"/>
            </a:xfrm>
            <a:prstGeom prst="rect">
              <a:avLst/>
            </a:prstGeom>
            <a:solidFill>
              <a:srgbClr val="87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7" name="Rectangle 215"/>
            <p:cNvSpPr>
              <a:spLocks noChangeArrowheads="1"/>
            </p:cNvSpPr>
            <p:nvPr/>
          </p:nvSpPr>
          <p:spPr bwMode="auto">
            <a:xfrm>
              <a:off x="4130" y="2657"/>
              <a:ext cx="207" cy="7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8" name="Rectangle 216"/>
            <p:cNvSpPr>
              <a:spLocks noChangeArrowheads="1"/>
            </p:cNvSpPr>
            <p:nvPr/>
          </p:nvSpPr>
          <p:spPr bwMode="auto">
            <a:xfrm>
              <a:off x="4130" y="2664"/>
              <a:ext cx="207" cy="8"/>
            </a:xfrm>
            <a:prstGeom prst="rect">
              <a:avLst/>
            </a:prstGeom>
            <a:solidFill>
              <a:srgbClr val="85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29" name="Rectangle 217"/>
            <p:cNvSpPr>
              <a:spLocks noChangeArrowheads="1"/>
            </p:cNvSpPr>
            <p:nvPr/>
          </p:nvSpPr>
          <p:spPr bwMode="auto">
            <a:xfrm>
              <a:off x="4130" y="2672"/>
              <a:ext cx="207" cy="8"/>
            </a:xfrm>
            <a:prstGeom prst="rect">
              <a:avLst/>
            </a:prstGeom>
            <a:solidFill>
              <a:srgbClr val="84B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0" name="Rectangle 218"/>
            <p:cNvSpPr>
              <a:spLocks noChangeArrowheads="1"/>
            </p:cNvSpPr>
            <p:nvPr/>
          </p:nvSpPr>
          <p:spPr bwMode="auto">
            <a:xfrm>
              <a:off x="4130" y="2680"/>
              <a:ext cx="207" cy="8"/>
            </a:xfrm>
            <a:prstGeom prst="rect">
              <a:avLst/>
            </a:prstGeom>
            <a:solidFill>
              <a:srgbClr val="83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1" name="Rectangle 219"/>
            <p:cNvSpPr>
              <a:spLocks noChangeArrowheads="1"/>
            </p:cNvSpPr>
            <p:nvPr/>
          </p:nvSpPr>
          <p:spPr bwMode="auto">
            <a:xfrm>
              <a:off x="4130" y="2688"/>
              <a:ext cx="207" cy="8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2" name="Rectangle 220"/>
            <p:cNvSpPr>
              <a:spLocks noChangeArrowheads="1"/>
            </p:cNvSpPr>
            <p:nvPr/>
          </p:nvSpPr>
          <p:spPr bwMode="auto">
            <a:xfrm>
              <a:off x="4130" y="2696"/>
              <a:ext cx="207" cy="8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3" name="Rectangle 221"/>
            <p:cNvSpPr>
              <a:spLocks noChangeArrowheads="1"/>
            </p:cNvSpPr>
            <p:nvPr/>
          </p:nvSpPr>
          <p:spPr bwMode="auto">
            <a:xfrm>
              <a:off x="4130" y="2704"/>
              <a:ext cx="207" cy="8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4" name="Rectangle 222"/>
            <p:cNvSpPr>
              <a:spLocks noChangeArrowheads="1"/>
            </p:cNvSpPr>
            <p:nvPr/>
          </p:nvSpPr>
          <p:spPr bwMode="auto">
            <a:xfrm>
              <a:off x="4130" y="2712"/>
              <a:ext cx="207" cy="8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5" name="Rectangle 223"/>
            <p:cNvSpPr>
              <a:spLocks noChangeArrowheads="1"/>
            </p:cNvSpPr>
            <p:nvPr/>
          </p:nvSpPr>
          <p:spPr bwMode="auto">
            <a:xfrm>
              <a:off x="4130" y="2720"/>
              <a:ext cx="207" cy="8"/>
            </a:xfrm>
            <a:prstGeom prst="rect">
              <a:avLst/>
            </a:prstGeom>
            <a:solidFill>
              <a:srgbClr val="7F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6" name="Rectangle 224"/>
            <p:cNvSpPr>
              <a:spLocks noChangeArrowheads="1"/>
            </p:cNvSpPr>
            <p:nvPr/>
          </p:nvSpPr>
          <p:spPr bwMode="auto">
            <a:xfrm>
              <a:off x="4130" y="2728"/>
              <a:ext cx="207" cy="8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7" name="Rectangle 225"/>
            <p:cNvSpPr>
              <a:spLocks noChangeArrowheads="1"/>
            </p:cNvSpPr>
            <p:nvPr/>
          </p:nvSpPr>
          <p:spPr bwMode="auto">
            <a:xfrm>
              <a:off x="4130" y="2736"/>
              <a:ext cx="207" cy="8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8" name="Rectangle 226"/>
            <p:cNvSpPr>
              <a:spLocks noChangeArrowheads="1"/>
            </p:cNvSpPr>
            <p:nvPr/>
          </p:nvSpPr>
          <p:spPr bwMode="auto">
            <a:xfrm>
              <a:off x="4130" y="2744"/>
              <a:ext cx="207" cy="8"/>
            </a:xfrm>
            <a:prstGeom prst="rect">
              <a:avLst/>
            </a:prstGeom>
            <a:solidFill>
              <a:srgbClr val="7C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39" name="Rectangle 227"/>
            <p:cNvSpPr>
              <a:spLocks noChangeArrowheads="1"/>
            </p:cNvSpPr>
            <p:nvPr/>
          </p:nvSpPr>
          <p:spPr bwMode="auto">
            <a:xfrm>
              <a:off x="4130" y="2752"/>
              <a:ext cx="207" cy="8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0" name="Rectangle 228"/>
            <p:cNvSpPr>
              <a:spLocks noChangeArrowheads="1"/>
            </p:cNvSpPr>
            <p:nvPr/>
          </p:nvSpPr>
          <p:spPr bwMode="auto">
            <a:xfrm>
              <a:off x="4130" y="2760"/>
              <a:ext cx="207" cy="8"/>
            </a:xfrm>
            <a:prstGeom prst="rect">
              <a:avLst/>
            </a:prstGeom>
            <a:solidFill>
              <a:srgbClr val="7BA3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1" name="Rectangle 229"/>
            <p:cNvSpPr>
              <a:spLocks noChangeArrowheads="1"/>
            </p:cNvSpPr>
            <p:nvPr/>
          </p:nvSpPr>
          <p:spPr bwMode="auto">
            <a:xfrm>
              <a:off x="4130" y="2768"/>
              <a:ext cx="207" cy="8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2" name="Rectangle 230"/>
            <p:cNvSpPr>
              <a:spLocks noChangeArrowheads="1"/>
            </p:cNvSpPr>
            <p:nvPr/>
          </p:nvSpPr>
          <p:spPr bwMode="auto">
            <a:xfrm>
              <a:off x="4130" y="2776"/>
              <a:ext cx="207" cy="8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3" name="Rectangle 231"/>
            <p:cNvSpPr>
              <a:spLocks noChangeArrowheads="1"/>
            </p:cNvSpPr>
            <p:nvPr/>
          </p:nvSpPr>
          <p:spPr bwMode="auto">
            <a:xfrm>
              <a:off x="4130" y="2784"/>
              <a:ext cx="207" cy="8"/>
            </a:xfrm>
            <a:prstGeom prst="rect">
              <a:avLst/>
            </a:prstGeom>
            <a:solidFill>
              <a:srgbClr val="77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4" name="Rectangle 232"/>
            <p:cNvSpPr>
              <a:spLocks noChangeArrowheads="1"/>
            </p:cNvSpPr>
            <p:nvPr/>
          </p:nvSpPr>
          <p:spPr bwMode="auto">
            <a:xfrm>
              <a:off x="4130" y="2792"/>
              <a:ext cx="207" cy="8"/>
            </a:xfrm>
            <a:prstGeom prst="rect">
              <a:avLst/>
            </a:prstGeom>
            <a:solidFill>
              <a:srgbClr val="769D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5" name="Rectangle 233"/>
            <p:cNvSpPr>
              <a:spLocks noChangeArrowheads="1"/>
            </p:cNvSpPr>
            <p:nvPr/>
          </p:nvSpPr>
          <p:spPr bwMode="auto">
            <a:xfrm>
              <a:off x="4130" y="2800"/>
              <a:ext cx="207" cy="8"/>
            </a:xfrm>
            <a:prstGeom prst="rect">
              <a:avLst/>
            </a:prstGeom>
            <a:solidFill>
              <a:srgbClr val="759B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6" name="Rectangle 234"/>
            <p:cNvSpPr>
              <a:spLocks noChangeArrowheads="1"/>
            </p:cNvSpPr>
            <p:nvPr/>
          </p:nvSpPr>
          <p:spPr bwMode="auto">
            <a:xfrm>
              <a:off x="4130" y="2808"/>
              <a:ext cx="207" cy="8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7" name="Rectangle 235"/>
            <p:cNvSpPr>
              <a:spLocks noChangeArrowheads="1"/>
            </p:cNvSpPr>
            <p:nvPr/>
          </p:nvSpPr>
          <p:spPr bwMode="auto">
            <a:xfrm>
              <a:off x="4130" y="2816"/>
              <a:ext cx="207" cy="8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8" name="Rectangle 236"/>
            <p:cNvSpPr>
              <a:spLocks noChangeArrowheads="1"/>
            </p:cNvSpPr>
            <p:nvPr/>
          </p:nvSpPr>
          <p:spPr bwMode="auto">
            <a:xfrm>
              <a:off x="4130" y="2824"/>
              <a:ext cx="207" cy="8"/>
            </a:xfrm>
            <a:prstGeom prst="rect">
              <a:avLst/>
            </a:prstGeom>
            <a:solidFill>
              <a:srgbClr val="729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49" name="Rectangle 237"/>
            <p:cNvSpPr>
              <a:spLocks noChangeArrowheads="1"/>
            </p:cNvSpPr>
            <p:nvPr/>
          </p:nvSpPr>
          <p:spPr bwMode="auto">
            <a:xfrm>
              <a:off x="4130" y="2832"/>
              <a:ext cx="207" cy="8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0" name="Rectangle 238"/>
            <p:cNvSpPr>
              <a:spLocks noChangeArrowheads="1"/>
            </p:cNvSpPr>
            <p:nvPr/>
          </p:nvSpPr>
          <p:spPr bwMode="auto">
            <a:xfrm>
              <a:off x="4130" y="2840"/>
              <a:ext cx="207" cy="8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1" name="Rectangle 239"/>
            <p:cNvSpPr>
              <a:spLocks noChangeArrowheads="1"/>
            </p:cNvSpPr>
            <p:nvPr/>
          </p:nvSpPr>
          <p:spPr bwMode="auto">
            <a:xfrm>
              <a:off x="4130" y="2848"/>
              <a:ext cx="207" cy="8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2" name="Rectangle 240"/>
            <p:cNvSpPr>
              <a:spLocks noChangeArrowheads="1"/>
            </p:cNvSpPr>
            <p:nvPr/>
          </p:nvSpPr>
          <p:spPr bwMode="auto">
            <a:xfrm>
              <a:off x="4130" y="2856"/>
              <a:ext cx="207" cy="8"/>
            </a:xfrm>
            <a:prstGeom prst="rect">
              <a:avLst/>
            </a:prstGeom>
            <a:solidFill>
              <a:srgbClr val="6D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3" name="Rectangle 241"/>
            <p:cNvSpPr>
              <a:spLocks noChangeArrowheads="1"/>
            </p:cNvSpPr>
            <p:nvPr/>
          </p:nvSpPr>
          <p:spPr bwMode="auto">
            <a:xfrm>
              <a:off x="4130" y="2864"/>
              <a:ext cx="207" cy="8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4" name="Rectangle 242"/>
            <p:cNvSpPr>
              <a:spLocks noChangeArrowheads="1"/>
            </p:cNvSpPr>
            <p:nvPr/>
          </p:nvSpPr>
          <p:spPr bwMode="auto">
            <a:xfrm>
              <a:off x="4130" y="2872"/>
              <a:ext cx="207" cy="8"/>
            </a:xfrm>
            <a:prstGeom prst="rect">
              <a:avLst/>
            </a:prstGeom>
            <a:solidFill>
              <a:srgbClr val="6B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5" name="Rectangle 243"/>
            <p:cNvSpPr>
              <a:spLocks noChangeArrowheads="1"/>
            </p:cNvSpPr>
            <p:nvPr/>
          </p:nvSpPr>
          <p:spPr bwMode="auto">
            <a:xfrm>
              <a:off x="4130" y="2880"/>
              <a:ext cx="207" cy="8"/>
            </a:xfrm>
            <a:prstGeom prst="rect">
              <a:avLst/>
            </a:prstGeom>
            <a:solidFill>
              <a:srgbClr val="6A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6" name="Rectangle 244"/>
            <p:cNvSpPr>
              <a:spLocks noChangeArrowheads="1"/>
            </p:cNvSpPr>
            <p:nvPr/>
          </p:nvSpPr>
          <p:spPr bwMode="auto">
            <a:xfrm>
              <a:off x="4130" y="2888"/>
              <a:ext cx="207" cy="8"/>
            </a:xfrm>
            <a:prstGeom prst="rect">
              <a:avLst/>
            </a:prstGeom>
            <a:solidFill>
              <a:srgbClr val="69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7" name="Rectangle 245"/>
            <p:cNvSpPr>
              <a:spLocks noChangeArrowheads="1"/>
            </p:cNvSpPr>
            <p:nvPr/>
          </p:nvSpPr>
          <p:spPr bwMode="auto">
            <a:xfrm>
              <a:off x="4130" y="2896"/>
              <a:ext cx="207" cy="8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8" name="Rectangle 246"/>
            <p:cNvSpPr>
              <a:spLocks noChangeArrowheads="1"/>
            </p:cNvSpPr>
            <p:nvPr/>
          </p:nvSpPr>
          <p:spPr bwMode="auto">
            <a:xfrm>
              <a:off x="4130" y="2904"/>
              <a:ext cx="207" cy="8"/>
            </a:xfrm>
            <a:prstGeom prst="rect">
              <a:avLst/>
            </a:prstGeom>
            <a:solidFill>
              <a:srgbClr val="6688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59" name="Rectangle 247"/>
            <p:cNvSpPr>
              <a:spLocks noChangeArrowheads="1"/>
            </p:cNvSpPr>
            <p:nvPr/>
          </p:nvSpPr>
          <p:spPr bwMode="auto">
            <a:xfrm>
              <a:off x="4130" y="2912"/>
              <a:ext cx="207" cy="8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0" name="Rectangle 248"/>
            <p:cNvSpPr>
              <a:spLocks noChangeArrowheads="1"/>
            </p:cNvSpPr>
            <p:nvPr/>
          </p:nvSpPr>
          <p:spPr bwMode="auto">
            <a:xfrm>
              <a:off x="4130" y="2920"/>
              <a:ext cx="207" cy="8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1" name="Rectangle 249"/>
            <p:cNvSpPr>
              <a:spLocks noChangeArrowheads="1"/>
            </p:cNvSpPr>
            <p:nvPr/>
          </p:nvSpPr>
          <p:spPr bwMode="auto">
            <a:xfrm>
              <a:off x="4130" y="2928"/>
              <a:ext cx="207" cy="7"/>
            </a:xfrm>
            <a:prstGeom prst="rect">
              <a:avLst/>
            </a:prstGeom>
            <a:solidFill>
              <a:srgbClr val="6384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2" name="Rectangle 250"/>
            <p:cNvSpPr>
              <a:spLocks noChangeArrowheads="1"/>
            </p:cNvSpPr>
            <p:nvPr/>
          </p:nvSpPr>
          <p:spPr bwMode="auto">
            <a:xfrm>
              <a:off x="4130" y="2935"/>
              <a:ext cx="207" cy="8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3" name="Rectangle 251"/>
            <p:cNvSpPr>
              <a:spLocks noChangeArrowheads="1"/>
            </p:cNvSpPr>
            <p:nvPr/>
          </p:nvSpPr>
          <p:spPr bwMode="auto">
            <a:xfrm>
              <a:off x="4130" y="2943"/>
              <a:ext cx="207" cy="8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4" name="Rectangle 252"/>
            <p:cNvSpPr>
              <a:spLocks noChangeArrowheads="1"/>
            </p:cNvSpPr>
            <p:nvPr/>
          </p:nvSpPr>
          <p:spPr bwMode="auto">
            <a:xfrm>
              <a:off x="4130" y="2951"/>
              <a:ext cx="207" cy="8"/>
            </a:xfrm>
            <a:prstGeom prst="rect">
              <a:avLst/>
            </a:prstGeom>
            <a:solidFill>
              <a:srgbClr val="6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5" name="Rectangle 253"/>
            <p:cNvSpPr>
              <a:spLocks noChangeArrowheads="1"/>
            </p:cNvSpPr>
            <p:nvPr/>
          </p:nvSpPr>
          <p:spPr bwMode="auto">
            <a:xfrm>
              <a:off x="4130" y="2959"/>
              <a:ext cx="207" cy="8"/>
            </a:xfrm>
            <a:prstGeom prst="rect">
              <a:avLst/>
            </a:prstGeom>
            <a:solidFill>
              <a:srgbClr val="5F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6" name="Rectangle 254"/>
            <p:cNvSpPr>
              <a:spLocks noChangeArrowheads="1"/>
            </p:cNvSpPr>
            <p:nvPr/>
          </p:nvSpPr>
          <p:spPr bwMode="auto">
            <a:xfrm>
              <a:off x="4130" y="2967"/>
              <a:ext cx="207" cy="8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7" name="Rectangle 255"/>
            <p:cNvSpPr>
              <a:spLocks noChangeArrowheads="1"/>
            </p:cNvSpPr>
            <p:nvPr/>
          </p:nvSpPr>
          <p:spPr bwMode="auto">
            <a:xfrm>
              <a:off x="4130" y="2975"/>
              <a:ext cx="207" cy="8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8" name="Rectangle 256"/>
            <p:cNvSpPr>
              <a:spLocks noChangeArrowheads="1"/>
            </p:cNvSpPr>
            <p:nvPr/>
          </p:nvSpPr>
          <p:spPr bwMode="auto">
            <a:xfrm>
              <a:off x="4130" y="2983"/>
              <a:ext cx="207" cy="8"/>
            </a:xfrm>
            <a:prstGeom prst="rect">
              <a:avLst/>
            </a:prstGeom>
            <a:solidFill>
              <a:srgbClr val="5C7B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69" name="Rectangle 257"/>
            <p:cNvSpPr>
              <a:spLocks noChangeArrowheads="1"/>
            </p:cNvSpPr>
            <p:nvPr/>
          </p:nvSpPr>
          <p:spPr bwMode="auto">
            <a:xfrm>
              <a:off x="4130" y="2991"/>
              <a:ext cx="207" cy="8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0" name="Rectangle 258"/>
            <p:cNvSpPr>
              <a:spLocks noChangeArrowheads="1"/>
            </p:cNvSpPr>
            <p:nvPr/>
          </p:nvSpPr>
          <p:spPr bwMode="auto">
            <a:xfrm>
              <a:off x="4130" y="2999"/>
              <a:ext cx="207" cy="8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1" name="Rectangle 259"/>
            <p:cNvSpPr>
              <a:spLocks noChangeArrowheads="1"/>
            </p:cNvSpPr>
            <p:nvPr/>
          </p:nvSpPr>
          <p:spPr bwMode="auto">
            <a:xfrm>
              <a:off x="4130" y="3007"/>
              <a:ext cx="207" cy="8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2" name="Rectangle 260"/>
            <p:cNvSpPr>
              <a:spLocks noChangeArrowheads="1"/>
            </p:cNvSpPr>
            <p:nvPr/>
          </p:nvSpPr>
          <p:spPr bwMode="auto">
            <a:xfrm>
              <a:off x="4130" y="3015"/>
              <a:ext cx="207" cy="8"/>
            </a:xfrm>
            <a:prstGeom prst="rect">
              <a:avLst/>
            </a:prstGeom>
            <a:solidFill>
              <a:srgbClr val="5875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3" name="Rectangle 261"/>
            <p:cNvSpPr>
              <a:spLocks noChangeArrowheads="1"/>
            </p:cNvSpPr>
            <p:nvPr/>
          </p:nvSpPr>
          <p:spPr bwMode="auto">
            <a:xfrm>
              <a:off x="4130" y="3023"/>
              <a:ext cx="207" cy="8"/>
            </a:xfrm>
            <a:prstGeom prst="rect">
              <a:avLst/>
            </a:prstGeom>
            <a:solidFill>
              <a:srgbClr val="57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4" name="Rectangle 262"/>
            <p:cNvSpPr>
              <a:spLocks noChangeArrowheads="1"/>
            </p:cNvSpPr>
            <p:nvPr/>
          </p:nvSpPr>
          <p:spPr bwMode="auto">
            <a:xfrm>
              <a:off x="4130" y="3031"/>
              <a:ext cx="207" cy="8"/>
            </a:xfrm>
            <a:prstGeom prst="rect">
              <a:avLst/>
            </a:prstGeom>
            <a:solidFill>
              <a:srgbClr val="56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5" name="Rectangle 263"/>
            <p:cNvSpPr>
              <a:spLocks noChangeArrowheads="1"/>
            </p:cNvSpPr>
            <p:nvPr/>
          </p:nvSpPr>
          <p:spPr bwMode="auto">
            <a:xfrm>
              <a:off x="4130" y="3039"/>
              <a:ext cx="207" cy="8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6" name="Rectangle 264"/>
            <p:cNvSpPr>
              <a:spLocks noChangeArrowheads="1"/>
            </p:cNvSpPr>
            <p:nvPr/>
          </p:nvSpPr>
          <p:spPr bwMode="auto">
            <a:xfrm>
              <a:off x="4130" y="3047"/>
              <a:ext cx="207" cy="8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7" name="Rectangle 265"/>
            <p:cNvSpPr>
              <a:spLocks noChangeArrowheads="1"/>
            </p:cNvSpPr>
            <p:nvPr/>
          </p:nvSpPr>
          <p:spPr bwMode="auto">
            <a:xfrm>
              <a:off x="4130" y="3055"/>
              <a:ext cx="207" cy="8"/>
            </a:xfrm>
            <a:prstGeom prst="rect">
              <a:avLst/>
            </a:prstGeom>
            <a:solidFill>
              <a:srgbClr val="54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8" name="Rectangle 266"/>
            <p:cNvSpPr>
              <a:spLocks noChangeArrowheads="1"/>
            </p:cNvSpPr>
            <p:nvPr/>
          </p:nvSpPr>
          <p:spPr bwMode="auto">
            <a:xfrm>
              <a:off x="4130" y="3063"/>
              <a:ext cx="207" cy="8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79" name="Rectangle 267"/>
            <p:cNvSpPr>
              <a:spLocks noChangeArrowheads="1"/>
            </p:cNvSpPr>
            <p:nvPr/>
          </p:nvSpPr>
          <p:spPr bwMode="auto">
            <a:xfrm>
              <a:off x="4130" y="3071"/>
              <a:ext cx="207" cy="8"/>
            </a:xfrm>
            <a:prstGeom prst="rect">
              <a:avLst/>
            </a:prstGeom>
            <a:solidFill>
              <a:srgbClr val="52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0" name="Rectangle 268"/>
            <p:cNvSpPr>
              <a:spLocks noChangeArrowheads="1"/>
            </p:cNvSpPr>
            <p:nvPr/>
          </p:nvSpPr>
          <p:spPr bwMode="auto">
            <a:xfrm>
              <a:off x="4130" y="3079"/>
              <a:ext cx="207" cy="8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1" name="Rectangle 269"/>
            <p:cNvSpPr>
              <a:spLocks noChangeArrowheads="1"/>
            </p:cNvSpPr>
            <p:nvPr/>
          </p:nvSpPr>
          <p:spPr bwMode="auto">
            <a:xfrm>
              <a:off x="4130" y="3087"/>
              <a:ext cx="207" cy="8"/>
            </a:xfrm>
            <a:prstGeom prst="rect">
              <a:avLst/>
            </a:prstGeom>
            <a:solidFill>
              <a:srgbClr val="51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2" name="Rectangle 270"/>
            <p:cNvSpPr>
              <a:spLocks noChangeArrowheads="1"/>
            </p:cNvSpPr>
            <p:nvPr/>
          </p:nvSpPr>
          <p:spPr bwMode="auto">
            <a:xfrm>
              <a:off x="4130" y="3095"/>
              <a:ext cx="207" cy="8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3" name="Rectangle 271"/>
            <p:cNvSpPr>
              <a:spLocks noChangeArrowheads="1"/>
            </p:cNvSpPr>
            <p:nvPr/>
          </p:nvSpPr>
          <p:spPr bwMode="auto">
            <a:xfrm>
              <a:off x="4130" y="3103"/>
              <a:ext cx="207" cy="8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4" name="Rectangle 272"/>
            <p:cNvSpPr>
              <a:spLocks noChangeArrowheads="1"/>
            </p:cNvSpPr>
            <p:nvPr/>
          </p:nvSpPr>
          <p:spPr bwMode="auto">
            <a:xfrm>
              <a:off x="4130" y="3111"/>
              <a:ext cx="207" cy="8"/>
            </a:xfrm>
            <a:prstGeom prst="rect">
              <a:avLst/>
            </a:prstGeom>
            <a:solidFill>
              <a:srgbClr val="4F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5" name="Rectangle 273"/>
            <p:cNvSpPr>
              <a:spLocks noChangeArrowheads="1"/>
            </p:cNvSpPr>
            <p:nvPr/>
          </p:nvSpPr>
          <p:spPr bwMode="auto">
            <a:xfrm>
              <a:off x="4130" y="3119"/>
              <a:ext cx="207" cy="8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6" name="Rectangle 274"/>
            <p:cNvSpPr>
              <a:spLocks noChangeArrowheads="1"/>
            </p:cNvSpPr>
            <p:nvPr/>
          </p:nvSpPr>
          <p:spPr bwMode="auto">
            <a:xfrm>
              <a:off x="4130" y="3127"/>
              <a:ext cx="207" cy="8"/>
            </a:xfrm>
            <a:prstGeom prst="rect">
              <a:avLst/>
            </a:prstGeom>
            <a:solidFill>
              <a:srgbClr val="4D67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7" name="Rectangle 275"/>
            <p:cNvSpPr>
              <a:spLocks noChangeArrowheads="1"/>
            </p:cNvSpPr>
            <p:nvPr/>
          </p:nvSpPr>
          <p:spPr bwMode="auto">
            <a:xfrm>
              <a:off x="4130" y="3135"/>
              <a:ext cx="207" cy="8"/>
            </a:xfrm>
            <a:prstGeom prst="rect">
              <a:avLst/>
            </a:prstGeom>
            <a:solidFill>
              <a:srgbClr val="4D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8" name="Rectangle 276"/>
            <p:cNvSpPr>
              <a:spLocks noChangeArrowheads="1"/>
            </p:cNvSpPr>
            <p:nvPr/>
          </p:nvSpPr>
          <p:spPr bwMode="auto">
            <a:xfrm>
              <a:off x="4130" y="3143"/>
              <a:ext cx="207" cy="8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89" name="Rectangle 277"/>
            <p:cNvSpPr>
              <a:spLocks noChangeArrowheads="1"/>
            </p:cNvSpPr>
            <p:nvPr/>
          </p:nvSpPr>
          <p:spPr bwMode="auto">
            <a:xfrm>
              <a:off x="4130" y="3151"/>
              <a:ext cx="207" cy="8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0" name="Rectangle 278"/>
            <p:cNvSpPr>
              <a:spLocks noChangeArrowheads="1"/>
            </p:cNvSpPr>
            <p:nvPr/>
          </p:nvSpPr>
          <p:spPr bwMode="auto">
            <a:xfrm>
              <a:off x="4130" y="3159"/>
              <a:ext cx="207" cy="8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1" name="Rectangle 279"/>
            <p:cNvSpPr>
              <a:spLocks noChangeArrowheads="1"/>
            </p:cNvSpPr>
            <p:nvPr/>
          </p:nvSpPr>
          <p:spPr bwMode="auto">
            <a:xfrm>
              <a:off x="4130" y="3167"/>
              <a:ext cx="207" cy="8"/>
            </a:xfrm>
            <a:prstGeom prst="rect">
              <a:avLst/>
            </a:prstGeom>
            <a:solidFill>
              <a:srgbClr val="4B63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2" name="Rectangle 280"/>
            <p:cNvSpPr>
              <a:spLocks noChangeArrowheads="1"/>
            </p:cNvSpPr>
            <p:nvPr/>
          </p:nvSpPr>
          <p:spPr bwMode="auto">
            <a:xfrm>
              <a:off x="4130" y="3175"/>
              <a:ext cx="207" cy="8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3" name="Rectangle 281"/>
            <p:cNvSpPr>
              <a:spLocks noChangeArrowheads="1"/>
            </p:cNvSpPr>
            <p:nvPr/>
          </p:nvSpPr>
          <p:spPr bwMode="auto">
            <a:xfrm>
              <a:off x="4130" y="3183"/>
              <a:ext cx="207" cy="8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4" name="Rectangle 282"/>
            <p:cNvSpPr>
              <a:spLocks noChangeArrowheads="1"/>
            </p:cNvSpPr>
            <p:nvPr/>
          </p:nvSpPr>
          <p:spPr bwMode="auto">
            <a:xfrm>
              <a:off x="4130" y="3191"/>
              <a:ext cx="207" cy="8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5" name="Rectangle 283"/>
            <p:cNvSpPr>
              <a:spLocks noChangeArrowheads="1"/>
            </p:cNvSpPr>
            <p:nvPr/>
          </p:nvSpPr>
          <p:spPr bwMode="auto">
            <a:xfrm>
              <a:off x="4130" y="3199"/>
              <a:ext cx="207" cy="15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6" name="Rectangle 284"/>
            <p:cNvSpPr>
              <a:spLocks noChangeArrowheads="1"/>
            </p:cNvSpPr>
            <p:nvPr/>
          </p:nvSpPr>
          <p:spPr bwMode="auto">
            <a:xfrm>
              <a:off x="4130" y="3214"/>
              <a:ext cx="207" cy="16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7" name="Rectangle 285"/>
            <p:cNvSpPr>
              <a:spLocks noChangeArrowheads="1"/>
            </p:cNvSpPr>
            <p:nvPr/>
          </p:nvSpPr>
          <p:spPr bwMode="auto">
            <a:xfrm>
              <a:off x="4130" y="3230"/>
              <a:ext cx="207" cy="16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8" name="Rectangle 286"/>
            <p:cNvSpPr>
              <a:spLocks noChangeArrowheads="1"/>
            </p:cNvSpPr>
            <p:nvPr/>
          </p:nvSpPr>
          <p:spPr bwMode="auto">
            <a:xfrm>
              <a:off x="4130" y="3246"/>
              <a:ext cx="207" cy="8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3999" name="Rectangle 287"/>
            <p:cNvSpPr>
              <a:spLocks noChangeArrowheads="1"/>
            </p:cNvSpPr>
            <p:nvPr/>
          </p:nvSpPr>
          <p:spPr bwMode="auto">
            <a:xfrm>
              <a:off x="4130" y="2298"/>
              <a:ext cx="207" cy="9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0" name="Rectangle 288"/>
            <p:cNvSpPr>
              <a:spLocks noChangeArrowheads="1"/>
            </p:cNvSpPr>
            <p:nvPr/>
          </p:nvSpPr>
          <p:spPr bwMode="auto">
            <a:xfrm>
              <a:off x="909" y="2704"/>
              <a:ext cx="208" cy="16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1" name="Rectangle 289"/>
            <p:cNvSpPr>
              <a:spLocks noChangeArrowheads="1"/>
            </p:cNvSpPr>
            <p:nvPr/>
          </p:nvSpPr>
          <p:spPr bwMode="auto">
            <a:xfrm>
              <a:off x="909" y="2720"/>
              <a:ext cx="208" cy="16"/>
            </a:xfrm>
            <a:prstGeom prst="rect">
              <a:avLst/>
            </a:prstGeom>
            <a:solidFill>
              <a:srgbClr val="00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2" name="Rectangle 290"/>
            <p:cNvSpPr>
              <a:spLocks noChangeArrowheads="1"/>
            </p:cNvSpPr>
            <p:nvPr/>
          </p:nvSpPr>
          <p:spPr bwMode="auto">
            <a:xfrm>
              <a:off x="909" y="2736"/>
              <a:ext cx="208" cy="8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3" name="Rectangle 291"/>
            <p:cNvSpPr>
              <a:spLocks noChangeArrowheads="1"/>
            </p:cNvSpPr>
            <p:nvPr/>
          </p:nvSpPr>
          <p:spPr bwMode="auto">
            <a:xfrm>
              <a:off x="909" y="2744"/>
              <a:ext cx="208" cy="8"/>
            </a:xfrm>
            <a:prstGeom prst="rect">
              <a:avLst/>
            </a:prstGeom>
            <a:solidFill>
              <a:srgbClr val="00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4" name="Rectangle 292"/>
            <p:cNvSpPr>
              <a:spLocks noChangeArrowheads="1"/>
            </p:cNvSpPr>
            <p:nvPr/>
          </p:nvSpPr>
          <p:spPr bwMode="auto">
            <a:xfrm>
              <a:off x="909" y="2752"/>
              <a:ext cx="208" cy="8"/>
            </a:xfrm>
            <a:prstGeom prst="rect">
              <a:avLst/>
            </a:prstGeom>
            <a:solidFill>
              <a:srgbClr val="00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5" name="Rectangle 293"/>
            <p:cNvSpPr>
              <a:spLocks noChangeArrowheads="1"/>
            </p:cNvSpPr>
            <p:nvPr/>
          </p:nvSpPr>
          <p:spPr bwMode="auto">
            <a:xfrm>
              <a:off x="909" y="2760"/>
              <a:ext cx="208" cy="8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6" name="Rectangle 294"/>
            <p:cNvSpPr>
              <a:spLocks noChangeArrowheads="1"/>
            </p:cNvSpPr>
            <p:nvPr/>
          </p:nvSpPr>
          <p:spPr bwMode="auto">
            <a:xfrm>
              <a:off x="909" y="2768"/>
              <a:ext cx="208" cy="8"/>
            </a:xfrm>
            <a:prstGeom prst="rect">
              <a:avLst/>
            </a:prstGeom>
            <a:solidFill>
              <a:srgbClr val="00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7" name="Rectangle 295"/>
            <p:cNvSpPr>
              <a:spLocks noChangeArrowheads="1"/>
            </p:cNvSpPr>
            <p:nvPr/>
          </p:nvSpPr>
          <p:spPr bwMode="auto">
            <a:xfrm>
              <a:off x="909" y="2776"/>
              <a:ext cx="208" cy="8"/>
            </a:xfrm>
            <a:prstGeom prst="rect">
              <a:avLst/>
            </a:prstGeom>
            <a:solidFill>
              <a:srgbClr val="00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8" name="Rectangle 296"/>
            <p:cNvSpPr>
              <a:spLocks noChangeArrowheads="1"/>
            </p:cNvSpPr>
            <p:nvPr/>
          </p:nvSpPr>
          <p:spPr bwMode="auto">
            <a:xfrm>
              <a:off x="909" y="2784"/>
              <a:ext cx="208" cy="8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09" name="Rectangle 297"/>
            <p:cNvSpPr>
              <a:spLocks noChangeArrowheads="1"/>
            </p:cNvSpPr>
            <p:nvPr/>
          </p:nvSpPr>
          <p:spPr bwMode="auto">
            <a:xfrm>
              <a:off x="909" y="2792"/>
              <a:ext cx="208" cy="8"/>
            </a:xfrm>
            <a:prstGeom prst="rect">
              <a:avLst/>
            </a:prstGeom>
            <a:solidFill>
              <a:srgbClr val="00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0" name="Rectangle 298"/>
            <p:cNvSpPr>
              <a:spLocks noChangeArrowheads="1"/>
            </p:cNvSpPr>
            <p:nvPr/>
          </p:nvSpPr>
          <p:spPr bwMode="auto">
            <a:xfrm>
              <a:off x="909" y="2800"/>
              <a:ext cx="208" cy="8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1" name="Rectangle 299"/>
            <p:cNvSpPr>
              <a:spLocks noChangeArrowheads="1"/>
            </p:cNvSpPr>
            <p:nvPr/>
          </p:nvSpPr>
          <p:spPr bwMode="auto">
            <a:xfrm>
              <a:off x="909" y="2808"/>
              <a:ext cx="208" cy="8"/>
            </a:xfrm>
            <a:prstGeom prst="rect">
              <a:avLst/>
            </a:prstGeom>
            <a:solidFill>
              <a:srgbClr val="00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2" name="Rectangle 300"/>
            <p:cNvSpPr>
              <a:spLocks noChangeArrowheads="1"/>
            </p:cNvSpPr>
            <p:nvPr/>
          </p:nvSpPr>
          <p:spPr bwMode="auto">
            <a:xfrm>
              <a:off x="909" y="2816"/>
              <a:ext cx="208" cy="8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3" name="Rectangle 301"/>
            <p:cNvSpPr>
              <a:spLocks noChangeArrowheads="1"/>
            </p:cNvSpPr>
            <p:nvPr/>
          </p:nvSpPr>
          <p:spPr bwMode="auto">
            <a:xfrm>
              <a:off x="909" y="2824"/>
              <a:ext cx="208" cy="8"/>
            </a:xfrm>
            <a:prstGeom prst="rect">
              <a:avLst/>
            </a:prstGeom>
            <a:solidFill>
              <a:srgbClr val="00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4" name="Rectangle 302"/>
            <p:cNvSpPr>
              <a:spLocks noChangeArrowheads="1"/>
            </p:cNvSpPr>
            <p:nvPr/>
          </p:nvSpPr>
          <p:spPr bwMode="auto">
            <a:xfrm>
              <a:off x="909" y="2832"/>
              <a:ext cx="208" cy="8"/>
            </a:xfrm>
            <a:prstGeom prst="rect">
              <a:avLst/>
            </a:prstGeom>
            <a:solidFill>
              <a:srgbClr val="00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5" name="Rectangle 303"/>
            <p:cNvSpPr>
              <a:spLocks noChangeArrowheads="1"/>
            </p:cNvSpPr>
            <p:nvPr/>
          </p:nvSpPr>
          <p:spPr bwMode="auto">
            <a:xfrm>
              <a:off x="909" y="2840"/>
              <a:ext cx="208" cy="8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6" name="Rectangle 304"/>
            <p:cNvSpPr>
              <a:spLocks noChangeArrowheads="1"/>
            </p:cNvSpPr>
            <p:nvPr/>
          </p:nvSpPr>
          <p:spPr bwMode="auto">
            <a:xfrm>
              <a:off x="909" y="2848"/>
              <a:ext cx="208" cy="8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7" name="Rectangle 305"/>
            <p:cNvSpPr>
              <a:spLocks noChangeArrowheads="1"/>
            </p:cNvSpPr>
            <p:nvPr/>
          </p:nvSpPr>
          <p:spPr bwMode="auto">
            <a:xfrm>
              <a:off x="909" y="2856"/>
              <a:ext cx="208" cy="8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8" name="Rectangle 306"/>
            <p:cNvSpPr>
              <a:spLocks noChangeArrowheads="1"/>
            </p:cNvSpPr>
            <p:nvPr/>
          </p:nvSpPr>
          <p:spPr bwMode="auto">
            <a:xfrm>
              <a:off x="909" y="2864"/>
              <a:ext cx="208" cy="8"/>
            </a:xfrm>
            <a:prstGeom prst="rect">
              <a:avLst/>
            </a:prstGeom>
            <a:solidFill>
              <a:srgbClr val="00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19" name="Rectangle 307"/>
            <p:cNvSpPr>
              <a:spLocks noChangeArrowheads="1"/>
            </p:cNvSpPr>
            <p:nvPr/>
          </p:nvSpPr>
          <p:spPr bwMode="auto">
            <a:xfrm>
              <a:off x="909" y="2872"/>
              <a:ext cx="208" cy="8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0" name="Rectangle 308"/>
            <p:cNvSpPr>
              <a:spLocks noChangeArrowheads="1"/>
            </p:cNvSpPr>
            <p:nvPr/>
          </p:nvSpPr>
          <p:spPr bwMode="auto">
            <a:xfrm>
              <a:off x="909" y="2880"/>
              <a:ext cx="208" cy="8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1" name="Rectangle 309"/>
            <p:cNvSpPr>
              <a:spLocks noChangeArrowheads="1"/>
            </p:cNvSpPr>
            <p:nvPr/>
          </p:nvSpPr>
          <p:spPr bwMode="auto">
            <a:xfrm>
              <a:off x="909" y="2888"/>
              <a:ext cx="208" cy="8"/>
            </a:xfrm>
            <a:prstGeom prst="rect">
              <a:avLst/>
            </a:prstGeom>
            <a:solidFill>
              <a:srgbClr val="00B7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2" name="Rectangle 310"/>
            <p:cNvSpPr>
              <a:spLocks noChangeArrowheads="1"/>
            </p:cNvSpPr>
            <p:nvPr/>
          </p:nvSpPr>
          <p:spPr bwMode="auto">
            <a:xfrm>
              <a:off x="909" y="2896"/>
              <a:ext cx="208" cy="8"/>
            </a:xfrm>
            <a:prstGeom prst="rect">
              <a:avLst/>
            </a:prstGeom>
            <a:solidFill>
              <a:srgbClr val="00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3" name="Rectangle 311"/>
            <p:cNvSpPr>
              <a:spLocks noChangeArrowheads="1"/>
            </p:cNvSpPr>
            <p:nvPr/>
          </p:nvSpPr>
          <p:spPr bwMode="auto">
            <a:xfrm>
              <a:off x="909" y="2904"/>
              <a:ext cx="208" cy="8"/>
            </a:xfrm>
            <a:prstGeom prst="rect">
              <a:avLst/>
            </a:prstGeom>
            <a:solidFill>
              <a:srgbClr val="00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4" name="Rectangle 312"/>
            <p:cNvSpPr>
              <a:spLocks noChangeArrowheads="1"/>
            </p:cNvSpPr>
            <p:nvPr/>
          </p:nvSpPr>
          <p:spPr bwMode="auto">
            <a:xfrm>
              <a:off x="909" y="2912"/>
              <a:ext cx="208" cy="8"/>
            </a:xfrm>
            <a:prstGeom prst="rect">
              <a:avLst/>
            </a:prstGeom>
            <a:solidFill>
              <a:srgbClr val="00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5" name="Rectangle 313"/>
            <p:cNvSpPr>
              <a:spLocks noChangeArrowheads="1"/>
            </p:cNvSpPr>
            <p:nvPr/>
          </p:nvSpPr>
          <p:spPr bwMode="auto">
            <a:xfrm>
              <a:off x="909" y="2920"/>
              <a:ext cx="208" cy="8"/>
            </a:xfrm>
            <a:prstGeom prst="rect">
              <a:avLst/>
            </a:prstGeom>
            <a:solidFill>
              <a:srgbClr val="00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6" name="Rectangle 314"/>
            <p:cNvSpPr>
              <a:spLocks noChangeArrowheads="1"/>
            </p:cNvSpPr>
            <p:nvPr/>
          </p:nvSpPr>
          <p:spPr bwMode="auto">
            <a:xfrm>
              <a:off x="909" y="2928"/>
              <a:ext cx="208" cy="7"/>
            </a:xfrm>
            <a:prstGeom prst="rect">
              <a:avLst/>
            </a:prstGeom>
            <a:solidFill>
              <a:srgbClr val="00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7" name="Rectangle 315"/>
            <p:cNvSpPr>
              <a:spLocks noChangeArrowheads="1"/>
            </p:cNvSpPr>
            <p:nvPr/>
          </p:nvSpPr>
          <p:spPr bwMode="auto">
            <a:xfrm>
              <a:off x="909" y="2935"/>
              <a:ext cx="208" cy="8"/>
            </a:xfrm>
            <a:prstGeom prst="rect">
              <a:avLst/>
            </a:prstGeom>
            <a:solidFill>
              <a:srgbClr val="00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8" name="Rectangle 316"/>
            <p:cNvSpPr>
              <a:spLocks noChangeArrowheads="1"/>
            </p:cNvSpPr>
            <p:nvPr/>
          </p:nvSpPr>
          <p:spPr bwMode="auto">
            <a:xfrm>
              <a:off x="909" y="2943"/>
              <a:ext cx="208" cy="8"/>
            </a:xfrm>
            <a:prstGeom prst="rect">
              <a:avLst/>
            </a:prstGeom>
            <a:solidFill>
              <a:srgbClr val="0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29" name="Rectangle 317"/>
            <p:cNvSpPr>
              <a:spLocks noChangeArrowheads="1"/>
            </p:cNvSpPr>
            <p:nvPr/>
          </p:nvSpPr>
          <p:spPr bwMode="auto">
            <a:xfrm>
              <a:off x="909" y="2951"/>
              <a:ext cx="208" cy="8"/>
            </a:xfrm>
            <a:prstGeom prst="rect">
              <a:avLst/>
            </a:prstGeom>
            <a:solidFill>
              <a:srgbClr val="00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0" name="Rectangle 318"/>
            <p:cNvSpPr>
              <a:spLocks noChangeArrowheads="1"/>
            </p:cNvSpPr>
            <p:nvPr/>
          </p:nvSpPr>
          <p:spPr bwMode="auto">
            <a:xfrm>
              <a:off x="909" y="2959"/>
              <a:ext cx="208" cy="8"/>
            </a:xfrm>
            <a:prstGeom prst="rect">
              <a:avLst/>
            </a:prstGeom>
            <a:solidFill>
              <a:srgbClr val="00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1" name="Rectangle 319"/>
            <p:cNvSpPr>
              <a:spLocks noChangeArrowheads="1"/>
            </p:cNvSpPr>
            <p:nvPr/>
          </p:nvSpPr>
          <p:spPr bwMode="auto">
            <a:xfrm>
              <a:off x="909" y="2967"/>
              <a:ext cx="208" cy="8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2" name="Rectangle 320"/>
            <p:cNvSpPr>
              <a:spLocks noChangeArrowheads="1"/>
            </p:cNvSpPr>
            <p:nvPr/>
          </p:nvSpPr>
          <p:spPr bwMode="auto">
            <a:xfrm>
              <a:off x="909" y="2975"/>
              <a:ext cx="208" cy="8"/>
            </a:xfrm>
            <a:prstGeom prst="rect">
              <a:avLst/>
            </a:prstGeom>
            <a:solidFill>
              <a:srgbClr val="00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3" name="Rectangle 321"/>
            <p:cNvSpPr>
              <a:spLocks noChangeArrowheads="1"/>
            </p:cNvSpPr>
            <p:nvPr/>
          </p:nvSpPr>
          <p:spPr bwMode="auto">
            <a:xfrm>
              <a:off x="909" y="2983"/>
              <a:ext cx="208" cy="8"/>
            </a:xfrm>
            <a:prstGeom prst="rect">
              <a:avLst/>
            </a:prstGeom>
            <a:solidFill>
              <a:srgbClr val="00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4" name="Rectangle 322"/>
            <p:cNvSpPr>
              <a:spLocks noChangeArrowheads="1"/>
            </p:cNvSpPr>
            <p:nvPr/>
          </p:nvSpPr>
          <p:spPr bwMode="auto">
            <a:xfrm>
              <a:off x="909" y="2991"/>
              <a:ext cx="208" cy="8"/>
            </a:xfrm>
            <a:prstGeom prst="rect">
              <a:avLst/>
            </a:prstGeom>
            <a:solidFill>
              <a:srgbClr val="009B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5" name="Rectangle 323"/>
            <p:cNvSpPr>
              <a:spLocks noChangeArrowheads="1"/>
            </p:cNvSpPr>
            <p:nvPr/>
          </p:nvSpPr>
          <p:spPr bwMode="auto">
            <a:xfrm>
              <a:off x="909" y="2999"/>
              <a:ext cx="208" cy="8"/>
            </a:xfrm>
            <a:prstGeom prst="rect">
              <a:avLst/>
            </a:prstGeom>
            <a:solidFill>
              <a:srgbClr val="00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6" name="Rectangle 324"/>
            <p:cNvSpPr>
              <a:spLocks noChangeArrowheads="1"/>
            </p:cNvSpPr>
            <p:nvPr/>
          </p:nvSpPr>
          <p:spPr bwMode="auto">
            <a:xfrm>
              <a:off x="909" y="3007"/>
              <a:ext cx="208" cy="8"/>
            </a:xfrm>
            <a:prstGeom prst="rect">
              <a:avLst/>
            </a:prstGeom>
            <a:solidFill>
              <a:srgbClr val="00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7" name="Rectangle 325"/>
            <p:cNvSpPr>
              <a:spLocks noChangeArrowheads="1"/>
            </p:cNvSpPr>
            <p:nvPr/>
          </p:nvSpPr>
          <p:spPr bwMode="auto">
            <a:xfrm>
              <a:off x="909" y="3015"/>
              <a:ext cx="208" cy="8"/>
            </a:xfrm>
            <a:prstGeom prst="rect">
              <a:avLst/>
            </a:prstGeom>
            <a:solidFill>
              <a:srgbClr val="00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8" name="Rectangle 326"/>
            <p:cNvSpPr>
              <a:spLocks noChangeArrowheads="1"/>
            </p:cNvSpPr>
            <p:nvPr/>
          </p:nvSpPr>
          <p:spPr bwMode="auto">
            <a:xfrm>
              <a:off x="909" y="3023"/>
              <a:ext cx="208" cy="8"/>
            </a:xfrm>
            <a:prstGeom prst="rect">
              <a:avLst/>
            </a:prstGeom>
            <a:solidFill>
              <a:srgbClr val="00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39" name="Rectangle 327"/>
            <p:cNvSpPr>
              <a:spLocks noChangeArrowheads="1"/>
            </p:cNvSpPr>
            <p:nvPr/>
          </p:nvSpPr>
          <p:spPr bwMode="auto">
            <a:xfrm>
              <a:off x="909" y="3031"/>
              <a:ext cx="208" cy="8"/>
            </a:xfrm>
            <a:prstGeom prst="rect">
              <a:avLst/>
            </a:prstGeom>
            <a:solidFill>
              <a:srgbClr val="00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0" name="Rectangle 328"/>
            <p:cNvSpPr>
              <a:spLocks noChangeArrowheads="1"/>
            </p:cNvSpPr>
            <p:nvPr/>
          </p:nvSpPr>
          <p:spPr bwMode="auto">
            <a:xfrm>
              <a:off x="909" y="3039"/>
              <a:ext cx="208" cy="8"/>
            </a:xfrm>
            <a:prstGeom prst="rect">
              <a:avLst/>
            </a:prstGeom>
            <a:solidFill>
              <a:srgbClr val="00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1" name="Rectangle 329"/>
            <p:cNvSpPr>
              <a:spLocks noChangeArrowheads="1"/>
            </p:cNvSpPr>
            <p:nvPr/>
          </p:nvSpPr>
          <p:spPr bwMode="auto">
            <a:xfrm>
              <a:off x="909" y="3047"/>
              <a:ext cx="208" cy="8"/>
            </a:xfrm>
            <a:prstGeom prst="rect">
              <a:avLst/>
            </a:prstGeom>
            <a:solidFill>
              <a:srgbClr val="00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2" name="Rectangle 330"/>
            <p:cNvSpPr>
              <a:spLocks noChangeArrowheads="1"/>
            </p:cNvSpPr>
            <p:nvPr/>
          </p:nvSpPr>
          <p:spPr bwMode="auto">
            <a:xfrm>
              <a:off x="909" y="3055"/>
              <a:ext cx="208" cy="8"/>
            </a:xfrm>
            <a:prstGeom prst="rect">
              <a:avLst/>
            </a:prstGeom>
            <a:solidFill>
              <a:srgbClr val="00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3" name="Rectangle 331"/>
            <p:cNvSpPr>
              <a:spLocks noChangeArrowheads="1"/>
            </p:cNvSpPr>
            <p:nvPr/>
          </p:nvSpPr>
          <p:spPr bwMode="auto">
            <a:xfrm>
              <a:off x="909" y="3063"/>
              <a:ext cx="208" cy="8"/>
            </a:xfrm>
            <a:prstGeom prst="rect">
              <a:avLst/>
            </a:prstGeom>
            <a:solidFill>
              <a:srgbClr val="008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4" name="Rectangle 332"/>
            <p:cNvSpPr>
              <a:spLocks noChangeArrowheads="1"/>
            </p:cNvSpPr>
            <p:nvPr/>
          </p:nvSpPr>
          <p:spPr bwMode="auto">
            <a:xfrm>
              <a:off x="909" y="3071"/>
              <a:ext cx="208" cy="8"/>
            </a:xfrm>
            <a:prstGeom prst="rect">
              <a:avLst/>
            </a:prstGeom>
            <a:solidFill>
              <a:srgbClr val="00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5" name="Rectangle 333"/>
            <p:cNvSpPr>
              <a:spLocks noChangeArrowheads="1"/>
            </p:cNvSpPr>
            <p:nvPr/>
          </p:nvSpPr>
          <p:spPr bwMode="auto">
            <a:xfrm>
              <a:off x="909" y="3079"/>
              <a:ext cx="208" cy="8"/>
            </a:xfrm>
            <a:prstGeom prst="rect">
              <a:avLst/>
            </a:prstGeom>
            <a:solidFill>
              <a:srgbClr val="0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6" name="Rectangle 334"/>
            <p:cNvSpPr>
              <a:spLocks noChangeArrowheads="1"/>
            </p:cNvSpPr>
            <p:nvPr/>
          </p:nvSpPr>
          <p:spPr bwMode="auto">
            <a:xfrm>
              <a:off x="909" y="3087"/>
              <a:ext cx="208" cy="8"/>
            </a:xfrm>
            <a:prstGeom prst="rect">
              <a:avLst/>
            </a:prstGeom>
            <a:solidFill>
              <a:srgbClr val="00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7" name="Rectangle 335"/>
            <p:cNvSpPr>
              <a:spLocks noChangeArrowheads="1"/>
            </p:cNvSpPr>
            <p:nvPr/>
          </p:nvSpPr>
          <p:spPr bwMode="auto">
            <a:xfrm>
              <a:off x="909" y="3095"/>
              <a:ext cx="208" cy="8"/>
            </a:xfrm>
            <a:prstGeom prst="rect">
              <a:avLst/>
            </a:prstGeom>
            <a:solidFill>
              <a:srgbClr val="00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8" name="Rectangle 336"/>
            <p:cNvSpPr>
              <a:spLocks noChangeArrowheads="1"/>
            </p:cNvSpPr>
            <p:nvPr/>
          </p:nvSpPr>
          <p:spPr bwMode="auto">
            <a:xfrm>
              <a:off x="909" y="3103"/>
              <a:ext cx="208" cy="8"/>
            </a:xfrm>
            <a:prstGeom prst="rect">
              <a:avLst/>
            </a:prstGeom>
            <a:solidFill>
              <a:srgbClr val="007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49" name="Rectangle 337"/>
            <p:cNvSpPr>
              <a:spLocks noChangeArrowheads="1"/>
            </p:cNvSpPr>
            <p:nvPr/>
          </p:nvSpPr>
          <p:spPr bwMode="auto">
            <a:xfrm>
              <a:off x="909" y="3111"/>
              <a:ext cx="208" cy="8"/>
            </a:xfrm>
            <a:prstGeom prst="rect">
              <a:avLst/>
            </a:prstGeom>
            <a:solidFill>
              <a:srgbClr val="00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0" name="Rectangle 338"/>
            <p:cNvSpPr>
              <a:spLocks noChangeArrowheads="1"/>
            </p:cNvSpPr>
            <p:nvPr/>
          </p:nvSpPr>
          <p:spPr bwMode="auto">
            <a:xfrm>
              <a:off x="909" y="3119"/>
              <a:ext cx="208" cy="8"/>
            </a:xfrm>
            <a:prstGeom prst="rect">
              <a:avLst/>
            </a:prstGeom>
            <a:solidFill>
              <a:srgbClr val="00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1" name="Rectangle 339"/>
            <p:cNvSpPr>
              <a:spLocks noChangeArrowheads="1"/>
            </p:cNvSpPr>
            <p:nvPr/>
          </p:nvSpPr>
          <p:spPr bwMode="auto">
            <a:xfrm>
              <a:off x="909" y="3127"/>
              <a:ext cx="208" cy="8"/>
            </a:xfrm>
            <a:prstGeom prst="rect">
              <a:avLst/>
            </a:prstGeom>
            <a:solidFill>
              <a:srgbClr val="00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2" name="Rectangle 340"/>
            <p:cNvSpPr>
              <a:spLocks noChangeArrowheads="1"/>
            </p:cNvSpPr>
            <p:nvPr/>
          </p:nvSpPr>
          <p:spPr bwMode="auto">
            <a:xfrm>
              <a:off x="909" y="3135"/>
              <a:ext cx="208" cy="8"/>
            </a:xfrm>
            <a:prstGeom prst="rect">
              <a:avLst/>
            </a:prstGeom>
            <a:solidFill>
              <a:srgbClr val="00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3" name="Rectangle 341"/>
            <p:cNvSpPr>
              <a:spLocks noChangeArrowheads="1"/>
            </p:cNvSpPr>
            <p:nvPr/>
          </p:nvSpPr>
          <p:spPr bwMode="auto">
            <a:xfrm>
              <a:off x="909" y="3143"/>
              <a:ext cx="208" cy="8"/>
            </a:xfrm>
            <a:prstGeom prst="rect">
              <a:avLst/>
            </a:prstGeom>
            <a:solidFill>
              <a:srgbClr val="00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4" name="Rectangle 342"/>
            <p:cNvSpPr>
              <a:spLocks noChangeArrowheads="1"/>
            </p:cNvSpPr>
            <p:nvPr/>
          </p:nvSpPr>
          <p:spPr bwMode="auto">
            <a:xfrm>
              <a:off x="909" y="3151"/>
              <a:ext cx="208" cy="8"/>
            </a:xfrm>
            <a:prstGeom prst="rect">
              <a:avLst/>
            </a:prstGeom>
            <a:solidFill>
              <a:srgbClr val="00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5" name="Rectangle 343"/>
            <p:cNvSpPr>
              <a:spLocks noChangeArrowheads="1"/>
            </p:cNvSpPr>
            <p:nvPr/>
          </p:nvSpPr>
          <p:spPr bwMode="auto">
            <a:xfrm>
              <a:off x="909" y="3159"/>
              <a:ext cx="208" cy="8"/>
            </a:xfrm>
            <a:prstGeom prst="rect">
              <a:avLst/>
            </a:prstGeom>
            <a:solidFill>
              <a:srgbClr val="0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6" name="Rectangle 344"/>
            <p:cNvSpPr>
              <a:spLocks noChangeArrowheads="1"/>
            </p:cNvSpPr>
            <p:nvPr/>
          </p:nvSpPr>
          <p:spPr bwMode="auto">
            <a:xfrm>
              <a:off x="909" y="3167"/>
              <a:ext cx="208" cy="8"/>
            </a:xfrm>
            <a:prstGeom prst="rect">
              <a:avLst/>
            </a:prstGeom>
            <a:solidFill>
              <a:srgbClr val="00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7" name="Rectangle 345"/>
            <p:cNvSpPr>
              <a:spLocks noChangeArrowheads="1"/>
            </p:cNvSpPr>
            <p:nvPr/>
          </p:nvSpPr>
          <p:spPr bwMode="auto">
            <a:xfrm>
              <a:off x="909" y="3175"/>
              <a:ext cx="208" cy="8"/>
            </a:xfrm>
            <a:prstGeom prst="rect">
              <a:avLst/>
            </a:prstGeom>
            <a:solidFill>
              <a:srgbClr val="00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8" name="Rectangle 346"/>
            <p:cNvSpPr>
              <a:spLocks noChangeArrowheads="1"/>
            </p:cNvSpPr>
            <p:nvPr/>
          </p:nvSpPr>
          <p:spPr bwMode="auto">
            <a:xfrm>
              <a:off x="909" y="3183"/>
              <a:ext cx="208" cy="8"/>
            </a:xfrm>
            <a:prstGeom prst="rect">
              <a:avLst/>
            </a:prstGeom>
            <a:solidFill>
              <a:srgbClr val="00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59" name="Rectangle 347"/>
            <p:cNvSpPr>
              <a:spLocks noChangeArrowheads="1"/>
            </p:cNvSpPr>
            <p:nvPr/>
          </p:nvSpPr>
          <p:spPr bwMode="auto">
            <a:xfrm>
              <a:off x="909" y="3191"/>
              <a:ext cx="208" cy="8"/>
            </a:xfrm>
            <a:prstGeom prst="rect">
              <a:avLst/>
            </a:prstGeom>
            <a:solidFill>
              <a:srgbClr val="00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0" name="Rectangle 348"/>
            <p:cNvSpPr>
              <a:spLocks noChangeArrowheads="1"/>
            </p:cNvSpPr>
            <p:nvPr/>
          </p:nvSpPr>
          <p:spPr bwMode="auto">
            <a:xfrm>
              <a:off x="909" y="3199"/>
              <a:ext cx="208" cy="7"/>
            </a:xfrm>
            <a:prstGeom prst="rect">
              <a:avLst/>
            </a:prstGeom>
            <a:solidFill>
              <a:srgbClr val="00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1" name="Rectangle 349"/>
            <p:cNvSpPr>
              <a:spLocks noChangeArrowheads="1"/>
            </p:cNvSpPr>
            <p:nvPr/>
          </p:nvSpPr>
          <p:spPr bwMode="auto">
            <a:xfrm>
              <a:off x="909" y="3206"/>
              <a:ext cx="208" cy="8"/>
            </a:xfrm>
            <a:prstGeom prst="rect">
              <a:avLst/>
            </a:prstGeom>
            <a:solidFill>
              <a:srgbClr val="00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2" name="Rectangle 350"/>
            <p:cNvSpPr>
              <a:spLocks noChangeArrowheads="1"/>
            </p:cNvSpPr>
            <p:nvPr/>
          </p:nvSpPr>
          <p:spPr bwMode="auto">
            <a:xfrm>
              <a:off x="909" y="3214"/>
              <a:ext cx="208" cy="8"/>
            </a:xfrm>
            <a:prstGeom prst="rect">
              <a:avLst/>
            </a:prstGeom>
            <a:solidFill>
              <a:srgbClr val="00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3" name="Rectangle 351"/>
            <p:cNvSpPr>
              <a:spLocks noChangeArrowheads="1"/>
            </p:cNvSpPr>
            <p:nvPr/>
          </p:nvSpPr>
          <p:spPr bwMode="auto">
            <a:xfrm>
              <a:off x="909" y="3222"/>
              <a:ext cx="208" cy="8"/>
            </a:xfrm>
            <a:prstGeom prst="rect">
              <a:avLst/>
            </a:prstGeom>
            <a:solidFill>
              <a:srgbClr val="00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4" name="Rectangle 352"/>
            <p:cNvSpPr>
              <a:spLocks noChangeArrowheads="1"/>
            </p:cNvSpPr>
            <p:nvPr/>
          </p:nvSpPr>
          <p:spPr bwMode="auto">
            <a:xfrm>
              <a:off x="909" y="3230"/>
              <a:ext cx="208" cy="8"/>
            </a:xfrm>
            <a:prstGeom prst="rect">
              <a:avLst/>
            </a:prstGeom>
            <a:solidFill>
              <a:srgbClr val="00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5" name="Rectangle 353"/>
            <p:cNvSpPr>
              <a:spLocks noChangeArrowheads="1"/>
            </p:cNvSpPr>
            <p:nvPr/>
          </p:nvSpPr>
          <p:spPr bwMode="auto">
            <a:xfrm>
              <a:off x="909" y="3238"/>
              <a:ext cx="208" cy="8"/>
            </a:xfrm>
            <a:prstGeom prst="rect">
              <a:avLst/>
            </a:prstGeom>
            <a:solidFill>
              <a:srgbClr val="00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6" name="Rectangle 354"/>
            <p:cNvSpPr>
              <a:spLocks noChangeArrowheads="1"/>
            </p:cNvSpPr>
            <p:nvPr/>
          </p:nvSpPr>
          <p:spPr bwMode="auto">
            <a:xfrm>
              <a:off x="909" y="3246"/>
              <a:ext cx="208" cy="8"/>
            </a:xfrm>
            <a:prstGeom prst="rect">
              <a:avLst/>
            </a:prstGeom>
            <a:solidFill>
              <a:srgbClr val="00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7" name="Rectangle 355"/>
            <p:cNvSpPr>
              <a:spLocks noChangeArrowheads="1"/>
            </p:cNvSpPr>
            <p:nvPr/>
          </p:nvSpPr>
          <p:spPr bwMode="auto">
            <a:xfrm>
              <a:off x="909" y="2704"/>
              <a:ext cx="208" cy="5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8" name="Rectangle 356"/>
            <p:cNvSpPr>
              <a:spLocks noChangeArrowheads="1"/>
            </p:cNvSpPr>
            <p:nvPr/>
          </p:nvSpPr>
          <p:spPr bwMode="auto">
            <a:xfrm>
              <a:off x="2049" y="2704"/>
              <a:ext cx="215" cy="16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69" name="Rectangle 357"/>
            <p:cNvSpPr>
              <a:spLocks noChangeArrowheads="1"/>
            </p:cNvSpPr>
            <p:nvPr/>
          </p:nvSpPr>
          <p:spPr bwMode="auto">
            <a:xfrm>
              <a:off x="2049" y="2720"/>
              <a:ext cx="215" cy="16"/>
            </a:xfrm>
            <a:prstGeom prst="rect">
              <a:avLst/>
            </a:prstGeom>
            <a:solidFill>
              <a:srgbClr val="00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0" name="Rectangle 358"/>
            <p:cNvSpPr>
              <a:spLocks noChangeArrowheads="1"/>
            </p:cNvSpPr>
            <p:nvPr/>
          </p:nvSpPr>
          <p:spPr bwMode="auto">
            <a:xfrm>
              <a:off x="2049" y="2736"/>
              <a:ext cx="215" cy="8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1" name="Rectangle 359"/>
            <p:cNvSpPr>
              <a:spLocks noChangeArrowheads="1"/>
            </p:cNvSpPr>
            <p:nvPr/>
          </p:nvSpPr>
          <p:spPr bwMode="auto">
            <a:xfrm>
              <a:off x="2049" y="2744"/>
              <a:ext cx="215" cy="8"/>
            </a:xfrm>
            <a:prstGeom prst="rect">
              <a:avLst/>
            </a:prstGeom>
            <a:solidFill>
              <a:srgbClr val="00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2" name="Rectangle 360"/>
            <p:cNvSpPr>
              <a:spLocks noChangeArrowheads="1"/>
            </p:cNvSpPr>
            <p:nvPr/>
          </p:nvSpPr>
          <p:spPr bwMode="auto">
            <a:xfrm>
              <a:off x="2049" y="2752"/>
              <a:ext cx="215" cy="8"/>
            </a:xfrm>
            <a:prstGeom prst="rect">
              <a:avLst/>
            </a:prstGeom>
            <a:solidFill>
              <a:srgbClr val="00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3" name="Rectangle 361"/>
            <p:cNvSpPr>
              <a:spLocks noChangeArrowheads="1"/>
            </p:cNvSpPr>
            <p:nvPr/>
          </p:nvSpPr>
          <p:spPr bwMode="auto">
            <a:xfrm>
              <a:off x="2049" y="2760"/>
              <a:ext cx="215" cy="8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4" name="Rectangle 362"/>
            <p:cNvSpPr>
              <a:spLocks noChangeArrowheads="1"/>
            </p:cNvSpPr>
            <p:nvPr/>
          </p:nvSpPr>
          <p:spPr bwMode="auto">
            <a:xfrm>
              <a:off x="2049" y="2768"/>
              <a:ext cx="215" cy="8"/>
            </a:xfrm>
            <a:prstGeom prst="rect">
              <a:avLst/>
            </a:prstGeom>
            <a:solidFill>
              <a:srgbClr val="00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5" name="Rectangle 363"/>
            <p:cNvSpPr>
              <a:spLocks noChangeArrowheads="1"/>
            </p:cNvSpPr>
            <p:nvPr/>
          </p:nvSpPr>
          <p:spPr bwMode="auto">
            <a:xfrm>
              <a:off x="2049" y="2776"/>
              <a:ext cx="215" cy="8"/>
            </a:xfrm>
            <a:prstGeom prst="rect">
              <a:avLst/>
            </a:prstGeom>
            <a:solidFill>
              <a:srgbClr val="00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6" name="Rectangle 364"/>
            <p:cNvSpPr>
              <a:spLocks noChangeArrowheads="1"/>
            </p:cNvSpPr>
            <p:nvPr/>
          </p:nvSpPr>
          <p:spPr bwMode="auto">
            <a:xfrm>
              <a:off x="2049" y="2784"/>
              <a:ext cx="215" cy="8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7" name="Rectangle 365"/>
            <p:cNvSpPr>
              <a:spLocks noChangeArrowheads="1"/>
            </p:cNvSpPr>
            <p:nvPr/>
          </p:nvSpPr>
          <p:spPr bwMode="auto">
            <a:xfrm>
              <a:off x="2049" y="2792"/>
              <a:ext cx="215" cy="8"/>
            </a:xfrm>
            <a:prstGeom prst="rect">
              <a:avLst/>
            </a:prstGeom>
            <a:solidFill>
              <a:srgbClr val="00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8" name="Rectangle 366"/>
            <p:cNvSpPr>
              <a:spLocks noChangeArrowheads="1"/>
            </p:cNvSpPr>
            <p:nvPr/>
          </p:nvSpPr>
          <p:spPr bwMode="auto">
            <a:xfrm>
              <a:off x="2049" y="2800"/>
              <a:ext cx="215" cy="8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79" name="Rectangle 367"/>
            <p:cNvSpPr>
              <a:spLocks noChangeArrowheads="1"/>
            </p:cNvSpPr>
            <p:nvPr/>
          </p:nvSpPr>
          <p:spPr bwMode="auto">
            <a:xfrm>
              <a:off x="2049" y="2808"/>
              <a:ext cx="215" cy="8"/>
            </a:xfrm>
            <a:prstGeom prst="rect">
              <a:avLst/>
            </a:prstGeom>
            <a:solidFill>
              <a:srgbClr val="00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0" name="Rectangle 368"/>
            <p:cNvSpPr>
              <a:spLocks noChangeArrowheads="1"/>
            </p:cNvSpPr>
            <p:nvPr/>
          </p:nvSpPr>
          <p:spPr bwMode="auto">
            <a:xfrm>
              <a:off x="2049" y="2816"/>
              <a:ext cx="215" cy="8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1" name="Rectangle 369"/>
            <p:cNvSpPr>
              <a:spLocks noChangeArrowheads="1"/>
            </p:cNvSpPr>
            <p:nvPr/>
          </p:nvSpPr>
          <p:spPr bwMode="auto">
            <a:xfrm>
              <a:off x="2049" y="2824"/>
              <a:ext cx="215" cy="8"/>
            </a:xfrm>
            <a:prstGeom prst="rect">
              <a:avLst/>
            </a:prstGeom>
            <a:solidFill>
              <a:srgbClr val="00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2" name="Rectangle 370"/>
            <p:cNvSpPr>
              <a:spLocks noChangeArrowheads="1"/>
            </p:cNvSpPr>
            <p:nvPr/>
          </p:nvSpPr>
          <p:spPr bwMode="auto">
            <a:xfrm>
              <a:off x="2049" y="2832"/>
              <a:ext cx="215" cy="8"/>
            </a:xfrm>
            <a:prstGeom prst="rect">
              <a:avLst/>
            </a:prstGeom>
            <a:solidFill>
              <a:srgbClr val="00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3" name="Rectangle 371"/>
            <p:cNvSpPr>
              <a:spLocks noChangeArrowheads="1"/>
            </p:cNvSpPr>
            <p:nvPr/>
          </p:nvSpPr>
          <p:spPr bwMode="auto">
            <a:xfrm>
              <a:off x="2049" y="2840"/>
              <a:ext cx="215" cy="8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4" name="Rectangle 372"/>
            <p:cNvSpPr>
              <a:spLocks noChangeArrowheads="1"/>
            </p:cNvSpPr>
            <p:nvPr/>
          </p:nvSpPr>
          <p:spPr bwMode="auto">
            <a:xfrm>
              <a:off x="2049" y="2848"/>
              <a:ext cx="215" cy="8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5" name="Rectangle 373"/>
            <p:cNvSpPr>
              <a:spLocks noChangeArrowheads="1"/>
            </p:cNvSpPr>
            <p:nvPr/>
          </p:nvSpPr>
          <p:spPr bwMode="auto">
            <a:xfrm>
              <a:off x="2049" y="2856"/>
              <a:ext cx="215" cy="8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6" name="Rectangle 374"/>
            <p:cNvSpPr>
              <a:spLocks noChangeArrowheads="1"/>
            </p:cNvSpPr>
            <p:nvPr/>
          </p:nvSpPr>
          <p:spPr bwMode="auto">
            <a:xfrm>
              <a:off x="2049" y="2864"/>
              <a:ext cx="215" cy="8"/>
            </a:xfrm>
            <a:prstGeom prst="rect">
              <a:avLst/>
            </a:prstGeom>
            <a:solidFill>
              <a:srgbClr val="00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7" name="Rectangle 375"/>
            <p:cNvSpPr>
              <a:spLocks noChangeArrowheads="1"/>
            </p:cNvSpPr>
            <p:nvPr/>
          </p:nvSpPr>
          <p:spPr bwMode="auto">
            <a:xfrm>
              <a:off x="2049" y="2872"/>
              <a:ext cx="215" cy="8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8" name="Rectangle 376"/>
            <p:cNvSpPr>
              <a:spLocks noChangeArrowheads="1"/>
            </p:cNvSpPr>
            <p:nvPr/>
          </p:nvSpPr>
          <p:spPr bwMode="auto">
            <a:xfrm>
              <a:off x="2049" y="2880"/>
              <a:ext cx="215" cy="8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89" name="Rectangle 377"/>
            <p:cNvSpPr>
              <a:spLocks noChangeArrowheads="1"/>
            </p:cNvSpPr>
            <p:nvPr/>
          </p:nvSpPr>
          <p:spPr bwMode="auto">
            <a:xfrm>
              <a:off x="2049" y="2888"/>
              <a:ext cx="215" cy="8"/>
            </a:xfrm>
            <a:prstGeom prst="rect">
              <a:avLst/>
            </a:prstGeom>
            <a:solidFill>
              <a:srgbClr val="00B7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0" name="Rectangle 378"/>
            <p:cNvSpPr>
              <a:spLocks noChangeArrowheads="1"/>
            </p:cNvSpPr>
            <p:nvPr/>
          </p:nvSpPr>
          <p:spPr bwMode="auto">
            <a:xfrm>
              <a:off x="2049" y="2896"/>
              <a:ext cx="215" cy="8"/>
            </a:xfrm>
            <a:prstGeom prst="rect">
              <a:avLst/>
            </a:prstGeom>
            <a:solidFill>
              <a:srgbClr val="00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1" name="Rectangle 379"/>
            <p:cNvSpPr>
              <a:spLocks noChangeArrowheads="1"/>
            </p:cNvSpPr>
            <p:nvPr/>
          </p:nvSpPr>
          <p:spPr bwMode="auto">
            <a:xfrm>
              <a:off x="2049" y="2904"/>
              <a:ext cx="215" cy="8"/>
            </a:xfrm>
            <a:prstGeom prst="rect">
              <a:avLst/>
            </a:prstGeom>
            <a:solidFill>
              <a:srgbClr val="00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2" name="Rectangle 380"/>
            <p:cNvSpPr>
              <a:spLocks noChangeArrowheads="1"/>
            </p:cNvSpPr>
            <p:nvPr/>
          </p:nvSpPr>
          <p:spPr bwMode="auto">
            <a:xfrm>
              <a:off x="2049" y="2912"/>
              <a:ext cx="215" cy="8"/>
            </a:xfrm>
            <a:prstGeom prst="rect">
              <a:avLst/>
            </a:prstGeom>
            <a:solidFill>
              <a:srgbClr val="00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3" name="Rectangle 381"/>
            <p:cNvSpPr>
              <a:spLocks noChangeArrowheads="1"/>
            </p:cNvSpPr>
            <p:nvPr/>
          </p:nvSpPr>
          <p:spPr bwMode="auto">
            <a:xfrm>
              <a:off x="2049" y="2920"/>
              <a:ext cx="215" cy="8"/>
            </a:xfrm>
            <a:prstGeom prst="rect">
              <a:avLst/>
            </a:prstGeom>
            <a:solidFill>
              <a:srgbClr val="00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4" name="Rectangle 382"/>
            <p:cNvSpPr>
              <a:spLocks noChangeArrowheads="1"/>
            </p:cNvSpPr>
            <p:nvPr/>
          </p:nvSpPr>
          <p:spPr bwMode="auto">
            <a:xfrm>
              <a:off x="2049" y="2928"/>
              <a:ext cx="215" cy="7"/>
            </a:xfrm>
            <a:prstGeom prst="rect">
              <a:avLst/>
            </a:prstGeom>
            <a:solidFill>
              <a:srgbClr val="00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5" name="Rectangle 383"/>
            <p:cNvSpPr>
              <a:spLocks noChangeArrowheads="1"/>
            </p:cNvSpPr>
            <p:nvPr/>
          </p:nvSpPr>
          <p:spPr bwMode="auto">
            <a:xfrm>
              <a:off x="2049" y="2935"/>
              <a:ext cx="215" cy="8"/>
            </a:xfrm>
            <a:prstGeom prst="rect">
              <a:avLst/>
            </a:prstGeom>
            <a:solidFill>
              <a:srgbClr val="00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6" name="Rectangle 384"/>
            <p:cNvSpPr>
              <a:spLocks noChangeArrowheads="1"/>
            </p:cNvSpPr>
            <p:nvPr/>
          </p:nvSpPr>
          <p:spPr bwMode="auto">
            <a:xfrm>
              <a:off x="2049" y="2943"/>
              <a:ext cx="215" cy="8"/>
            </a:xfrm>
            <a:prstGeom prst="rect">
              <a:avLst/>
            </a:prstGeom>
            <a:solidFill>
              <a:srgbClr val="0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7" name="Rectangle 385"/>
            <p:cNvSpPr>
              <a:spLocks noChangeArrowheads="1"/>
            </p:cNvSpPr>
            <p:nvPr/>
          </p:nvSpPr>
          <p:spPr bwMode="auto">
            <a:xfrm>
              <a:off x="2049" y="2951"/>
              <a:ext cx="215" cy="8"/>
            </a:xfrm>
            <a:prstGeom prst="rect">
              <a:avLst/>
            </a:prstGeom>
            <a:solidFill>
              <a:srgbClr val="00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8" name="Rectangle 386"/>
            <p:cNvSpPr>
              <a:spLocks noChangeArrowheads="1"/>
            </p:cNvSpPr>
            <p:nvPr/>
          </p:nvSpPr>
          <p:spPr bwMode="auto">
            <a:xfrm>
              <a:off x="2049" y="2959"/>
              <a:ext cx="215" cy="8"/>
            </a:xfrm>
            <a:prstGeom prst="rect">
              <a:avLst/>
            </a:prstGeom>
            <a:solidFill>
              <a:srgbClr val="00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099" name="Rectangle 387"/>
            <p:cNvSpPr>
              <a:spLocks noChangeArrowheads="1"/>
            </p:cNvSpPr>
            <p:nvPr/>
          </p:nvSpPr>
          <p:spPr bwMode="auto">
            <a:xfrm>
              <a:off x="2049" y="2967"/>
              <a:ext cx="215" cy="8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0" name="Rectangle 388"/>
            <p:cNvSpPr>
              <a:spLocks noChangeArrowheads="1"/>
            </p:cNvSpPr>
            <p:nvPr/>
          </p:nvSpPr>
          <p:spPr bwMode="auto">
            <a:xfrm>
              <a:off x="2049" y="2975"/>
              <a:ext cx="215" cy="8"/>
            </a:xfrm>
            <a:prstGeom prst="rect">
              <a:avLst/>
            </a:prstGeom>
            <a:solidFill>
              <a:srgbClr val="00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1" name="Rectangle 389"/>
            <p:cNvSpPr>
              <a:spLocks noChangeArrowheads="1"/>
            </p:cNvSpPr>
            <p:nvPr/>
          </p:nvSpPr>
          <p:spPr bwMode="auto">
            <a:xfrm>
              <a:off x="2049" y="2983"/>
              <a:ext cx="215" cy="8"/>
            </a:xfrm>
            <a:prstGeom prst="rect">
              <a:avLst/>
            </a:prstGeom>
            <a:solidFill>
              <a:srgbClr val="00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2" name="Rectangle 390"/>
            <p:cNvSpPr>
              <a:spLocks noChangeArrowheads="1"/>
            </p:cNvSpPr>
            <p:nvPr/>
          </p:nvSpPr>
          <p:spPr bwMode="auto">
            <a:xfrm>
              <a:off x="2049" y="2991"/>
              <a:ext cx="215" cy="8"/>
            </a:xfrm>
            <a:prstGeom prst="rect">
              <a:avLst/>
            </a:prstGeom>
            <a:solidFill>
              <a:srgbClr val="009B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3" name="Rectangle 391"/>
            <p:cNvSpPr>
              <a:spLocks noChangeArrowheads="1"/>
            </p:cNvSpPr>
            <p:nvPr/>
          </p:nvSpPr>
          <p:spPr bwMode="auto">
            <a:xfrm>
              <a:off x="2049" y="2999"/>
              <a:ext cx="215" cy="8"/>
            </a:xfrm>
            <a:prstGeom prst="rect">
              <a:avLst/>
            </a:prstGeom>
            <a:solidFill>
              <a:srgbClr val="00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4" name="Rectangle 392"/>
            <p:cNvSpPr>
              <a:spLocks noChangeArrowheads="1"/>
            </p:cNvSpPr>
            <p:nvPr/>
          </p:nvSpPr>
          <p:spPr bwMode="auto">
            <a:xfrm>
              <a:off x="2049" y="3007"/>
              <a:ext cx="215" cy="8"/>
            </a:xfrm>
            <a:prstGeom prst="rect">
              <a:avLst/>
            </a:prstGeom>
            <a:solidFill>
              <a:srgbClr val="00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5" name="Rectangle 393"/>
            <p:cNvSpPr>
              <a:spLocks noChangeArrowheads="1"/>
            </p:cNvSpPr>
            <p:nvPr/>
          </p:nvSpPr>
          <p:spPr bwMode="auto">
            <a:xfrm>
              <a:off x="2049" y="3015"/>
              <a:ext cx="215" cy="8"/>
            </a:xfrm>
            <a:prstGeom prst="rect">
              <a:avLst/>
            </a:prstGeom>
            <a:solidFill>
              <a:srgbClr val="00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6" name="Rectangle 394"/>
            <p:cNvSpPr>
              <a:spLocks noChangeArrowheads="1"/>
            </p:cNvSpPr>
            <p:nvPr/>
          </p:nvSpPr>
          <p:spPr bwMode="auto">
            <a:xfrm>
              <a:off x="2049" y="3023"/>
              <a:ext cx="215" cy="8"/>
            </a:xfrm>
            <a:prstGeom prst="rect">
              <a:avLst/>
            </a:prstGeom>
            <a:solidFill>
              <a:srgbClr val="00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7" name="Rectangle 395"/>
            <p:cNvSpPr>
              <a:spLocks noChangeArrowheads="1"/>
            </p:cNvSpPr>
            <p:nvPr/>
          </p:nvSpPr>
          <p:spPr bwMode="auto">
            <a:xfrm>
              <a:off x="2049" y="3031"/>
              <a:ext cx="215" cy="8"/>
            </a:xfrm>
            <a:prstGeom prst="rect">
              <a:avLst/>
            </a:prstGeom>
            <a:solidFill>
              <a:srgbClr val="00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8" name="Rectangle 396"/>
            <p:cNvSpPr>
              <a:spLocks noChangeArrowheads="1"/>
            </p:cNvSpPr>
            <p:nvPr/>
          </p:nvSpPr>
          <p:spPr bwMode="auto">
            <a:xfrm>
              <a:off x="2049" y="3039"/>
              <a:ext cx="215" cy="8"/>
            </a:xfrm>
            <a:prstGeom prst="rect">
              <a:avLst/>
            </a:prstGeom>
            <a:solidFill>
              <a:srgbClr val="008C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09" name="Rectangle 397"/>
            <p:cNvSpPr>
              <a:spLocks noChangeArrowheads="1"/>
            </p:cNvSpPr>
            <p:nvPr/>
          </p:nvSpPr>
          <p:spPr bwMode="auto">
            <a:xfrm>
              <a:off x="2049" y="3047"/>
              <a:ext cx="215" cy="8"/>
            </a:xfrm>
            <a:prstGeom prst="rect">
              <a:avLst/>
            </a:prstGeom>
            <a:solidFill>
              <a:srgbClr val="00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0" name="Rectangle 398"/>
            <p:cNvSpPr>
              <a:spLocks noChangeArrowheads="1"/>
            </p:cNvSpPr>
            <p:nvPr/>
          </p:nvSpPr>
          <p:spPr bwMode="auto">
            <a:xfrm>
              <a:off x="2049" y="3055"/>
              <a:ext cx="215" cy="8"/>
            </a:xfrm>
            <a:prstGeom prst="rect">
              <a:avLst/>
            </a:prstGeom>
            <a:solidFill>
              <a:srgbClr val="00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1" name="Rectangle 399"/>
            <p:cNvSpPr>
              <a:spLocks noChangeArrowheads="1"/>
            </p:cNvSpPr>
            <p:nvPr/>
          </p:nvSpPr>
          <p:spPr bwMode="auto">
            <a:xfrm>
              <a:off x="2049" y="3063"/>
              <a:ext cx="215" cy="8"/>
            </a:xfrm>
            <a:prstGeom prst="rect">
              <a:avLst/>
            </a:prstGeom>
            <a:solidFill>
              <a:srgbClr val="008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2" name="Rectangle 400"/>
            <p:cNvSpPr>
              <a:spLocks noChangeArrowheads="1"/>
            </p:cNvSpPr>
            <p:nvPr/>
          </p:nvSpPr>
          <p:spPr bwMode="auto">
            <a:xfrm>
              <a:off x="2049" y="3071"/>
              <a:ext cx="215" cy="8"/>
            </a:xfrm>
            <a:prstGeom prst="rect">
              <a:avLst/>
            </a:prstGeom>
            <a:solidFill>
              <a:srgbClr val="00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3" name="Rectangle 401"/>
            <p:cNvSpPr>
              <a:spLocks noChangeArrowheads="1"/>
            </p:cNvSpPr>
            <p:nvPr/>
          </p:nvSpPr>
          <p:spPr bwMode="auto">
            <a:xfrm>
              <a:off x="2049" y="3079"/>
              <a:ext cx="215" cy="8"/>
            </a:xfrm>
            <a:prstGeom prst="rect">
              <a:avLst/>
            </a:prstGeom>
            <a:solidFill>
              <a:srgbClr val="008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4" name="Rectangle 402"/>
            <p:cNvSpPr>
              <a:spLocks noChangeArrowheads="1"/>
            </p:cNvSpPr>
            <p:nvPr/>
          </p:nvSpPr>
          <p:spPr bwMode="auto">
            <a:xfrm>
              <a:off x="2049" y="3087"/>
              <a:ext cx="215" cy="8"/>
            </a:xfrm>
            <a:prstGeom prst="rect">
              <a:avLst/>
            </a:prstGeom>
            <a:solidFill>
              <a:srgbClr val="00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5" name="Rectangle 403"/>
            <p:cNvSpPr>
              <a:spLocks noChangeArrowheads="1"/>
            </p:cNvSpPr>
            <p:nvPr/>
          </p:nvSpPr>
          <p:spPr bwMode="auto">
            <a:xfrm>
              <a:off x="2049" y="3095"/>
              <a:ext cx="215" cy="8"/>
            </a:xfrm>
            <a:prstGeom prst="rect">
              <a:avLst/>
            </a:prstGeom>
            <a:solidFill>
              <a:srgbClr val="00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6" name="Rectangle 404"/>
            <p:cNvSpPr>
              <a:spLocks noChangeArrowheads="1"/>
            </p:cNvSpPr>
            <p:nvPr/>
          </p:nvSpPr>
          <p:spPr bwMode="auto">
            <a:xfrm>
              <a:off x="2049" y="3103"/>
              <a:ext cx="215" cy="8"/>
            </a:xfrm>
            <a:prstGeom prst="rect">
              <a:avLst/>
            </a:prstGeom>
            <a:solidFill>
              <a:srgbClr val="0078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7" name="Rectangle 405"/>
            <p:cNvSpPr>
              <a:spLocks noChangeArrowheads="1"/>
            </p:cNvSpPr>
            <p:nvPr/>
          </p:nvSpPr>
          <p:spPr bwMode="auto">
            <a:xfrm>
              <a:off x="2049" y="3111"/>
              <a:ext cx="215" cy="8"/>
            </a:xfrm>
            <a:prstGeom prst="rect">
              <a:avLst/>
            </a:prstGeom>
            <a:solidFill>
              <a:srgbClr val="00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8" name="Rectangle 406"/>
            <p:cNvSpPr>
              <a:spLocks noChangeArrowheads="1"/>
            </p:cNvSpPr>
            <p:nvPr/>
          </p:nvSpPr>
          <p:spPr bwMode="auto">
            <a:xfrm>
              <a:off x="2049" y="3119"/>
              <a:ext cx="215" cy="8"/>
            </a:xfrm>
            <a:prstGeom prst="rect">
              <a:avLst/>
            </a:prstGeom>
            <a:solidFill>
              <a:srgbClr val="00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19" name="Rectangle 407"/>
            <p:cNvSpPr>
              <a:spLocks noChangeArrowheads="1"/>
            </p:cNvSpPr>
            <p:nvPr/>
          </p:nvSpPr>
          <p:spPr bwMode="auto">
            <a:xfrm>
              <a:off x="2049" y="3127"/>
              <a:ext cx="215" cy="8"/>
            </a:xfrm>
            <a:prstGeom prst="rect">
              <a:avLst/>
            </a:prstGeom>
            <a:solidFill>
              <a:srgbClr val="00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0" name="Rectangle 408"/>
            <p:cNvSpPr>
              <a:spLocks noChangeArrowheads="1"/>
            </p:cNvSpPr>
            <p:nvPr/>
          </p:nvSpPr>
          <p:spPr bwMode="auto">
            <a:xfrm>
              <a:off x="2049" y="3135"/>
              <a:ext cx="215" cy="8"/>
            </a:xfrm>
            <a:prstGeom prst="rect">
              <a:avLst/>
            </a:prstGeom>
            <a:solidFill>
              <a:srgbClr val="00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1" name="Rectangle 409"/>
            <p:cNvSpPr>
              <a:spLocks noChangeArrowheads="1"/>
            </p:cNvSpPr>
            <p:nvPr/>
          </p:nvSpPr>
          <p:spPr bwMode="auto">
            <a:xfrm>
              <a:off x="2049" y="3143"/>
              <a:ext cx="215" cy="8"/>
            </a:xfrm>
            <a:prstGeom prst="rect">
              <a:avLst/>
            </a:prstGeom>
            <a:solidFill>
              <a:srgbClr val="00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4323" name="Group 611"/>
          <p:cNvGrpSpPr>
            <a:grpSpLocks/>
          </p:cNvGrpSpPr>
          <p:nvPr/>
        </p:nvGrpSpPr>
        <p:grpSpPr bwMode="auto">
          <a:xfrm>
            <a:off x="874713" y="2533650"/>
            <a:ext cx="7251700" cy="2695575"/>
            <a:chOff x="551" y="1596"/>
            <a:chExt cx="4568" cy="1698"/>
          </a:xfrm>
        </p:grpSpPr>
        <p:sp>
          <p:nvSpPr>
            <p:cNvPr id="244123" name="Rectangle 411"/>
            <p:cNvSpPr>
              <a:spLocks noChangeArrowheads="1"/>
            </p:cNvSpPr>
            <p:nvPr/>
          </p:nvSpPr>
          <p:spPr bwMode="auto">
            <a:xfrm>
              <a:off x="2049" y="3151"/>
              <a:ext cx="215" cy="8"/>
            </a:xfrm>
            <a:prstGeom prst="rect">
              <a:avLst/>
            </a:prstGeom>
            <a:solidFill>
              <a:srgbClr val="00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4" name="Rectangle 412"/>
            <p:cNvSpPr>
              <a:spLocks noChangeArrowheads="1"/>
            </p:cNvSpPr>
            <p:nvPr/>
          </p:nvSpPr>
          <p:spPr bwMode="auto">
            <a:xfrm>
              <a:off x="2049" y="3159"/>
              <a:ext cx="215" cy="8"/>
            </a:xfrm>
            <a:prstGeom prst="rect">
              <a:avLst/>
            </a:prstGeom>
            <a:solidFill>
              <a:srgbClr val="0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5" name="Rectangle 413"/>
            <p:cNvSpPr>
              <a:spLocks noChangeArrowheads="1"/>
            </p:cNvSpPr>
            <p:nvPr/>
          </p:nvSpPr>
          <p:spPr bwMode="auto">
            <a:xfrm>
              <a:off x="2049" y="3167"/>
              <a:ext cx="215" cy="8"/>
            </a:xfrm>
            <a:prstGeom prst="rect">
              <a:avLst/>
            </a:prstGeom>
            <a:solidFill>
              <a:srgbClr val="00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6" name="Rectangle 414"/>
            <p:cNvSpPr>
              <a:spLocks noChangeArrowheads="1"/>
            </p:cNvSpPr>
            <p:nvPr/>
          </p:nvSpPr>
          <p:spPr bwMode="auto">
            <a:xfrm>
              <a:off x="2049" y="3175"/>
              <a:ext cx="215" cy="8"/>
            </a:xfrm>
            <a:prstGeom prst="rect">
              <a:avLst/>
            </a:prstGeom>
            <a:solidFill>
              <a:srgbClr val="00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7" name="Rectangle 415"/>
            <p:cNvSpPr>
              <a:spLocks noChangeArrowheads="1"/>
            </p:cNvSpPr>
            <p:nvPr/>
          </p:nvSpPr>
          <p:spPr bwMode="auto">
            <a:xfrm>
              <a:off x="2049" y="3183"/>
              <a:ext cx="215" cy="8"/>
            </a:xfrm>
            <a:prstGeom prst="rect">
              <a:avLst/>
            </a:prstGeom>
            <a:solidFill>
              <a:srgbClr val="00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8" name="Rectangle 416"/>
            <p:cNvSpPr>
              <a:spLocks noChangeArrowheads="1"/>
            </p:cNvSpPr>
            <p:nvPr/>
          </p:nvSpPr>
          <p:spPr bwMode="auto">
            <a:xfrm>
              <a:off x="2049" y="3191"/>
              <a:ext cx="215" cy="8"/>
            </a:xfrm>
            <a:prstGeom prst="rect">
              <a:avLst/>
            </a:prstGeom>
            <a:solidFill>
              <a:srgbClr val="00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29" name="Rectangle 417"/>
            <p:cNvSpPr>
              <a:spLocks noChangeArrowheads="1"/>
            </p:cNvSpPr>
            <p:nvPr/>
          </p:nvSpPr>
          <p:spPr bwMode="auto">
            <a:xfrm>
              <a:off x="2049" y="3199"/>
              <a:ext cx="215" cy="7"/>
            </a:xfrm>
            <a:prstGeom prst="rect">
              <a:avLst/>
            </a:prstGeom>
            <a:solidFill>
              <a:srgbClr val="00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0" name="Rectangle 418"/>
            <p:cNvSpPr>
              <a:spLocks noChangeArrowheads="1"/>
            </p:cNvSpPr>
            <p:nvPr/>
          </p:nvSpPr>
          <p:spPr bwMode="auto">
            <a:xfrm>
              <a:off x="2049" y="3206"/>
              <a:ext cx="215" cy="8"/>
            </a:xfrm>
            <a:prstGeom prst="rect">
              <a:avLst/>
            </a:prstGeom>
            <a:solidFill>
              <a:srgbClr val="00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1" name="Rectangle 419"/>
            <p:cNvSpPr>
              <a:spLocks noChangeArrowheads="1"/>
            </p:cNvSpPr>
            <p:nvPr/>
          </p:nvSpPr>
          <p:spPr bwMode="auto">
            <a:xfrm>
              <a:off x="2049" y="3214"/>
              <a:ext cx="215" cy="8"/>
            </a:xfrm>
            <a:prstGeom prst="rect">
              <a:avLst/>
            </a:prstGeom>
            <a:solidFill>
              <a:srgbClr val="00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2" name="Rectangle 420"/>
            <p:cNvSpPr>
              <a:spLocks noChangeArrowheads="1"/>
            </p:cNvSpPr>
            <p:nvPr/>
          </p:nvSpPr>
          <p:spPr bwMode="auto">
            <a:xfrm>
              <a:off x="2049" y="3222"/>
              <a:ext cx="215" cy="8"/>
            </a:xfrm>
            <a:prstGeom prst="rect">
              <a:avLst/>
            </a:prstGeom>
            <a:solidFill>
              <a:srgbClr val="00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3" name="Rectangle 421"/>
            <p:cNvSpPr>
              <a:spLocks noChangeArrowheads="1"/>
            </p:cNvSpPr>
            <p:nvPr/>
          </p:nvSpPr>
          <p:spPr bwMode="auto">
            <a:xfrm>
              <a:off x="2049" y="3230"/>
              <a:ext cx="215" cy="8"/>
            </a:xfrm>
            <a:prstGeom prst="rect">
              <a:avLst/>
            </a:prstGeom>
            <a:solidFill>
              <a:srgbClr val="00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4" name="Rectangle 422"/>
            <p:cNvSpPr>
              <a:spLocks noChangeArrowheads="1"/>
            </p:cNvSpPr>
            <p:nvPr/>
          </p:nvSpPr>
          <p:spPr bwMode="auto">
            <a:xfrm>
              <a:off x="2049" y="3238"/>
              <a:ext cx="215" cy="8"/>
            </a:xfrm>
            <a:prstGeom prst="rect">
              <a:avLst/>
            </a:prstGeom>
            <a:solidFill>
              <a:srgbClr val="00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5" name="Rectangle 423"/>
            <p:cNvSpPr>
              <a:spLocks noChangeArrowheads="1"/>
            </p:cNvSpPr>
            <p:nvPr/>
          </p:nvSpPr>
          <p:spPr bwMode="auto">
            <a:xfrm>
              <a:off x="2049" y="3246"/>
              <a:ext cx="215" cy="8"/>
            </a:xfrm>
            <a:prstGeom prst="rect">
              <a:avLst/>
            </a:prstGeom>
            <a:solidFill>
              <a:srgbClr val="00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6" name="Rectangle 424"/>
            <p:cNvSpPr>
              <a:spLocks noChangeArrowheads="1"/>
            </p:cNvSpPr>
            <p:nvPr/>
          </p:nvSpPr>
          <p:spPr bwMode="auto">
            <a:xfrm>
              <a:off x="2049" y="2704"/>
              <a:ext cx="215" cy="55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7" name="Rectangle 425"/>
            <p:cNvSpPr>
              <a:spLocks noChangeArrowheads="1"/>
            </p:cNvSpPr>
            <p:nvPr/>
          </p:nvSpPr>
          <p:spPr bwMode="auto">
            <a:xfrm>
              <a:off x="3197" y="1596"/>
              <a:ext cx="207" cy="88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8" name="Rectangle 426"/>
            <p:cNvSpPr>
              <a:spLocks noChangeArrowheads="1"/>
            </p:cNvSpPr>
            <p:nvPr/>
          </p:nvSpPr>
          <p:spPr bwMode="auto">
            <a:xfrm>
              <a:off x="3197" y="1684"/>
              <a:ext cx="207" cy="80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39" name="Rectangle 427"/>
            <p:cNvSpPr>
              <a:spLocks noChangeArrowheads="1"/>
            </p:cNvSpPr>
            <p:nvPr/>
          </p:nvSpPr>
          <p:spPr bwMode="auto">
            <a:xfrm>
              <a:off x="3197" y="1764"/>
              <a:ext cx="207" cy="80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0" name="Rectangle 428"/>
            <p:cNvSpPr>
              <a:spLocks noChangeArrowheads="1"/>
            </p:cNvSpPr>
            <p:nvPr/>
          </p:nvSpPr>
          <p:spPr bwMode="auto">
            <a:xfrm>
              <a:off x="3197" y="1844"/>
              <a:ext cx="207" cy="47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1" name="Rectangle 429"/>
            <p:cNvSpPr>
              <a:spLocks noChangeArrowheads="1"/>
            </p:cNvSpPr>
            <p:nvPr/>
          </p:nvSpPr>
          <p:spPr bwMode="auto">
            <a:xfrm>
              <a:off x="3197" y="1891"/>
              <a:ext cx="207" cy="32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2" name="Rectangle 430"/>
            <p:cNvSpPr>
              <a:spLocks noChangeArrowheads="1"/>
            </p:cNvSpPr>
            <p:nvPr/>
          </p:nvSpPr>
          <p:spPr bwMode="auto">
            <a:xfrm>
              <a:off x="3197" y="1923"/>
              <a:ext cx="207" cy="48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3" name="Rectangle 431"/>
            <p:cNvSpPr>
              <a:spLocks noChangeArrowheads="1"/>
            </p:cNvSpPr>
            <p:nvPr/>
          </p:nvSpPr>
          <p:spPr bwMode="auto">
            <a:xfrm>
              <a:off x="3197" y="1971"/>
              <a:ext cx="207" cy="32"/>
            </a:xfrm>
            <a:prstGeom prst="rect">
              <a:avLst/>
            </a:prstGeom>
            <a:solidFill>
              <a:srgbClr val="00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4" name="Rectangle 432"/>
            <p:cNvSpPr>
              <a:spLocks noChangeArrowheads="1"/>
            </p:cNvSpPr>
            <p:nvPr/>
          </p:nvSpPr>
          <p:spPr bwMode="auto">
            <a:xfrm>
              <a:off x="3197" y="2003"/>
              <a:ext cx="207" cy="24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5" name="Rectangle 433"/>
            <p:cNvSpPr>
              <a:spLocks noChangeArrowheads="1"/>
            </p:cNvSpPr>
            <p:nvPr/>
          </p:nvSpPr>
          <p:spPr bwMode="auto">
            <a:xfrm>
              <a:off x="3197" y="2027"/>
              <a:ext cx="207" cy="32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6" name="Rectangle 434"/>
            <p:cNvSpPr>
              <a:spLocks noChangeArrowheads="1"/>
            </p:cNvSpPr>
            <p:nvPr/>
          </p:nvSpPr>
          <p:spPr bwMode="auto">
            <a:xfrm>
              <a:off x="3197" y="2059"/>
              <a:ext cx="207" cy="24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7" name="Rectangle 435"/>
            <p:cNvSpPr>
              <a:spLocks noChangeArrowheads="1"/>
            </p:cNvSpPr>
            <p:nvPr/>
          </p:nvSpPr>
          <p:spPr bwMode="auto">
            <a:xfrm>
              <a:off x="3197" y="2083"/>
              <a:ext cx="207" cy="24"/>
            </a:xfrm>
            <a:prstGeom prst="rect">
              <a:avLst/>
            </a:prstGeom>
            <a:solidFill>
              <a:srgbClr val="00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8" name="Rectangle 436"/>
            <p:cNvSpPr>
              <a:spLocks noChangeArrowheads="1"/>
            </p:cNvSpPr>
            <p:nvPr/>
          </p:nvSpPr>
          <p:spPr bwMode="auto">
            <a:xfrm>
              <a:off x="3197" y="2107"/>
              <a:ext cx="207" cy="23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49" name="Rectangle 437"/>
            <p:cNvSpPr>
              <a:spLocks noChangeArrowheads="1"/>
            </p:cNvSpPr>
            <p:nvPr/>
          </p:nvSpPr>
          <p:spPr bwMode="auto">
            <a:xfrm>
              <a:off x="3197" y="2130"/>
              <a:ext cx="207" cy="24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0" name="Rectangle 438"/>
            <p:cNvSpPr>
              <a:spLocks noChangeArrowheads="1"/>
            </p:cNvSpPr>
            <p:nvPr/>
          </p:nvSpPr>
          <p:spPr bwMode="auto">
            <a:xfrm>
              <a:off x="3197" y="2154"/>
              <a:ext cx="207" cy="16"/>
            </a:xfrm>
            <a:prstGeom prst="rect">
              <a:avLst/>
            </a:prstGeom>
            <a:solidFill>
              <a:srgbClr val="00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1" name="Rectangle 439"/>
            <p:cNvSpPr>
              <a:spLocks noChangeArrowheads="1"/>
            </p:cNvSpPr>
            <p:nvPr/>
          </p:nvSpPr>
          <p:spPr bwMode="auto">
            <a:xfrm>
              <a:off x="3197" y="2170"/>
              <a:ext cx="207" cy="32"/>
            </a:xfrm>
            <a:prstGeom prst="rect">
              <a:avLst/>
            </a:prstGeom>
            <a:solidFill>
              <a:srgbClr val="00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2" name="Rectangle 440"/>
            <p:cNvSpPr>
              <a:spLocks noChangeArrowheads="1"/>
            </p:cNvSpPr>
            <p:nvPr/>
          </p:nvSpPr>
          <p:spPr bwMode="auto">
            <a:xfrm>
              <a:off x="3197" y="2202"/>
              <a:ext cx="207" cy="24"/>
            </a:xfrm>
            <a:prstGeom prst="rect">
              <a:avLst/>
            </a:prstGeom>
            <a:solidFill>
              <a:srgbClr val="00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3" name="Rectangle 441"/>
            <p:cNvSpPr>
              <a:spLocks noChangeArrowheads="1"/>
            </p:cNvSpPr>
            <p:nvPr/>
          </p:nvSpPr>
          <p:spPr bwMode="auto">
            <a:xfrm>
              <a:off x="3197" y="2226"/>
              <a:ext cx="207" cy="16"/>
            </a:xfrm>
            <a:prstGeom prst="rect">
              <a:avLst/>
            </a:prstGeom>
            <a:solidFill>
              <a:srgbClr val="00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4" name="Rectangle 442"/>
            <p:cNvSpPr>
              <a:spLocks noChangeArrowheads="1"/>
            </p:cNvSpPr>
            <p:nvPr/>
          </p:nvSpPr>
          <p:spPr bwMode="auto">
            <a:xfrm>
              <a:off x="3197" y="2242"/>
              <a:ext cx="207" cy="16"/>
            </a:xfrm>
            <a:prstGeom prst="rect">
              <a:avLst/>
            </a:prstGeom>
            <a:solidFill>
              <a:srgbClr val="00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5" name="Rectangle 443"/>
            <p:cNvSpPr>
              <a:spLocks noChangeArrowheads="1"/>
            </p:cNvSpPr>
            <p:nvPr/>
          </p:nvSpPr>
          <p:spPr bwMode="auto">
            <a:xfrm>
              <a:off x="3197" y="2258"/>
              <a:ext cx="207" cy="16"/>
            </a:xfrm>
            <a:prstGeom prst="rect">
              <a:avLst/>
            </a:prstGeom>
            <a:solidFill>
              <a:srgbClr val="00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6" name="Rectangle 444"/>
            <p:cNvSpPr>
              <a:spLocks noChangeArrowheads="1"/>
            </p:cNvSpPr>
            <p:nvPr/>
          </p:nvSpPr>
          <p:spPr bwMode="auto">
            <a:xfrm>
              <a:off x="3197" y="2274"/>
              <a:ext cx="207" cy="16"/>
            </a:xfrm>
            <a:prstGeom prst="rect">
              <a:avLst/>
            </a:prstGeom>
            <a:solidFill>
              <a:srgbClr val="00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7" name="Rectangle 445"/>
            <p:cNvSpPr>
              <a:spLocks noChangeArrowheads="1"/>
            </p:cNvSpPr>
            <p:nvPr/>
          </p:nvSpPr>
          <p:spPr bwMode="auto">
            <a:xfrm>
              <a:off x="3197" y="2290"/>
              <a:ext cx="207" cy="16"/>
            </a:xfrm>
            <a:prstGeom prst="rect">
              <a:avLst/>
            </a:prstGeom>
            <a:solidFill>
              <a:srgbClr val="00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8" name="Rectangle 446"/>
            <p:cNvSpPr>
              <a:spLocks noChangeArrowheads="1"/>
            </p:cNvSpPr>
            <p:nvPr/>
          </p:nvSpPr>
          <p:spPr bwMode="auto">
            <a:xfrm>
              <a:off x="3197" y="2306"/>
              <a:ext cx="207" cy="24"/>
            </a:xfrm>
            <a:prstGeom prst="rect">
              <a:avLst/>
            </a:prstGeom>
            <a:solidFill>
              <a:srgbClr val="00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59" name="Rectangle 447"/>
            <p:cNvSpPr>
              <a:spLocks noChangeArrowheads="1"/>
            </p:cNvSpPr>
            <p:nvPr/>
          </p:nvSpPr>
          <p:spPr bwMode="auto">
            <a:xfrm>
              <a:off x="3197" y="2330"/>
              <a:ext cx="207" cy="16"/>
            </a:xfrm>
            <a:prstGeom prst="rect">
              <a:avLst/>
            </a:prstGeom>
            <a:solidFill>
              <a:srgbClr val="00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0" name="Rectangle 448"/>
            <p:cNvSpPr>
              <a:spLocks noChangeArrowheads="1"/>
            </p:cNvSpPr>
            <p:nvPr/>
          </p:nvSpPr>
          <p:spPr bwMode="auto">
            <a:xfrm>
              <a:off x="3197" y="2346"/>
              <a:ext cx="207" cy="16"/>
            </a:xfrm>
            <a:prstGeom prst="rect">
              <a:avLst/>
            </a:prstGeom>
            <a:solidFill>
              <a:srgbClr val="00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1" name="Rectangle 449"/>
            <p:cNvSpPr>
              <a:spLocks noChangeArrowheads="1"/>
            </p:cNvSpPr>
            <p:nvPr/>
          </p:nvSpPr>
          <p:spPr bwMode="auto">
            <a:xfrm>
              <a:off x="3197" y="2362"/>
              <a:ext cx="207" cy="16"/>
            </a:xfrm>
            <a:prstGeom prst="rect">
              <a:avLst/>
            </a:prstGeom>
            <a:solidFill>
              <a:srgbClr val="00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2" name="Rectangle 450"/>
            <p:cNvSpPr>
              <a:spLocks noChangeArrowheads="1"/>
            </p:cNvSpPr>
            <p:nvPr/>
          </p:nvSpPr>
          <p:spPr bwMode="auto">
            <a:xfrm>
              <a:off x="3197" y="2378"/>
              <a:ext cx="207" cy="16"/>
            </a:xfrm>
            <a:prstGeom prst="rect">
              <a:avLst/>
            </a:prstGeom>
            <a:solidFill>
              <a:srgbClr val="00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3" name="Rectangle 451"/>
            <p:cNvSpPr>
              <a:spLocks noChangeArrowheads="1"/>
            </p:cNvSpPr>
            <p:nvPr/>
          </p:nvSpPr>
          <p:spPr bwMode="auto">
            <a:xfrm>
              <a:off x="3197" y="2394"/>
              <a:ext cx="207" cy="15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4" name="Rectangle 452"/>
            <p:cNvSpPr>
              <a:spLocks noChangeArrowheads="1"/>
            </p:cNvSpPr>
            <p:nvPr/>
          </p:nvSpPr>
          <p:spPr bwMode="auto">
            <a:xfrm>
              <a:off x="3197" y="2409"/>
              <a:ext cx="207" cy="24"/>
            </a:xfrm>
            <a:prstGeom prst="rect">
              <a:avLst/>
            </a:prstGeom>
            <a:solidFill>
              <a:srgbClr val="00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5" name="Rectangle 453"/>
            <p:cNvSpPr>
              <a:spLocks noChangeArrowheads="1"/>
            </p:cNvSpPr>
            <p:nvPr/>
          </p:nvSpPr>
          <p:spPr bwMode="auto">
            <a:xfrm>
              <a:off x="3197" y="2433"/>
              <a:ext cx="207" cy="16"/>
            </a:xfrm>
            <a:prstGeom prst="rect">
              <a:avLst/>
            </a:prstGeom>
            <a:solidFill>
              <a:srgbClr val="00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6" name="Rectangle 454"/>
            <p:cNvSpPr>
              <a:spLocks noChangeArrowheads="1"/>
            </p:cNvSpPr>
            <p:nvPr/>
          </p:nvSpPr>
          <p:spPr bwMode="auto">
            <a:xfrm>
              <a:off x="3197" y="2449"/>
              <a:ext cx="207" cy="8"/>
            </a:xfrm>
            <a:prstGeom prst="rect">
              <a:avLst/>
            </a:prstGeom>
            <a:solidFill>
              <a:srgbClr val="00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7" name="Rectangle 455"/>
            <p:cNvSpPr>
              <a:spLocks noChangeArrowheads="1"/>
            </p:cNvSpPr>
            <p:nvPr/>
          </p:nvSpPr>
          <p:spPr bwMode="auto">
            <a:xfrm>
              <a:off x="3197" y="2457"/>
              <a:ext cx="207" cy="16"/>
            </a:xfrm>
            <a:prstGeom prst="rect">
              <a:avLst/>
            </a:prstGeom>
            <a:solidFill>
              <a:srgbClr val="00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8" name="Rectangle 456"/>
            <p:cNvSpPr>
              <a:spLocks noChangeArrowheads="1"/>
            </p:cNvSpPr>
            <p:nvPr/>
          </p:nvSpPr>
          <p:spPr bwMode="auto">
            <a:xfrm>
              <a:off x="3197" y="2473"/>
              <a:ext cx="207" cy="16"/>
            </a:xfrm>
            <a:prstGeom prst="rect">
              <a:avLst/>
            </a:prstGeom>
            <a:solidFill>
              <a:srgbClr val="009B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69" name="Rectangle 457"/>
            <p:cNvSpPr>
              <a:spLocks noChangeArrowheads="1"/>
            </p:cNvSpPr>
            <p:nvPr/>
          </p:nvSpPr>
          <p:spPr bwMode="auto">
            <a:xfrm>
              <a:off x="3197" y="2489"/>
              <a:ext cx="207" cy="16"/>
            </a:xfrm>
            <a:prstGeom prst="rect">
              <a:avLst/>
            </a:prstGeom>
            <a:solidFill>
              <a:srgbClr val="00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0" name="Rectangle 458"/>
            <p:cNvSpPr>
              <a:spLocks noChangeArrowheads="1"/>
            </p:cNvSpPr>
            <p:nvPr/>
          </p:nvSpPr>
          <p:spPr bwMode="auto">
            <a:xfrm>
              <a:off x="3197" y="2505"/>
              <a:ext cx="207" cy="16"/>
            </a:xfrm>
            <a:prstGeom prst="rect">
              <a:avLst/>
            </a:prstGeom>
            <a:solidFill>
              <a:srgbClr val="0098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1" name="Rectangle 459"/>
            <p:cNvSpPr>
              <a:spLocks noChangeArrowheads="1"/>
            </p:cNvSpPr>
            <p:nvPr/>
          </p:nvSpPr>
          <p:spPr bwMode="auto">
            <a:xfrm>
              <a:off x="3197" y="2521"/>
              <a:ext cx="207" cy="16"/>
            </a:xfrm>
            <a:prstGeom prst="rect">
              <a:avLst/>
            </a:prstGeom>
            <a:solidFill>
              <a:srgbClr val="0096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2" name="Rectangle 460"/>
            <p:cNvSpPr>
              <a:spLocks noChangeArrowheads="1"/>
            </p:cNvSpPr>
            <p:nvPr/>
          </p:nvSpPr>
          <p:spPr bwMode="auto">
            <a:xfrm>
              <a:off x="3197" y="2537"/>
              <a:ext cx="207" cy="16"/>
            </a:xfrm>
            <a:prstGeom prst="rect">
              <a:avLst/>
            </a:prstGeom>
            <a:solidFill>
              <a:srgbClr val="0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3" name="Rectangle 461"/>
            <p:cNvSpPr>
              <a:spLocks noChangeArrowheads="1"/>
            </p:cNvSpPr>
            <p:nvPr/>
          </p:nvSpPr>
          <p:spPr bwMode="auto">
            <a:xfrm>
              <a:off x="3197" y="2553"/>
              <a:ext cx="207" cy="8"/>
            </a:xfrm>
            <a:prstGeom prst="rect">
              <a:avLst/>
            </a:prstGeom>
            <a:solidFill>
              <a:srgbClr val="00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4" name="Rectangle 462"/>
            <p:cNvSpPr>
              <a:spLocks noChangeArrowheads="1"/>
            </p:cNvSpPr>
            <p:nvPr/>
          </p:nvSpPr>
          <p:spPr bwMode="auto">
            <a:xfrm>
              <a:off x="3197" y="2561"/>
              <a:ext cx="207" cy="16"/>
            </a:xfrm>
            <a:prstGeom prst="rect">
              <a:avLst/>
            </a:prstGeom>
            <a:solidFill>
              <a:srgbClr val="0092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5" name="Rectangle 463"/>
            <p:cNvSpPr>
              <a:spLocks noChangeArrowheads="1"/>
            </p:cNvSpPr>
            <p:nvPr/>
          </p:nvSpPr>
          <p:spPr bwMode="auto">
            <a:xfrm>
              <a:off x="3197" y="2577"/>
              <a:ext cx="207" cy="16"/>
            </a:xfrm>
            <a:prstGeom prst="rect">
              <a:avLst/>
            </a:prstGeom>
            <a:solidFill>
              <a:srgbClr val="00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6" name="Rectangle 464"/>
            <p:cNvSpPr>
              <a:spLocks noChangeArrowheads="1"/>
            </p:cNvSpPr>
            <p:nvPr/>
          </p:nvSpPr>
          <p:spPr bwMode="auto">
            <a:xfrm>
              <a:off x="3197" y="2593"/>
              <a:ext cx="207" cy="16"/>
            </a:xfrm>
            <a:prstGeom prst="rect">
              <a:avLst/>
            </a:prstGeom>
            <a:solidFill>
              <a:srgbClr val="00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7" name="Rectangle 465"/>
            <p:cNvSpPr>
              <a:spLocks noChangeArrowheads="1"/>
            </p:cNvSpPr>
            <p:nvPr/>
          </p:nvSpPr>
          <p:spPr bwMode="auto">
            <a:xfrm>
              <a:off x="3197" y="2609"/>
              <a:ext cx="207" cy="16"/>
            </a:xfrm>
            <a:prstGeom prst="rect">
              <a:avLst/>
            </a:prstGeom>
            <a:solidFill>
              <a:srgbClr val="00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8" name="Rectangle 466"/>
            <p:cNvSpPr>
              <a:spLocks noChangeArrowheads="1"/>
            </p:cNvSpPr>
            <p:nvPr/>
          </p:nvSpPr>
          <p:spPr bwMode="auto">
            <a:xfrm>
              <a:off x="3197" y="2625"/>
              <a:ext cx="207" cy="16"/>
            </a:xfrm>
            <a:prstGeom prst="rect">
              <a:avLst/>
            </a:prstGeom>
            <a:solidFill>
              <a:srgbClr val="008A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79" name="Rectangle 467"/>
            <p:cNvSpPr>
              <a:spLocks noChangeArrowheads="1"/>
            </p:cNvSpPr>
            <p:nvPr/>
          </p:nvSpPr>
          <p:spPr bwMode="auto">
            <a:xfrm>
              <a:off x="3197" y="2641"/>
              <a:ext cx="207" cy="16"/>
            </a:xfrm>
            <a:prstGeom prst="rect">
              <a:avLst/>
            </a:prstGeom>
            <a:solidFill>
              <a:srgbClr val="00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0" name="Rectangle 468"/>
            <p:cNvSpPr>
              <a:spLocks noChangeArrowheads="1"/>
            </p:cNvSpPr>
            <p:nvPr/>
          </p:nvSpPr>
          <p:spPr bwMode="auto">
            <a:xfrm>
              <a:off x="3197" y="2657"/>
              <a:ext cx="207" cy="15"/>
            </a:xfrm>
            <a:prstGeom prst="rect">
              <a:avLst/>
            </a:prstGeom>
            <a:solidFill>
              <a:srgbClr val="00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1" name="Rectangle 469"/>
            <p:cNvSpPr>
              <a:spLocks noChangeArrowheads="1"/>
            </p:cNvSpPr>
            <p:nvPr/>
          </p:nvSpPr>
          <p:spPr bwMode="auto">
            <a:xfrm>
              <a:off x="3197" y="2672"/>
              <a:ext cx="207" cy="16"/>
            </a:xfrm>
            <a:prstGeom prst="rect">
              <a:avLst/>
            </a:prstGeom>
            <a:solidFill>
              <a:srgbClr val="00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2" name="Rectangle 470"/>
            <p:cNvSpPr>
              <a:spLocks noChangeArrowheads="1"/>
            </p:cNvSpPr>
            <p:nvPr/>
          </p:nvSpPr>
          <p:spPr bwMode="auto">
            <a:xfrm>
              <a:off x="3197" y="2688"/>
              <a:ext cx="207" cy="16"/>
            </a:xfrm>
            <a:prstGeom prst="rect">
              <a:avLst/>
            </a:prstGeom>
            <a:solidFill>
              <a:srgbClr val="008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3" name="Rectangle 471"/>
            <p:cNvSpPr>
              <a:spLocks noChangeArrowheads="1"/>
            </p:cNvSpPr>
            <p:nvPr/>
          </p:nvSpPr>
          <p:spPr bwMode="auto">
            <a:xfrm>
              <a:off x="3197" y="2704"/>
              <a:ext cx="207" cy="16"/>
            </a:xfrm>
            <a:prstGeom prst="rect">
              <a:avLst/>
            </a:prstGeom>
            <a:solidFill>
              <a:srgbClr val="00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4" name="Rectangle 472"/>
            <p:cNvSpPr>
              <a:spLocks noChangeArrowheads="1"/>
            </p:cNvSpPr>
            <p:nvPr/>
          </p:nvSpPr>
          <p:spPr bwMode="auto">
            <a:xfrm>
              <a:off x="3197" y="2720"/>
              <a:ext cx="207" cy="24"/>
            </a:xfrm>
            <a:prstGeom prst="rect">
              <a:avLst/>
            </a:prstGeom>
            <a:solidFill>
              <a:srgbClr val="00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5" name="Rectangle 473"/>
            <p:cNvSpPr>
              <a:spLocks noChangeArrowheads="1"/>
            </p:cNvSpPr>
            <p:nvPr/>
          </p:nvSpPr>
          <p:spPr bwMode="auto">
            <a:xfrm>
              <a:off x="3197" y="2744"/>
              <a:ext cx="207" cy="16"/>
            </a:xfrm>
            <a:prstGeom prst="rect">
              <a:avLst/>
            </a:prstGeom>
            <a:solidFill>
              <a:srgbClr val="00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6" name="Rectangle 474"/>
            <p:cNvSpPr>
              <a:spLocks noChangeArrowheads="1"/>
            </p:cNvSpPr>
            <p:nvPr/>
          </p:nvSpPr>
          <p:spPr bwMode="auto">
            <a:xfrm>
              <a:off x="3197" y="2760"/>
              <a:ext cx="207" cy="16"/>
            </a:xfrm>
            <a:prstGeom prst="rect">
              <a:avLst/>
            </a:prstGeom>
            <a:solidFill>
              <a:srgbClr val="00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7" name="Rectangle 475"/>
            <p:cNvSpPr>
              <a:spLocks noChangeArrowheads="1"/>
            </p:cNvSpPr>
            <p:nvPr/>
          </p:nvSpPr>
          <p:spPr bwMode="auto">
            <a:xfrm>
              <a:off x="3197" y="2776"/>
              <a:ext cx="207" cy="16"/>
            </a:xfrm>
            <a:prstGeom prst="rect">
              <a:avLst/>
            </a:prstGeom>
            <a:solidFill>
              <a:srgbClr val="00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8" name="Rectangle 476"/>
            <p:cNvSpPr>
              <a:spLocks noChangeArrowheads="1"/>
            </p:cNvSpPr>
            <p:nvPr/>
          </p:nvSpPr>
          <p:spPr bwMode="auto">
            <a:xfrm>
              <a:off x="3197" y="2792"/>
              <a:ext cx="207" cy="16"/>
            </a:xfrm>
            <a:prstGeom prst="rect">
              <a:avLst/>
            </a:prstGeom>
            <a:solidFill>
              <a:srgbClr val="00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89" name="Rectangle 477"/>
            <p:cNvSpPr>
              <a:spLocks noChangeArrowheads="1"/>
            </p:cNvSpPr>
            <p:nvPr/>
          </p:nvSpPr>
          <p:spPr bwMode="auto">
            <a:xfrm>
              <a:off x="3197" y="2808"/>
              <a:ext cx="207" cy="24"/>
            </a:xfrm>
            <a:prstGeom prst="rect">
              <a:avLst/>
            </a:prstGeom>
            <a:solidFill>
              <a:srgbClr val="00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0" name="Rectangle 478"/>
            <p:cNvSpPr>
              <a:spLocks noChangeArrowheads="1"/>
            </p:cNvSpPr>
            <p:nvPr/>
          </p:nvSpPr>
          <p:spPr bwMode="auto">
            <a:xfrm>
              <a:off x="3197" y="2832"/>
              <a:ext cx="207" cy="24"/>
            </a:xfrm>
            <a:prstGeom prst="rect">
              <a:avLst/>
            </a:prstGeom>
            <a:solidFill>
              <a:srgbClr val="00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1" name="Rectangle 479"/>
            <p:cNvSpPr>
              <a:spLocks noChangeArrowheads="1"/>
            </p:cNvSpPr>
            <p:nvPr/>
          </p:nvSpPr>
          <p:spPr bwMode="auto">
            <a:xfrm>
              <a:off x="3197" y="2856"/>
              <a:ext cx="207" cy="16"/>
            </a:xfrm>
            <a:prstGeom prst="rect">
              <a:avLst/>
            </a:prstGeom>
            <a:solidFill>
              <a:srgbClr val="00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2" name="Rectangle 480"/>
            <p:cNvSpPr>
              <a:spLocks noChangeArrowheads="1"/>
            </p:cNvSpPr>
            <p:nvPr/>
          </p:nvSpPr>
          <p:spPr bwMode="auto">
            <a:xfrm>
              <a:off x="3197" y="2872"/>
              <a:ext cx="207" cy="16"/>
            </a:xfrm>
            <a:prstGeom prst="rect">
              <a:avLst/>
            </a:prstGeom>
            <a:solidFill>
              <a:srgbClr val="0072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3" name="Rectangle 481"/>
            <p:cNvSpPr>
              <a:spLocks noChangeArrowheads="1"/>
            </p:cNvSpPr>
            <p:nvPr/>
          </p:nvSpPr>
          <p:spPr bwMode="auto">
            <a:xfrm>
              <a:off x="3197" y="2888"/>
              <a:ext cx="207" cy="16"/>
            </a:xfrm>
            <a:prstGeom prst="rect">
              <a:avLst/>
            </a:prstGeom>
            <a:solidFill>
              <a:srgbClr val="00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4" name="Rectangle 482"/>
            <p:cNvSpPr>
              <a:spLocks noChangeArrowheads="1"/>
            </p:cNvSpPr>
            <p:nvPr/>
          </p:nvSpPr>
          <p:spPr bwMode="auto">
            <a:xfrm>
              <a:off x="3197" y="2904"/>
              <a:ext cx="207" cy="24"/>
            </a:xfrm>
            <a:prstGeom prst="rect">
              <a:avLst/>
            </a:prstGeom>
            <a:solidFill>
              <a:srgbClr val="00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5" name="Rectangle 483"/>
            <p:cNvSpPr>
              <a:spLocks noChangeArrowheads="1"/>
            </p:cNvSpPr>
            <p:nvPr/>
          </p:nvSpPr>
          <p:spPr bwMode="auto">
            <a:xfrm>
              <a:off x="3197" y="2928"/>
              <a:ext cx="207" cy="23"/>
            </a:xfrm>
            <a:prstGeom prst="rect">
              <a:avLst/>
            </a:prstGeom>
            <a:solidFill>
              <a:srgbClr val="00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6" name="Rectangle 484"/>
            <p:cNvSpPr>
              <a:spLocks noChangeArrowheads="1"/>
            </p:cNvSpPr>
            <p:nvPr/>
          </p:nvSpPr>
          <p:spPr bwMode="auto">
            <a:xfrm>
              <a:off x="3197" y="2951"/>
              <a:ext cx="207" cy="24"/>
            </a:xfrm>
            <a:prstGeom prst="rect">
              <a:avLst/>
            </a:prstGeom>
            <a:solidFill>
              <a:srgbClr val="00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7" name="Rectangle 485"/>
            <p:cNvSpPr>
              <a:spLocks noChangeArrowheads="1"/>
            </p:cNvSpPr>
            <p:nvPr/>
          </p:nvSpPr>
          <p:spPr bwMode="auto">
            <a:xfrm>
              <a:off x="3197" y="2975"/>
              <a:ext cx="207" cy="16"/>
            </a:xfrm>
            <a:prstGeom prst="rect">
              <a:avLst/>
            </a:prstGeom>
            <a:solidFill>
              <a:srgbClr val="0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8" name="Rectangle 486"/>
            <p:cNvSpPr>
              <a:spLocks noChangeArrowheads="1"/>
            </p:cNvSpPr>
            <p:nvPr/>
          </p:nvSpPr>
          <p:spPr bwMode="auto">
            <a:xfrm>
              <a:off x="3197" y="2991"/>
              <a:ext cx="207" cy="24"/>
            </a:xfrm>
            <a:prstGeom prst="rect">
              <a:avLst/>
            </a:prstGeom>
            <a:solidFill>
              <a:srgbClr val="0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199" name="Rectangle 487"/>
            <p:cNvSpPr>
              <a:spLocks noChangeArrowheads="1"/>
            </p:cNvSpPr>
            <p:nvPr/>
          </p:nvSpPr>
          <p:spPr bwMode="auto">
            <a:xfrm>
              <a:off x="3197" y="3015"/>
              <a:ext cx="207" cy="24"/>
            </a:xfrm>
            <a:prstGeom prst="rect">
              <a:avLst/>
            </a:prstGeom>
            <a:solidFill>
              <a:srgbClr val="00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0" name="Rectangle 488"/>
            <p:cNvSpPr>
              <a:spLocks noChangeArrowheads="1"/>
            </p:cNvSpPr>
            <p:nvPr/>
          </p:nvSpPr>
          <p:spPr bwMode="auto">
            <a:xfrm>
              <a:off x="3197" y="3039"/>
              <a:ext cx="207" cy="24"/>
            </a:xfrm>
            <a:prstGeom prst="rect">
              <a:avLst/>
            </a:prstGeom>
            <a:solidFill>
              <a:srgbClr val="00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1" name="Rectangle 489"/>
            <p:cNvSpPr>
              <a:spLocks noChangeArrowheads="1"/>
            </p:cNvSpPr>
            <p:nvPr/>
          </p:nvSpPr>
          <p:spPr bwMode="auto">
            <a:xfrm>
              <a:off x="3197" y="3063"/>
              <a:ext cx="207" cy="32"/>
            </a:xfrm>
            <a:prstGeom prst="rect">
              <a:avLst/>
            </a:prstGeom>
            <a:solidFill>
              <a:srgbClr val="00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2" name="Rectangle 490"/>
            <p:cNvSpPr>
              <a:spLocks noChangeArrowheads="1"/>
            </p:cNvSpPr>
            <p:nvPr/>
          </p:nvSpPr>
          <p:spPr bwMode="auto">
            <a:xfrm>
              <a:off x="3197" y="3095"/>
              <a:ext cx="207" cy="24"/>
            </a:xfrm>
            <a:prstGeom prst="rect">
              <a:avLst/>
            </a:prstGeom>
            <a:solidFill>
              <a:srgbClr val="00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3" name="Rectangle 491"/>
            <p:cNvSpPr>
              <a:spLocks noChangeArrowheads="1"/>
            </p:cNvSpPr>
            <p:nvPr/>
          </p:nvSpPr>
          <p:spPr bwMode="auto">
            <a:xfrm>
              <a:off x="3197" y="3119"/>
              <a:ext cx="207" cy="24"/>
            </a:xfrm>
            <a:prstGeom prst="rect">
              <a:avLst/>
            </a:prstGeom>
            <a:solidFill>
              <a:srgbClr val="00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4" name="Rectangle 492"/>
            <p:cNvSpPr>
              <a:spLocks noChangeArrowheads="1"/>
            </p:cNvSpPr>
            <p:nvPr/>
          </p:nvSpPr>
          <p:spPr bwMode="auto">
            <a:xfrm>
              <a:off x="3197" y="3143"/>
              <a:ext cx="207" cy="48"/>
            </a:xfrm>
            <a:prstGeom prst="rect">
              <a:avLst/>
            </a:prstGeom>
            <a:solidFill>
              <a:srgbClr val="00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5" name="Rectangle 493"/>
            <p:cNvSpPr>
              <a:spLocks noChangeArrowheads="1"/>
            </p:cNvSpPr>
            <p:nvPr/>
          </p:nvSpPr>
          <p:spPr bwMode="auto">
            <a:xfrm>
              <a:off x="3197" y="3191"/>
              <a:ext cx="207" cy="47"/>
            </a:xfrm>
            <a:prstGeom prst="rect">
              <a:avLst/>
            </a:prstGeom>
            <a:solidFill>
              <a:srgbClr val="00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6" name="Rectangle 494"/>
            <p:cNvSpPr>
              <a:spLocks noChangeArrowheads="1"/>
            </p:cNvSpPr>
            <p:nvPr/>
          </p:nvSpPr>
          <p:spPr bwMode="auto">
            <a:xfrm>
              <a:off x="3197" y="3238"/>
              <a:ext cx="207" cy="16"/>
            </a:xfrm>
            <a:prstGeom prst="rect">
              <a:avLst/>
            </a:prstGeom>
            <a:solidFill>
              <a:srgbClr val="00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7" name="Rectangle 495"/>
            <p:cNvSpPr>
              <a:spLocks noChangeArrowheads="1"/>
            </p:cNvSpPr>
            <p:nvPr/>
          </p:nvSpPr>
          <p:spPr bwMode="auto">
            <a:xfrm>
              <a:off x="3197" y="1596"/>
              <a:ext cx="207" cy="165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8" name="Rectangle 496"/>
            <p:cNvSpPr>
              <a:spLocks noChangeArrowheads="1"/>
            </p:cNvSpPr>
            <p:nvPr/>
          </p:nvSpPr>
          <p:spPr bwMode="auto">
            <a:xfrm>
              <a:off x="4337" y="2338"/>
              <a:ext cx="207" cy="24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09" name="Rectangle 497"/>
            <p:cNvSpPr>
              <a:spLocks noChangeArrowheads="1"/>
            </p:cNvSpPr>
            <p:nvPr/>
          </p:nvSpPr>
          <p:spPr bwMode="auto">
            <a:xfrm>
              <a:off x="4337" y="2362"/>
              <a:ext cx="207" cy="24"/>
            </a:xfrm>
            <a:prstGeom prst="rect">
              <a:avLst/>
            </a:prstGeom>
            <a:solidFill>
              <a:srgbClr val="00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0" name="Rectangle 498"/>
            <p:cNvSpPr>
              <a:spLocks noChangeArrowheads="1"/>
            </p:cNvSpPr>
            <p:nvPr/>
          </p:nvSpPr>
          <p:spPr bwMode="auto">
            <a:xfrm>
              <a:off x="4337" y="2386"/>
              <a:ext cx="207" cy="15"/>
            </a:xfrm>
            <a:prstGeom prst="rect">
              <a:avLst/>
            </a:prstGeom>
            <a:solidFill>
              <a:srgbClr val="00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1" name="Rectangle 499"/>
            <p:cNvSpPr>
              <a:spLocks noChangeArrowheads="1"/>
            </p:cNvSpPr>
            <p:nvPr/>
          </p:nvSpPr>
          <p:spPr bwMode="auto">
            <a:xfrm>
              <a:off x="4337" y="2401"/>
              <a:ext cx="207" cy="16"/>
            </a:xfrm>
            <a:prstGeom prst="rect">
              <a:avLst/>
            </a:prstGeom>
            <a:solidFill>
              <a:srgbClr val="00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2" name="Rectangle 500"/>
            <p:cNvSpPr>
              <a:spLocks noChangeArrowheads="1"/>
            </p:cNvSpPr>
            <p:nvPr/>
          </p:nvSpPr>
          <p:spPr bwMode="auto">
            <a:xfrm>
              <a:off x="4337" y="2417"/>
              <a:ext cx="207" cy="16"/>
            </a:xfrm>
            <a:prstGeom prst="rect">
              <a:avLst/>
            </a:prstGeom>
            <a:solidFill>
              <a:srgbClr val="00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3" name="Rectangle 501"/>
            <p:cNvSpPr>
              <a:spLocks noChangeArrowheads="1"/>
            </p:cNvSpPr>
            <p:nvPr/>
          </p:nvSpPr>
          <p:spPr bwMode="auto">
            <a:xfrm>
              <a:off x="4337" y="2433"/>
              <a:ext cx="207" cy="8"/>
            </a:xfrm>
            <a:prstGeom prst="rect">
              <a:avLst/>
            </a:prstGeom>
            <a:solidFill>
              <a:srgbClr val="00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4" name="Rectangle 502"/>
            <p:cNvSpPr>
              <a:spLocks noChangeArrowheads="1"/>
            </p:cNvSpPr>
            <p:nvPr/>
          </p:nvSpPr>
          <p:spPr bwMode="auto">
            <a:xfrm>
              <a:off x="4337" y="2441"/>
              <a:ext cx="207" cy="16"/>
            </a:xfrm>
            <a:prstGeom prst="rect">
              <a:avLst/>
            </a:prstGeom>
            <a:solidFill>
              <a:srgbClr val="00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5" name="Rectangle 503"/>
            <p:cNvSpPr>
              <a:spLocks noChangeArrowheads="1"/>
            </p:cNvSpPr>
            <p:nvPr/>
          </p:nvSpPr>
          <p:spPr bwMode="auto">
            <a:xfrm>
              <a:off x="4337" y="2457"/>
              <a:ext cx="207" cy="16"/>
            </a:xfrm>
            <a:prstGeom prst="rect">
              <a:avLst/>
            </a:prstGeom>
            <a:solidFill>
              <a:srgbClr val="00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6" name="Rectangle 504"/>
            <p:cNvSpPr>
              <a:spLocks noChangeArrowheads="1"/>
            </p:cNvSpPr>
            <p:nvPr/>
          </p:nvSpPr>
          <p:spPr bwMode="auto">
            <a:xfrm>
              <a:off x="4337" y="2473"/>
              <a:ext cx="207" cy="16"/>
            </a:xfrm>
            <a:prstGeom prst="rect">
              <a:avLst/>
            </a:prstGeom>
            <a:solidFill>
              <a:srgbClr val="00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7" name="Rectangle 505"/>
            <p:cNvSpPr>
              <a:spLocks noChangeArrowheads="1"/>
            </p:cNvSpPr>
            <p:nvPr/>
          </p:nvSpPr>
          <p:spPr bwMode="auto">
            <a:xfrm>
              <a:off x="4337" y="2489"/>
              <a:ext cx="207" cy="16"/>
            </a:xfrm>
            <a:prstGeom prst="rect">
              <a:avLst/>
            </a:prstGeom>
            <a:solidFill>
              <a:srgbClr val="00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8" name="Rectangle 506"/>
            <p:cNvSpPr>
              <a:spLocks noChangeArrowheads="1"/>
            </p:cNvSpPr>
            <p:nvPr/>
          </p:nvSpPr>
          <p:spPr bwMode="auto">
            <a:xfrm>
              <a:off x="4337" y="2505"/>
              <a:ext cx="207" cy="8"/>
            </a:xfrm>
            <a:prstGeom prst="rect">
              <a:avLst/>
            </a:prstGeom>
            <a:solidFill>
              <a:srgbClr val="00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19" name="Rectangle 507"/>
            <p:cNvSpPr>
              <a:spLocks noChangeArrowheads="1"/>
            </p:cNvSpPr>
            <p:nvPr/>
          </p:nvSpPr>
          <p:spPr bwMode="auto">
            <a:xfrm>
              <a:off x="4337" y="2513"/>
              <a:ext cx="207" cy="8"/>
            </a:xfrm>
            <a:prstGeom prst="rect">
              <a:avLst/>
            </a:prstGeom>
            <a:solidFill>
              <a:srgbClr val="00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0" name="Rectangle 508"/>
            <p:cNvSpPr>
              <a:spLocks noChangeArrowheads="1"/>
            </p:cNvSpPr>
            <p:nvPr/>
          </p:nvSpPr>
          <p:spPr bwMode="auto">
            <a:xfrm>
              <a:off x="4337" y="2521"/>
              <a:ext cx="207" cy="8"/>
            </a:xfrm>
            <a:prstGeom prst="rect">
              <a:avLst/>
            </a:prstGeom>
            <a:solidFill>
              <a:srgbClr val="00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1" name="Rectangle 509"/>
            <p:cNvSpPr>
              <a:spLocks noChangeArrowheads="1"/>
            </p:cNvSpPr>
            <p:nvPr/>
          </p:nvSpPr>
          <p:spPr bwMode="auto">
            <a:xfrm>
              <a:off x="4337" y="2529"/>
              <a:ext cx="207" cy="16"/>
            </a:xfrm>
            <a:prstGeom prst="rect">
              <a:avLst/>
            </a:prstGeom>
            <a:solidFill>
              <a:srgbClr val="00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2" name="Rectangle 510"/>
            <p:cNvSpPr>
              <a:spLocks noChangeArrowheads="1"/>
            </p:cNvSpPr>
            <p:nvPr/>
          </p:nvSpPr>
          <p:spPr bwMode="auto">
            <a:xfrm>
              <a:off x="4337" y="2545"/>
              <a:ext cx="207" cy="8"/>
            </a:xfrm>
            <a:prstGeom prst="rect">
              <a:avLst/>
            </a:prstGeom>
            <a:solidFill>
              <a:srgbClr val="00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3" name="Rectangle 511"/>
            <p:cNvSpPr>
              <a:spLocks noChangeArrowheads="1"/>
            </p:cNvSpPr>
            <p:nvPr/>
          </p:nvSpPr>
          <p:spPr bwMode="auto">
            <a:xfrm>
              <a:off x="4337" y="2553"/>
              <a:ext cx="207" cy="8"/>
            </a:xfrm>
            <a:prstGeom prst="rect">
              <a:avLst/>
            </a:prstGeom>
            <a:solidFill>
              <a:srgbClr val="00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4" name="Rectangle 512"/>
            <p:cNvSpPr>
              <a:spLocks noChangeArrowheads="1"/>
            </p:cNvSpPr>
            <p:nvPr/>
          </p:nvSpPr>
          <p:spPr bwMode="auto">
            <a:xfrm>
              <a:off x="4337" y="2561"/>
              <a:ext cx="207" cy="8"/>
            </a:xfrm>
            <a:prstGeom prst="rect">
              <a:avLst/>
            </a:prstGeom>
            <a:solidFill>
              <a:srgbClr val="00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5" name="Rectangle 513"/>
            <p:cNvSpPr>
              <a:spLocks noChangeArrowheads="1"/>
            </p:cNvSpPr>
            <p:nvPr/>
          </p:nvSpPr>
          <p:spPr bwMode="auto">
            <a:xfrm>
              <a:off x="4337" y="2569"/>
              <a:ext cx="207" cy="8"/>
            </a:xfrm>
            <a:prstGeom prst="rect">
              <a:avLst/>
            </a:prstGeom>
            <a:solidFill>
              <a:srgbClr val="00C1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6" name="Rectangle 514"/>
            <p:cNvSpPr>
              <a:spLocks noChangeArrowheads="1"/>
            </p:cNvSpPr>
            <p:nvPr/>
          </p:nvSpPr>
          <p:spPr bwMode="auto">
            <a:xfrm>
              <a:off x="4337" y="2577"/>
              <a:ext cx="207" cy="8"/>
            </a:xfrm>
            <a:prstGeom prst="rect">
              <a:avLst/>
            </a:prstGeom>
            <a:solidFill>
              <a:srgbClr val="0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7" name="Rectangle 515"/>
            <p:cNvSpPr>
              <a:spLocks noChangeArrowheads="1"/>
            </p:cNvSpPr>
            <p:nvPr/>
          </p:nvSpPr>
          <p:spPr bwMode="auto">
            <a:xfrm>
              <a:off x="4337" y="2585"/>
              <a:ext cx="207" cy="8"/>
            </a:xfrm>
            <a:prstGeom prst="rect">
              <a:avLst/>
            </a:prstGeom>
            <a:solidFill>
              <a:srgbClr val="00BF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8" name="Rectangle 516"/>
            <p:cNvSpPr>
              <a:spLocks noChangeArrowheads="1"/>
            </p:cNvSpPr>
            <p:nvPr/>
          </p:nvSpPr>
          <p:spPr bwMode="auto">
            <a:xfrm>
              <a:off x="4337" y="2593"/>
              <a:ext cx="207" cy="8"/>
            </a:xfrm>
            <a:prstGeom prst="rect">
              <a:avLst/>
            </a:prstGeom>
            <a:solidFill>
              <a:srgbClr val="00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29" name="Rectangle 517"/>
            <p:cNvSpPr>
              <a:spLocks noChangeArrowheads="1"/>
            </p:cNvSpPr>
            <p:nvPr/>
          </p:nvSpPr>
          <p:spPr bwMode="auto">
            <a:xfrm>
              <a:off x="4337" y="2601"/>
              <a:ext cx="207" cy="8"/>
            </a:xfrm>
            <a:prstGeom prst="rect">
              <a:avLst/>
            </a:prstGeom>
            <a:solidFill>
              <a:srgbClr val="00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0" name="Rectangle 518"/>
            <p:cNvSpPr>
              <a:spLocks noChangeArrowheads="1"/>
            </p:cNvSpPr>
            <p:nvPr/>
          </p:nvSpPr>
          <p:spPr bwMode="auto">
            <a:xfrm>
              <a:off x="4337" y="2609"/>
              <a:ext cx="207" cy="8"/>
            </a:xfrm>
            <a:prstGeom prst="rect">
              <a:avLst/>
            </a:prstGeom>
            <a:solidFill>
              <a:srgbClr val="00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1" name="Rectangle 519"/>
            <p:cNvSpPr>
              <a:spLocks noChangeArrowheads="1"/>
            </p:cNvSpPr>
            <p:nvPr/>
          </p:nvSpPr>
          <p:spPr bwMode="auto">
            <a:xfrm>
              <a:off x="4337" y="2617"/>
              <a:ext cx="207" cy="8"/>
            </a:xfrm>
            <a:prstGeom prst="rect">
              <a:avLst/>
            </a:prstGeom>
            <a:solidFill>
              <a:srgbClr val="00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2" name="Rectangle 520"/>
            <p:cNvSpPr>
              <a:spLocks noChangeArrowheads="1"/>
            </p:cNvSpPr>
            <p:nvPr/>
          </p:nvSpPr>
          <p:spPr bwMode="auto">
            <a:xfrm>
              <a:off x="4337" y="2625"/>
              <a:ext cx="207" cy="8"/>
            </a:xfrm>
            <a:prstGeom prst="rect">
              <a:avLst/>
            </a:prstGeom>
            <a:solidFill>
              <a:srgbClr val="00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3" name="Rectangle 521"/>
            <p:cNvSpPr>
              <a:spLocks noChangeArrowheads="1"/>
            </p:cNvSpPr>
            <p:nvPr/>
          </p:nvSpPr>
          <p:spPr bwMode="auto">
            <a:xfrm>
              <a:off x="4337" y="2633"/>
              <a:ext cx="207" cy="8"/>
            </a:xfrm>
            <a:prstGeom prst="rect">
              <a:avLst/>
            </a:prstGeom>
            <a:solidFill>
              <a:srgbClr val="00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4" name="Rectangle 522"/>
            <p:cNvSpPr>
              <a:spLocks noChangeArrowheads="1"/>
            </p:cNvSpPr>
            <p:nvPr/>
          </p:nvSpPr>
          <p:spPr bwMode="auto">
            <a:xfrm>
              <a:off x="4337" y="2641"/>
              <a:ext cx="207" cy="8"/>
            </a:xfrm>
            <a:prstGeom prst="rect">
              <a:avLst/>
            </a:prstGeom>
            <a:solidFill>
              <a:srgbClr val="00B8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5" name="Rectangle 523"/>
            <p:cNvSpPr>
              <a:spLocks noChangeArrowheads="1"/>
            </p:cNvSpPr>
            <p:nvPr/>
          </p:nvSpPr>
          <p:spPr bwMode="auto">
            <a:xfrm>
              <a:off x="4337" y="2649"/>
              <a:ext cx="207" cy="8"/>
            </a:xfrm>
            <a:prstGeom prst="rect">
              <a:avLst/>
            </a:prstGeom>
            <a:solidFill>
              <a:srgbClr val="00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6" name="Rectangle 524"/>
            <p:cNvSpPr>
              <a:spLocks noChangeArrowheads="1"/>
            </p:cNvSpPr>
            <p:nvPr/>
          </p:nvSpPr>
          <p:spPr bwMode="auto">
            <a:xfrm>
              <a:off x="4337" y="2657"/>
              <a:ext cx="207" cy="7"/>
            </a:xfrm>
            <a:prstGeom prst="rect">
              <a:avLst/>
            </a:prstGeom>
            <a:solidFill>
              <a:srgbClr val="00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7" name="Rectangle 525"/>
            <p:cNvSpPr>
              <a:spLocks noChangeArrowheads="1"/>
            </p:cNvSpPr>
            <p:nvPr/>
          </p:nvSpPr>
          <p:spPr bwMode="auto">
            <a:xfrm>
              <a:off x="4337" y="2664"/>
              <a:ext cx="207" cy="8"/>
            </a:xfrm>
            <a:prstGeom prst="rect">
              <a:avLst/>
            </a:prstGeom>
            <a:solidFill>
              <a:srgbClr val="00B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8" name="Rectangle 526"/>
            <p:cNvSpPr>
              <a:spLocks noChangeArrowheads="1"/>
            </p:cNvSpPr>
            <p:nvPr/>
          </p:nvSpPr>
          <p:spPr bwMode="auto">
            <a:xfrm>
              <a:off x="4337" y="2672"/>
              <a:ext cx="207" cy="8"/>
            </a:xfrm>
            <a:prstGeom prst="rect">
              <a:avLst/>
            </a:prstGeom>
            <a:solidFill>
              <a:srgbClr val="00B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39" name="Rectangle 527"/>
            <p:cNvSpPr>
              <a:spLocks noChangeArrowheads="1"/>
            </p:cNvSpPr>
            <p:nvPr/>
          </p:nvSpPr>
          <p:spPr bwMode="auto">
            <a:xfrm>
              <a:off x="4337" y="2680"/>
              <a:ext cx="207" cy="8"/>
            </a:xfrm>
            <a:prstGeom prst="rect">
              <a:avLst/>
            </a:prstGeom>
            <a:solidFill>
              <a:srgbClr val="00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0" name="Rectangle 528"/>
            <p:cNvSpPr>
              <a:spLocks noChangeArrowheads="1"/>
            </p:cNvSpPr>
            <p:nvPr/>
          </p:nvSpPr>
          <p:spPr bwMode="auto">
            <a:xfrm>
              <a:off x="4337" y="2688"/>
              <a:ext cx="207" cy="8"/>
            </a:xfrm>
            <a:prstGeom prst="rect">
              <a:avLst/>
            </a:prstGeom>
            <a:solidFill>
              <a:srgbClr val="00B2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1" name="Rectangle 529"/>
            <p:cNvSpPr>
              <a:spLocks noChangeArrowheads="1"/>
            </p:cNvSpPr>
            <p:nvPr/>
          </p:nvSpPr>
          <p:spPr bwMode="auto">
            <a:xfrm>
              <a:off x="4337" y="2696"/>
              <a:ext cx="207" cy="8"/>
            </a:xfrm>
            <a:prstGeom prst="rect">
              <a:avLst/>
            </a:prstGeom>
            <a:solidFill>
              <a:srgbClr val="00B0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2" name="Rectangle 530"/>
            <p:cNvSpPr>
              <a:spLocks noChangeArrowheads="1"/>
            </p:cNvSpPr>
            <p:nvPr/>
          </p:nvSpPr>
          <p:spPr bwMode="auto">
            <a:xfrm>
              <a:off x="4337" y="2704"/>
              <a:ext cx="207" cy="8"/>
            </a:xfrm>
            <a:prstGeom prst="rect">
              <a:avLst/>
            </a:prstGeom>
            <a:solidFill>
              <a:srgbClr val="00AF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3" name="Rectangle 531"/>
            <p:cNvSpPr>
              <a:spLocks noChangeArrowheads="1"/>
            </p:cNvSpPr>
            <p:nvPr/>
          </p:nvSpPr>
          <p:spPr bwMode="auto">
            <a:xfrm>
              <a:off x="4337" y="2712"/>
              <a:ext cx="207" cy="8"/>
            </a:xfrm>
            <a:prstGeom prst="rect">
              <a:avLst/>
            </a:prstGeom>
            <a:solidFill>
              <a:srgbClr val="00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4" name="Rectangle 532"/>
            <p:cNvSpPr>
              <a:spLocks noChangeArrowheads="1"/>
            </p:cNvSpPr>
            <p:nvPr/>
          </p:nvSpPr>
          <p:spPr bwMode="auto">
            <a:xfrm>
              <a:off x="4337" y="2720"/>
              <a:ext cx="207" cy="8"/>
            </a:xfrm>
            <a:prstGeom prst="rect">
              <a:avLst/>
            </a:prstGeom>
            <a:solidFill>
              <a:srgbClr val="00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5" name="Rectangle 533"/>
            <p:cNvSpPr>
              <a:spLocks noChangeArrowheads="1"/>
            </p:cNvSpPr>
            <p:nvPr/>
          </p:nvSpPr>
          <p:spPr bwMode="auto">
            <a:xfrm>
              <a:off x="4337" y="2728"/>
              <a:ext cx="207" cy="8"/>
            </a:xfrm>
            <a:prstGeom prst="rect">
              <a:avLst/>
            </a:prstGeom>
            <a:solidFill>
              <a:srgbClr val="00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6" name="Rectangle 534"/>
            <p:cNvSpPr>
              <a:spLocks noChangeArrowheads="1"/>
            </p:cNvSpPr>
            <p:nvPr/>
          </p:nvSpPr>
          <p:spPr bwMode="auto">
            <a:xfrm>
              <a:off x="4337" y="2736"/>
              <a:ext cx="207" cy="8"/>
            </a:xfrm>
            <a:prstGeom prst="rect">
              <a:avLst/>
            </a:prstGeom>
            <a:solidFill>
              <a:srgbClr val="0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7" name="Rectangle 535"/>
            <p:cNvSpPr>
              <a:spLocks noChangeArrowheads="1"/>
            </p:cNvSpPr>
            <p:nvPr/>
          </p:nvSpPr>
          <p:spPr bwMode="auto">
            <a:xfrm>
              <a:off x="4337" y="2744"/>
              <a:ext cx="207" cy="8"/>
            </a:xfrm>
            <a:prstGeom prst="rect">
              <a:avLst/>
            </a:prstGeom>
            <a:solidFill>
              <a:srgbClr val="00A9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8" name="Rectangle 536"/>
            <p:cNvSpPr>
              <a:spLocks noChangeArrowheads="1"/>
            </p:cNvSpPr>
            <p:nvPr/>
          </p:nvSpPr>
          <p:spPr bwMode="auto">
            <a:xfrm>
              <a:off x="4337" y="2752"/>
              <a:ext cx="207" cy="8"/>
            </a:xfrm>
            <a:prstGeom prst="rect">
              <a:avLst/>
            </a:prstGeom>
            <a:solidFill>
              <a:srgbClr val="00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49" name="Rectangle 537"/>
            <p:cNvSpPr>
              <a:spLocks noChangeArrowheads="1"/>
            </p:cNvSpPr>
            <p:nvPr/>
          </p:nvSpPr>
          <p:spPr bwMode="auto">
            <a:xfrm>
              <a:off x="4337" y="2760"/>
              <a:ext cx="207" cy="8"/>
            </a:xfrm>
            <a:prstGeom prst="rect">
              <a:avLst/>
            </a:prstGeom>
            <a:solidFill>
              <a:srgbClr val="00A6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0" name="Rectangle 538"/>
            <p:cNvSpPr>
              <a:spLocks noChangeArrowheads="1"/>
            </p:cNvSpPr>
            <p:nvPr/>
          </p:nvSpPr>
          <p:spPr bwMode="auto">
            <a:xfrm>
              <a:off x="4337" y="2768"/>
              <a:ext cx="207" cy="8"/>
            </a:xfrm>
            <a:prstGeom prst="rect">
              <a:avLst/>
            </a:prstGeom>
            <a:solidFill>
              <a:srgbClr val="00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1" name="Rectangle 539"/>
            <p:cNvSpPr>
              <a:spLocks noChangeArrowheads="1"/>
            </p:cNvSpPr>
            <p:nvPr/>
          </p:nvSpPr>
          <p:spPr bwMode="auto">
            <a:xfrm>
              <a:off x="4337" y="2776"/>
              <a:ext cx="207" cy="8"/>
            </a:xfrm>
            <a:prstGeom prst="rect">
              <a:avLst/>
            </a:prstGeom>
            <a:solidFill>
              <a:srgbClr val="00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2" name="Rectangle 540"/>
            <p:cNvSpPr>
              <a:spLocks noChangeArrowheads="1"/>
            </p:cNvSpPr>
            <p:nvPr/>
          </p:nvSpPr>
          <p:spPr bwMode="auto">
            <a:xfrm>
              <a:off x="4337" y="2784"/>
              <a:ext cx="207" cy="8"/>
            </a:xfrm>
            <a:prstGeom prst="rect">
              <a:avLst/>
            </a:prstGeom>
            <a:solidFill>
              <a:srgbClr val="00A2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3" name="Rectangle 541"/>
            <p:cNvSpPr>
              <a:spLocks noChangeArrowheads="1"/>
            </p:cNvSpPr>
            <p:nvPr/>
          </p:nvSpPr>
          <p:spPr bwMode="auto">
            <a:xfrm>
              <a:off x="4337" y="2792"/>
              <a:ext cx="207" cy="8"/>
            </a:xfrm>
            <a:prstGeom prst="rect">
              <a:avLst/>
            </a:prstGeom>
            <a:solidFill>
              <a:srgbClr val="00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4" name="Rectangle 542"/>
            <p:cNvSpPr>
              <a:spLocks noChangeArrowheads="1"/>
            </p:cNvSpPr>
            <p:nvPr/>
          </p:nvSpPr>
          <p:spPr bwMode="auto">
            <a:xfrm>
              <a:off x="4337" y="2800"/>
              <a:ext cx="207" cy="8"/>
            </a:xfrm>
            <a:prstGeom prst="rect">
              <a:avLst/>
            </a:prstGeom>
            <a:solidFill>
              <a:srgbClr val="009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5" name="Rectangle 543"/>
            <p:cNvSpPr>
              <a:spLocks noChangeArrowheads="1"/>
            </p:cNvSpPr>
            <p:nvPr/>
          </p:nvSpPr>
          <p:spPr bwMode="auto">
            <a:xfrm>
              <a:off x="4337" y="2808"/>
              <a:ext cx="207" cy="8"/>
            </a:xfrm>
            <a:prstGeom prst="rect">
              <a:avLst/>
            </a:prstGeom>
            <a:solidFill>
              <a:srgbClr val="00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6" name="Rectangle 544"/>
            <p:cNvSpPr>
              <a:spLocks noChangeArrowheads="1"/>
            </p:cNvSpPr>
            <p:nvPr/>
          </p:nvSpPr>
          <p:spPr bwMode="auto">
            <a:xfrm>
              <a:off x="4337" y="2816"/>
              <a:ext cx="207" cy="8"/>
            </a:xfrm>
            <a:prstGeom prst="rect">
              <a:avLst/>
            </a:prstGeom>
            <a:solidFill>
              <a:srgbClr val="00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7" name="Rectangle 545"/>
            <p:cNvSpPr>
              <a:spLocks noChangeArrowheads="1"/>
            </p:cNvSpPr>
            <p:nvPr/>
          </p:nvSpPr>
          <p:spPr bwMode="auto">
            <a:xfrm>
              <a:off x="4337" y="2824"/>
              <a:ext cx="207" cy="8"/>
            </a:xfrm>
            <a:prstGeom prst="rect">
              <a:avLst/>
            </a:prstGeom>
            <a:solidFill>
              <a:srgbClr val="00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8" name="Rectangle 546"/>
            <p:cNvSpPr>
              <a:spLocks noChangeArrowheads="1"/>
            </p:cNvSpPr>
            <p:nvPr/>
          </p:nvSpPr>
          <p:spPr bwMode="auto">
            <a:xfrm>
              <a:off x="4337" y="2832"/>
              <a:ext cx="207" cy="8"/>
            </a:xfrm>
            <a:prstGeom prst="rect">
              <a:avLst/>
            </a:prstGeom>
            <a:solidFill>
              <a:srgbClr val="0099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59" name="Rectangle 547"/>
            <p:cNvSpPr>
              <a:spLocks noChangeArrowheads="1"/>
            </p:cNvSpPr>
            <p:nvPr/>
          </p:nvSpPr>
          <p:spPr bwMode="auto">
            <a:xfrm>
              <a:off x="4337" y="2840"/>
              <a:ext cx="207" cy="8"/>
            </a:xfrm>
            <a:prstGeom prst="rect">
              <a:avLst/>
            </a:prstGeom>
            <a:solidFill>
              <a:srgbClr val="0097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0" name="Rectangle 548"/>
            <p:cNvSpPr>
              <a:spLocks noChangeArrowheads="1"/>
            </p:cNvSpPr>
            <p:nvPr/>
          </p:nvSpPr>
          <p:spPr bwMode="auto">
            <a:xfrm>
              <a:off x="4337" y="2848"/>
              <a:ext cx="207" cy="8"/>
            </a:xfrm>
            <a:prstGeom prst="rect">
              <a:avLst/>
            </a:prstGeom>
            <a:solidFill>
              <a:srgbClr val="0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1" name="Rectangle 549"/>
            <p:cNvSpPr>
              <a:spLocks noChangeArrowheads="1"/>
            </p:cNvSpPr>
            <p:nvPr/>
          </p:nvSpPr>
          <p:spPr bwMode="auto">
            <a:xfrm>
              <a:off x="4337" y="2856"/>
              <a:ext cx="207" cy="8"/>
            </a:xfrm>
            <a:prstGeom prst="rect">
              <a:avLst/>
            </a:prstGeom>
            <a:solidFill>
              <a:srgbClr val="00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2" name="Rectangle 550"/>
            <p:cNvSpPr>
              <a:spLocks noChangeArrowheads="1"/>
            </p:cNvSpPr>
            <p:nvPr/>
          </p:nvSpPr>
          <p:spPr bwMode="auto">
            <a:xfrm>
              <a:off x="4337" y="2864"/>
              <a:ext cx="207" cy="8"/>
            </a:xfrm>
            <a:prstGeom prst="rect">
              <a:avLst/>
            </a:prstGeom>
            <a:solidFill>
              <a:srgbClr val="00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3" name="Rectangle 551"/>
            <p:cNvSpPr>
              <a:spLocks noChangeArrowheads="1"/>
            </p:cNvSpPr>
            <p:nvPr/>
          </p:nvSpPr>
          <p:spPr bwMode="auto">
            <a:xfrm>
              <a:off x="4337" y="2872"/>
              <a:ext cx="207" cy="8"/>
            </a:xfrm>
            <a:prstGeom prst="rect">
              <a:avLst/>
            </a:prstGeom>
            <a:solidFill>
              <a:srgbClr val="00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4" name="Rectangle 552"/>
            <p:cNvSpPr>
              <a:spLocks noChangeArrowheads="1"/>
            </p:cNvSpPr>
            <p:nvPr/>
          </p:nvSpPr>
          <p:spPr bwMode="auto">
            <a:xfrm>
              <a:off x="4337" y="2880"/>
              <a:ext cx="207" cy="8"/>
            </a:xfrm>
            <a:prstGeom prst="rect">
              <a:avLst/>
            </a:prstGeom>
            <a:solidFill>
              <a:srgbClr val="00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5" name="Rectangle 553"/>
            <p:cNvSpPr>
              <a:spLocks noChangeArrowheads="1"/>
            </p:cNvSpPr>
            <p:nvPr/>
          </p:nvSpPr>
          <p:spPr bwMode="auto">
            <a:xfrm>
              <a:off x="4337" y="2888"/>
              <a:ext cx="207" cy="8"/>
            </a:xfrm>
            <a:prstGeom prst="rect">
              <a:avLst/>
            </a:prstGeom>
            <a:solidFill>
              <a:srgbClr val="00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6" name="Rectangle 554"/>
            <p:cNvSpPr>
              <a:spLocks noChangeArrowheads="1"/>
            </p:cNvSpPr>
            <p:nvPr/>
          </p:nvSpPr>
          <p:spPr bwMode="auto">
            <a:xfrm>
              <a:off x="4337" y="2896"/>
              <a:ext cx="207" cy="8"/>
            </a:xfrm>
            <a:prstGeom prst="rect">
              <a:avLst/>
            </a:prstGeom>
            <a:solidFill>
              <a:srgbClr val="008C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7" name="Rectangle 555"/>
            <p:cNvSpPr>
              <a:spLocks noChangeArrowheads="1"/>
            </p:cNvSpPr>
            <p:nvPr/>
          </p:nvSpPr>
          <p:spPr bwMode="auto">
            <a:xfrm>
              <a:off x="4337" y="2904"/>
              <a:ext cx="207" cy="8"/>
            </a:xfrm>
            <a:prstGeom prst="rect">
              <a:avLst/>
            </a:prstGeom>
            <a:solidFill>
              <a:srgbClr val="00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8" name="Rectangle 556"/>
            <p:cNvSpPr>
              <a:spLocks noChangeArrowheads="1"/>
            </p:cNvSpPr>
            <p:nvPr/>
          </p:nvSpPr>
          <p:spPr bwMode="auto">
            <a:xfrm>
              <a:off x="4337" y="2912"/>
              <a:ext cx="207" cy="8"/>
            </a:xfrm>
            <a:prstGeom prst="rect">
              <a:avLst/>
            </a:prstGeom>
            <a:solidFill>
              <a:srgbClr val="00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69" name="Rectangle 557"/>
            <p:cNvSpPr>
              <a:spLocks noChangeArrowheads="1"/>
            </p:cNvSpPr>
            <p:nvPr/>
          </p:nvSpPr>
          <p:spPr bwMode="auto">
            <a:xfrm>
              <a:off x="4337" y="2920"/>
              <a:ext cx="207" cy="8"/>
            </a:xfrm>
            <a:prstGeom prst="rect">
              <a:avLst/>
            </a:prstGeom>
            <a:solidFill>
              <a:srgbClr val="008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0" name="Rectangle 558"/>
            <p:cNvSpPr>
              <a:spLocks noChangeArrowheads="1"/>
            </p:cNvSpPr>
            <p:nvPr/>
          </p:nvSpPr>
          <p:spPr bwMode="auto">
            <a:xfrm>
              <a:off x="4337" y="2928"/>
              <a:ext cx="207" cy="7"/>
            </a:xfrm>
            <a:prstGeom prst="rect">
              <a:avLst/>
            </a:prstGeom>
            <a:solidFill>
              <a:srgbClr val="00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1" name="Rectangle 559"/>
            <p:cNvSpPr>
              <a:spLocks noChangeArrowheads="1"/>
            </p:cNvSpPr>
            <p:nvPr/>
          </p:nvSpPr>
          <p:spPr bwMode="auto">
            <a:xfrm>
              <a:off x="4337" y="2935"/>
              <a:ext cx="207" cy="8"/>
            </a:xfrm>
            <a:prstGeom prst="rect">
              <a:avLst/>
            </a:prstGeom>
            <a:solidFill>
              <a:srgbClr val="00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2" name="Rectangle 560"/>
            <p:cNvSpPr>
              <a:spLocks noChangeArrowheads="1"/>
            </p:cNvSpPr>
            <p:nvPr/>
          </p:nvSpPr>
          <p:spPr bwMode="auto">
            <a:xfrm>
              <a:off x="4337" y="2943"/>
              <a:ext cx="207" cy="8"/>
            </a:xfrm>
            <a:prstGeom prst="rect">
              <a:avLst/>
            </a:prstGeom>
            <a:solidFill>
              <a:srgbClr val="00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3" name="Rectangle 561"/>
            <p:cNvSpPr>
              <a:spLocks noChangeArrowheads="1"/>
            </p:cNvSpPr>
            <p:nvPr/>
          </p:nvSpPr>
          <p:spPr bwMode="auto">
            <a:xfrm>
              <a:off x="4337" y="2951"/>
              <a:ext cx="207" cy="8"/>
            </a:xfrm>
            <a:prstGeom prst="rect">
              <a:avLst/>
            </a:prstGeom>
            <a:solidFill>
              <a:srgbClr val="00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4" name="Rectangle 562"/>
            <p:cNvSpPr>
              <a:spLocks noChangeArrowheads="1"/>
            </p:cNvSpPr>
            <p:nvPr/>
          </p:nvSpPr>
          <p:spPr bwMode="auto">
            <a:xfrm>
              <a:off x="4337" y="2959"/>
              <a:ext cx="207" cy="8"/>
            </a:xfrm>
            <a:prstGeom prst="rect">
              <a:avLst/>
            </a:prstGeom>
            <a:solidFill>
              <a:srgbClr val="00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5" name="Rectangle 563"/>
            <p:cNvSpPr>
              <a:spLocks noChangeArrowheads="1"/>
            </p:cNvSpPr>
            <p:nvPr/>
          </p:nvSpPr>
          <p:spPr bwMode="auto">
            <a:xfrm>
              <a:off x="4337" y="2967"/>
              <a:ext cx="207" cy="8"/>
            </a:xfrm>
            <a:prstGeom prst="rect">
              <a:avLst/>
            </a:prstGeom>
            <a:solidFill>
              <a:srgbClr val="00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6" name="Rectangle 564"/>
            <p:cNvSpPr>
              <a:spLocks noChangeArrowheads="1"/>
            </p:cNvSpPr>
            <p:nvPr/>
          </p:nvSpPr>
          <p:spPr bwMode="auto">
            <a:xfrm>
              <a:off x="4337" y="2975"/>
              <a:ext cx="207" cy="8"/>
            </a:xfrm>
            <a:prstGeom prst="rect">
              <a:avLst/>
            </a:prstGeom>
            <a:solidFill>
              <a:srgbClr val="00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7" name="Rectangle 565"/>
            <p:cNvSpPr>
              <a:spLocks noChangeArrowheads="1"/>
            </p:cNvSpPr>
            <p:nvPr/>
          </p:nvSpPr>
          <p:spPr bwMode="auto">
            <a:xfrm>
              <a:off x="4337" y="2983"/>
              <a:ext cx="207" cy="8"/>
            </a:xfrm>
            <a:prstGeom prst="rect">
              <a:avLst/>
            </a:prstGeom>
            <a:solidFill>
              <a:srgbClr val="007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8" name="Rectangle 566"/>
            <p:cNvSpPr>
              <a:spLocks noChangeArrowheads="1"/>
            </p:cNvSpPr>
            <p:nvPr/>
          </p:nvSpPr>
          <p:spPr bwMode="auto">
            <a:xfrm>
              <a:off x="4337" y="2991"/>
              <a:ext cx="207" cy="8"/>
            </a:xfrm>
            <a:prstGeom prst="rect">
              <a:avLst/>
            </a:prstGeom>
            <a:solidFill>
              <a:srgbClr val="00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79" name="Rectangle 567"/>
            <p:cNvSpPr>
              <a:spLocks noChangeArrowheads="1"/>
            </p:cNvSpPr>
            <p:nvPr/>
          </p:nvSpPr>
          <p:spPr bwMode="auto">
            <a:xfrm>
              <a:off x="4337" y="2999"/>
              <a:ext cx="207" cy="8"/>
            </a:xfrm>
            <a:prstGeom prst="rect">
              <a:avLst/>
            </a:prstGeom>
            <a:solidFill>
              <a:srgbClr val="007A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0" name="Rectangle 568"/>
            <p:cNvSpPr>
              <a:spLocks noChangeArrowheads="1"/>
            </p:cNvSpPr>
            <p:nvPr/>
          </p:nvSpPr>
          <p:spPr bwMode="auto">
            <a:xfrm>
              <a:off x="4337" y="3007"/>
              <a:ext cx="207" cy="8"/>
            </a:xfrm>
            <a:prstGeom prst="rect">
              <a:avLst/>
            </a:prstGeom>
            <a:solidFill>
              <a:srgbClr val="00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1" name="Rectangle 569"/>
            <p:cNvSpPr>
              <a:spLocks noChangeArrowheads="1"/>
            </p:cNvSpPr>
            <p:nvPr/>
          </p:nvSpPr>
          <p:spPr bwMode="auto">
            <a:xfrm>
              <a:off x="4337" y="3015"/>
              <a:ext cx="207" cy="8"/>
            </a:xfrm>
            <a:prstGeom prst="rect">
              <a:avLst/>
            </a:prstGeom>
            <a:solidFill>
              <a:srgbClr val="00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2" name="Rectangle 570"/>
            <p:cNvSpPr>
              <a:spLocks noChangeArrowheads="1"/>
            </p:cNvSpPr>
            <p:nvPr/>
          </p:nvSpPr>
          <p:spPr bwMode="auto">
            <a:xfrm>
              <a:off x="4337" y="3023"/>
              <a:ext cx="207" cy="8"/>
            </a:xfrm>
            <a:prstGeom prst="rect">
              <a:avLst/>
            </a:prstGeom>
            <a:solidFill>
              <a:srgbClr val="00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3" name="Rectangle 571"/>
            <p:cNvSpPr>
              <a:spLocks noChangeArrowheads="1"/>
            </p:cNvSpPr>
            <p:nvPr/>
          </p:nvSpPr>
          <p:spPr bwMode="auto">
            <a:xfrm>
              <a:off x="4337" y="3031"/>
              <a:ext cx="207" cy="8"/>
            </a:xfrm>
            <a:prstGeom prst="rect">
              <a:avLst/>
            </a:prstGeom>
            <a:solidFill>
              <a:srgbClr val="00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4" name="Rectangle 572"/>
            <p:cNvSpPr>
              <a:spLocks noChangeArrowheads="1"/>
            </p:cNvSpPr>
            <p:nvPr/>
          </p:nvSpPr>
          <p:spPr bwMode="auto">
            <a:xfrm>
              <a:off x="4337" y="3039"/>
              <a:ext cx="207" cy="8"/>
            </a:xfrm>
            <a:prstGeom prst="rect">
              <a:avLst/>
            </a:prstGeom>
            <a:solidFill>
              <a:srgbClr val="00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5" name="Rectangle 573"/>
            <p:cNvSpPr>
              <a:spLocks noChangeArrowheads="1"/>
            </p:cNvSpPr>
            <p:nvPr/>
          </p:nvSpPr>
          <p:spPr bwMode="auto">
            <a:xfrm>
              <a:off x="4337" y="3047"/>
              <a:ext cx="207" cy="8"/>
            </a:xfrm>
            <a:prstGeom prst="rect">
              <a:avLst/>
            </a:prstGeom>
            <a:solidFill>
              <a:srgbClr val="0071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6" name="Rectangle 574"/>
            <p:cNvSpPr>
              <a:spLocks noChangeArrowheads="1"/>
            </p:cNvSpPr>
            <p:nvPr/>
          </p:nvSpPr>
          <p:spPr bwMode="auto">
            <a:xfrm>
              <a:off x="4337" y="3055"/>
              <a:ext cx="207" cy="8"/>
            </a:xfrm>
            <a:prstGeom prst="rect">
              <a:avLst/>
            </a:prstGeom>
            <a:solidFill>
              <a:srgbClr val="00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7" name="Rectangle 575"/>
            <p:cNvSpPr>
              <a:spLocks noChangeArrowheads="1"/>
            </p:cNvSpPr>
            <p:nvPr/>
          </p:nvSpPr>
          <p:spPr bwMode="auto">
            <a:xfrm>
              <a:off x="4337" y="3063"/>
              <a:ext cx="207" cy="8"/>
            </a:xfrm>
            <a:prstGeom prst="rect">
              <a:avLst/>
            </a:prstGeom>
            <a:solidFill>
              <a:srgbClr val="006F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8" name="Rectangle 576"/>
            <p:cNvSpPr>
              <a:spLocks noChangeArrowheads="1"/>
            </p:cNvSpPr>
            <p:nvPr/>
          </p:nvSpPr>
          <p:spPr bwMode="auto">
            <a:xfrm>
              <a:off x="4337" y="3071"/>
              <a:ext cx="207" cy="8"/>
            </a:xfrm>
            <a:prstGeom prst="rect">
              <a:avLst/>
            </a:prstGeom>
            <a:solidFill>
              <a:srgbClr val="00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89" name="Rectangle 577"/>
            <p:cNvSpPr>
              <a:spLocks noChangeArrowheads="1"/>
            </p:cNvSpPr>
            <p:nvPr/>
          </p:nvSpPr>
          <p:spPr bwMode="auto">
            <a:xfrm>
              <a:off x="4337" y="3079"/>
              <a:ext cx="207" cy="8"/>
            </a:xfrm>
            <a:prstGeom prst="rect">
              <a:avLst/>
            </a:prstGeom>
            <a:solidFill>
              <a:srgbClr val="006D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0" name="Rectangle 578"/>
            <p:cNvSpPr>
              <a:spLocks noChangeArrowheads="1"/>
            </p:cNvSpPr>
            <p:nvPr/>
          </p:nvSpPr>
          <p:spPr bwMode="auto">
            <a:xfrm>
              <a:off x="4337" y="3087"/>
              <a:ext cx="207" cy="8"/>
            </a:xfrm>
            <a:prstGeom prst="rect">
              <a:avLst/>
            </a:prstGeom>
            <a:solidFill>
              <a:srgbClr val="00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1" name="Rectangle 579"/>
            <p:cNvSpPr>
              <a:spLocks noChangeArrowheads="1"/>
            </p:cNvSpPr>
            <p:nvPr/>
          </p:nvSpPr>
          <p:spPr bwMode="auto">
            <a:xfrm>
              <a:off x="4337" y="3095"/>
              <a:ext cx="207" cy="8"/>
            </a:xfrm>
            <a:prstGeom prst="rect">
              <a:avLst/>
            </a:prstGeom>
            <a:solidFill>
              <a:srgbClr val="006B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2" name="Rectangle 580"/>
            <p:cNvSpPr>
              <a:spLocks noChangeArrowheads="1"/>
            </p:cNvSpPr>
            <p:nvPr/>
          </p:nvSpPr>
          <p:spPr bwMode="auto">
            <a:xfrm>
              <a:off x="4337" y="3103"/>
              <a:ext cx="207" cy="8"/>
            </a:xfrm>
            <a:prstGeom prst="rect">
              <a:avLst/>
            </a:prstGeom>
            <a:solidFill>
              <a:srgbClr val="0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3" name="Rectangle 581"/>
            <p:cNvSpPr>
              <a:spLocks noChangeArrowheads="1"/>
            </p:cNvSpPr>
            <p:nvPr/>
          </p:nvSpPr>
          <p:spPr bwMode="auto">
            <a:xfrm>
              <a:off x="4337" y="3111"/>
              <a:ext cx="207" cy="8"/>
            </a:xfrm>
            <a:prstGeom prst="rect">
              <a:avLst/>
            </a:prstGeom>
            <a:solidFill>
              <a:srgbClr val="00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4" name="Rectangle 582"/>
            <p:cNvSpPr>
              <a:spLocks noChangeArrowheads="1"/>
            </p:cNvSpPr>
            <p:nvPr/>
          </p:nvSpPr>
          <p:spPr bwMode="auto">
            <a:xfrm>
              <a:off x="4337" y="3119"/>
              <a:ext cx="207" cy="8"/>
            </a:xfrm>
            <a:prstGeom prst="rect">
              <a:avLst/>
            </a:prstGeom>
            <a:solidFill>
              <a:srgbClr val="00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5" name="Rectangle 583"/>
            <p:cNvSpPr>
              <a:spLocks noChangeArrowheads="1"/>
            </p:cNvSpPr>
            <p:nvPr/>
          </p:nvSpPr>
          <p:spPr bwMode="auto">
            <a:xfrm>
              <a:off x="4337" y="3127"/>
              <a:ext cx="207" cy="8"/>
            </a:xfrm>
            <a:prstGeom prst="rect">
              <a:avLst/>
            </a:prstGeom>
            <a:solidFill>
              <a:srgbClr val="00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6" name="Rectangle 584"/>
            <p:cNvSpPr>
              <a:spLocks noChangeArrowheads="1"/>
            </p:cNvSpPr>
            <p:nvPr/>
          </p:nvSpPr>
          <p:spPr bwMode="auto">
            <a:xfrm>
              <a:off x="4337" y="3135"/>
              <a:ext cx="207" cy="8"/>
            </a:xfrm>
            <a:prstGeom prst="rect">
              <a:avLst/>
            </a:prstGeom>
            <a:solidFill>
              <a:srgbClr val="00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7" name="Rectangle 585"/>
            <p:cNvSpPr>
              <a:spLocks noChangeArrowheads="1"/>
            </p:cNvSpPr>
            <p:nvPr/>
          </p:nvSpPr>
          <p:spPr bwMode="auto">
            <a:xfrm>
              <a:off x="4337" y="3143"/>
              <a:ext cx="207" cy="8"/>
            </a:xfrm>
            <a:prstGeom prst="rect">
              <a:avLst/>
            </a:prstGeom>
            <a:solidFill>
              <a:srgbClr val="0066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8" name="Rectangle 586"/>
            <p:cNvSpPr>
              <a:spLocks noChangeArrowheads="1"/>
            </p:cNvSpPr>
            <p:nvPr/>
          </p:nvSpPr>
          <p:spPr bwMode="auto">
            <a:xfrm>
              <a:off x="4337" y="3151"/>
              <a:ext cx="207" cy="8"/>
            </a:xfrm>
            <a:prstGeom prst="rect">
              <a:avLst/>
            </a:prstGeom>
            <a:solidFill>
              <a:srgbClr val="00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299" name="Rectangle 587"/>
            <p:cNvSpPr>
              <a:spLocks noChangeArrowheads="1"/>
            </p:cNvSpPr>
            <p:nvPr/>
          </p:nvSpPr>
          <p:spPr bwMode="auto">
            <a:xfrm>
              <a:off x="4337" y="3159"/>
              <a:ext cx="207" cy="8"/>
            </a:xfrm>
            <a:prstGeom prst="rect">
              <a:avLst/>
            </a:prstGeom>
            <a:solidFill>
              <a:srgbClr val="0064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0" name="Rectangle 588"/>
            <p:cNvSpPr>
              <a:spLocks noChangeArrowheads="1"/>
            </p:cNvSpPr>
            <p:nvPr/>
          </p:nvSpPr>
          <p:spPr bwMode="auto">
            <a:xfrm>
              <a:off x="4337" y="3167"/>
              <a:ext cx="207" cy="8"/>
            </a:xfrm>
            <a:prstGeom prst="rect">
              <a:avLst/>
            </a:prstGeom>
            <a:solidFill>
              <a:srgbClr val="00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1" name="Rectangle 589"/>
            <p:cNvSpPr>
              <a:spLocks noChangeArrowheads="1"/>
            </p:cNvSpPr>
            <p:nvPr/>
          </p:nvSpPr>
          <p:spPr bwMode="auto">
            <a:xfrm>
              <a:off x="4337" y="3175"/>
              <a:ext cx="207" cy="8"/>
            </a:xfrm>
            <a:prstGeom prst="rect">
              <a:avLst/>
            </a:prstGeom>
            <a:solidFill>
              <a:srgbClr val="00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2" name="Rectangle 590"/>
            <p:cNvSpPr>
              <a:spLocks noChangeArrowheads="1"/>
            </p:cNvSpPr>
            <p:nvPr/>
          </p:nvSpPr>
          <p:spPr bwMode="auto">
            <a:xfrm>
              <a:off x="4337" y="3183"/>
              <a:ext cx="207" cy="8"/>
            </a:xfrm>
            <a:prstGeom prst="rect">
              <a:avLst/>
            </a:prstGeom>
            <a:solidFill>
              <a:srgbClr val="00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3" name="Rectangle 591"/>
            <p:cNvSpPr>
              <a:spLocks noChangeArrowheads="1"/>
            </p:cNvSpPr>
            <p:nvPr/>
          </p:nvSpPr>
          <p:spPr bwMode="auto">
            <a:xfrm>
              <a:off x="4337" y="3191"/>
              <a:ext cx="207" cy="15"/>
            </a:xfrm>
            <a:prstGeom prst="rect">
              <a:avLst/>
            </a:prstGeom>
            <a:solidFill>
              <a:srgbClr val="00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4" name="Rectangle 592"/>
            <p:cNvSpPr>
              <a:spLocks noChangeArrowheads="1"/>
            </p:cNvSpPr>
            <p:nvPr/>
          </p:nvSpPr>
          <p:spPr bwMode="auto">
            <a:xfrm>
              <a:off x="4337" y="3206"/>
              <a:ext cx="207" cy="16"/>
            </a:xfrm>
            <a:prstGeom prst="rect">
              <a:avLst/>
            </a:prstGeom>
            <a:solidFill>
              <a:srgbClr val="00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5" name="Rectangle 593"/>
            <p:cNvSpPr>
              <a:spLocks noChangeArrowheads="1"/>
            </p:cNvSpPr>
            <p:nvPr/>
          </p:nvSpPr>
          <p:spPr bwMode="auto">
            <a:xfrm>
              <a:off x="4337" y="3222"/>
              <a:ext cx="207" cy="8"/>
            </a:xfrm>
            <a:prstGeom prst="rect">
              <a:avLst/>
            </a:prstGeom>
            <a:solidFill>
              <a:srgbClr val="00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6" name="Rectangle 594"/>
            <p:cNvSpPr>
              <a:spLocks noChangeArrowheads="1"/>
            </p:cNvSpPr>
            <p:nvPr/>
          </p:nvSpPr>
          <p:spPr bwMode="auto">
            <a:xfrm>
              <a:off x="4337" y="3230"/>
              <a:ext cx="207" cy="16"/>
            </a:xfrm>
            <a:prstGeom prst="rect">
              <a:avLst/>
            </a:prstGeom>
            <a:solidFill>
              <a:srgbClr val="00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7" name="Rectangle 595"/>
            <p:cNvSpPr>
              <a:spLocks noChangeArrowheads="1"/>
            </p:cNvSpPr>
            <p:nvPr/>
          </p:nvSpPr>
          <p:spPr bwMode="auto">
            <a:xfrm>
              <a:off x="4337" y="3246"/>
              <a:ext cx="207" cy="8"/>
            </a:xfrm>
            <a:prstGeom prst="rect">
              <a:avLst/>
            </a:prstGeom>
            <a:solidFill>
              <a:srgbClr val="00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8" name="Rectangle 596"/>
            <p:cNvSpPr>
              <a:spLocks noChangeArrowheads="1"/>
            </p:cNvSpPr>
            <p:nvPr/>
          </p:nvSpPr>
          <p:spPr bwMode="auto">
            <a:xfrm>
              <a:off x="4337" y="2338"/>
              <a:ext cx="207" cy="9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09" name="Rectangle 597"/>
            <p:cNvSpPr>
              <a:spLocks noChangeArrowheads="1"/>
            </p:cNvSpPr>
            <p:nvPr/>
          </p:nvSpPr>
          <p:spPr bwMode="auto">
            <a:xfrm>
              <a:off x="1117" y="2704"/>
              <a:ext cx="207" cy="55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0" name="Rectangle 598"/>
            <p:cNvSpPr>
              <a:spLocks noChangeArrowheads="1"/>
            </p:cNvSpPr>
            <p:nvPr/>
          </p:nvSpPr>
          <p:spPr bwMode="auto">
            <a:xfrm>
              <a:off x="2264" y="1636"/>
              <a:ext cx="208" cy="1618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1" name="Rectangle 599"/>
            <p:cNvSpPr>
              <a:spLocks noChangeArrowheads="1"/>
            </p:cNvSpPr>
            <p:nvPr/>
          </p:nvSpPr>
          <p:spPr bwMode="auto">
            <a:xfrm>
              <a:off x="3404" y="2370"/>
              <a:ext cx="208" cy="884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2" name="Rectangle 600"/>
            <p:cNvSpPr>
              <a:spLocks noChangeArrowheads="1"/>
            </p:cNvSpPr>
            <p:nvPr/>
          </p:nvSpPr>
          <p:spPr bwMode="auto">
            <a:xfrm>
              <a:off x="4544" y="2593"/>
              <a:ext cx="208" cy="661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3" name="Rectangle 601"/>
            <p:cNvSpPr>
              <a:spLocks noChangeArrowheads="1"/>
            </p:cNvSpPr>
            <p:nvPr/>
          </p:nvSpPr>
          <p:spPr bwMode="auto">
            <a:xfrm>
              <a:off x="1324" y="2115"/>
              <a:ext cx="207" cy="1139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4" name="Rectangle 602"/>
            <p:cNvSpPr>
              <a:spLocks noChangeArrowheads="1"/>
            </p:cNvSpPr>
            <p:nvPr/>
          </p:nvSpPr>
          <p:spPr bwMode="auto">
            <a:xfrm>
              <a:off x="2472" y="2258"/>
              <a:ext cx="207" cy="99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5" name="Rectangle 603"/>
            <p:cNvSpPr>
              <a:spLocks noChangeArrowheads="1"/>
            </p:cNvSpPr>
            <p:nvPr/>
          </p:nvSpPr>
          <p:spPr bwMode="auto">
            <a:xfrm>
              <a:off x="3612" y="2633"/>
              <a:ext cx="207" cy="621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6" name="Rectangle 604"/>
            <p:cNvSpPr>
              <a:spLocks noChangeArrowheads="1"/>
            </p:cNvSpPr>
            <p:nvPr/>
          </p:nvSpPr>
          <p:spPr bwMode="auto">
            <a:xfrm>
              <a:off x="4752" y="2338"/>
              <a:ext cx="207" cy="916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7" name="Line 605"/>
            <p:cNvSpPr>
              <a:spLocks noChangeShapeType="1"/>
            </p:cNvSpPr>
            <p:nvPr/>
          </p:nvSpPr>
          <p:spPr bwMode="auto">
            <a:xfrm>
              <a:off x="551" y="3254"/>
              <a:ext cx="4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8" name="Line 606"/>
            <p:cNvSpPr>
              <a:spLocks noChangeShapeType="1"/>
            </p:cNvSpPr>
            <p:nvPr/>
          </p:nvSpPr>
          <p:spPr bwMode="auto">
            <a:xfrm flipV="1">
              <a:off x="551" y="32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19" name="Line 607"/>
            <p:cNvSpPr>
              <a:spLocks noChangeShapeType="1"/>
            </p:cNvSpPr>
            <p:nvPr/>
          </p:nvSpPr>
          <p:spPr bwMode="auto">
            <a:xfrm flipV="1">
              <a:off x="1691" y="32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20" name="Line 608"/>
            <p:cNvSpPr>
              <a:spLocks noChangeShapeType="1"/>
            </p:cNvSpPr>
            <p:nvPr/>
          </p:nvSpPr>
          <p:spPr bwMode="auto">
            <a:xfrm flipV="1">
              <a:off x="2838" y="32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21" name="Line 609"/>
            <p:cNvSpPr>
              <a:spLocks noChangeShapeType="1"/>
            </p:cNvSpPr>
            <p:nvPr/>
          </p:nvSpPr>
          <p:spPr bwMode="auto">
            <a:xfrm flipV="1">
              <a:off x="3978" y="32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4322" name="Line 610"/>
            <p:cNvSpPr>
              <a:spLocks noChangeShapeType="1"/>
            </p:cNvSpPr>
            <p:nvPr/>
          </p:nvSpPr>
          <p:spPr bwMode="auto">
            <a:xfrm flipV="1">
              <a:off x="5118" y="3254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4324" name="Rectangle 612"/>
          <p:cNvSpPr>
            <a:spLocks noChangeArrowheads="1"/>
          </p:cNvSpPr>
          <p:nvPr/>
        </p:nvSpPr>
        <p:spPr bwMode="auto">
          <a:xfrm>
            <a:off x="1042988" y="429260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11%</a:t>
            </a:r>
            <a:endParaRPr lang="es-EC" sz="1800"/>
          </a:p>
        </p:txBody>
      </p:sp>
      <p:sp>
        <p:nvSpPr>
          <p:cNvPr id="244325" name="Rectangle 613"/>
          <p:cNvSpPr>
            <a:spLocks noChangeArrowheads="1"/>
          </p:cNvSpPr>
          <p:nvPr/>
        </p:nvSpPr>
        <p:spPr bwMode="auto">
          <a:xfrm>
            <a:off x="2928938" y="17621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53%</a:t>
            </a:r>
            <a:endParaRPr lang="es-EC" sz="1800"/>
          </a:p>
        </p:txBody>
      </p:sp>
      <p:sp>
        <p:nvSpPr>
          <p:cNvPr id="244326" name="Rectangle 614"/>
          <p:cNvSpPr>
            <a:spLocks noChangeArrowheads="1"/>
          </p:cNvSpPr>
          <p:nvPr/>
        </p:nvSpPr>
        <p:spPr bwMode="auto">
          <a:xfrm>
            <a:off x="4643438" y="429260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11%</a:t>
            </a:r>
            <a:endParaRPr lang="es-EC" sz="1800"/>
          </a:p>
        </p:txBody>
      </p:sp>
      <p:sp>
        <p:nvSpPr>
          <p:cNvPr id="244327" name="Rectangle 615"/>
          <p:cNvSpPr>
            <a:spLocks noChangeArrowheads="1"/>
          </p:cNvSpPr>
          <p:nvPr/>
        </p:nvSpPr>
        <p:spPr bwMode="auto">
          <a:xfrm>
            <a:off x="6561138" y="3344863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26%</a:t>
            </a:r>
            <a:endParaRPr lang="es-EC" sz="1800"/>
          </a:p>
        </p:txBody>
      </p:sp>
      <p:sp>
        <p:nvSpPr>
          <p:cNvPr id="244328" name="Rectangle 616"/>
          <p:cNvSpPr>
            <a:spLocks noChangeArrowheads="1"/>
          </p:cNvSpPr>
          <p:nvPr/>
        </p:nvSpPr>
        <p:spPr bwMode="auto">
          <a:xfrm>
            <a:off x="1403350" y="40481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15%</a:t>
            </a:r>
            <a:endParaRPr lang="es-EC" sz="1800"/>
          </a:p>
        </p:txBody>
      </p:sp>
      <p:sp>
        <p:nvSpPr>
          <p:cNvPr id="244329" name="Rectangle 617"/>
          <p:cNvSpPr>
            <a:spLocks noChangeArrowheads="1"/>
          </p:cNvSpPr>
          <p:nvPr/>
        </p:nvSpPr>
        <p:spPr bwMode="auto">
          <a:xfrm>
            <a:off x="3203575" y="40481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15%</a:t>
            </a:r>
            <a:endParaRPr lang="es-EC" sz="1800"/>
          </a:p>
        </p:txBody>
      </p:sp>
      <p:sp>
        <p:nvSpPr>
          <p:cNvPr id="244330" name="Rectangle 618"/>
          <p:cNvSpPr>
            <a:spLocks noChangeArrowheads="1"/>
          </p:cNvSpPr>
          <p:nvPr/>
        </p:nvSpPr>
        <p:spPr bwMode="auto">
          <a:xfrm>
            <a:off x="5080000" y="22304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45%</a:t>
            </a:r>
            <a:endParaRPr lang="es-EC" sz="1800"/>
          </a:p>
        </p:txBody>
      </p:sp>
      <p:sp>
        <p:nvSpPr>
          <p:cNvPr id="244331" name="Rectangle 619"/>
          <p:cNvSpPr>
            <a:spLocks noChangeArrowheads="1"/>
          </p:cNvSpPr>
          <p:nvPr/>
        </p:nvSpPr>
        <p:spPr bwMode="auto">
          <a:xfrm>
            <a:off x="6889750" y="35004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25%</a:t>
            </a:r>
            <a:endParaRPr lang="es-EC" sz="1800"/>
          </a:p>
        </p:txBody>
      </p:sp>
      <p:sp>
        <p:nvSpPr>
          <p:cNvPr id="244332" name="Rectangle 620"/>
          <p:cNvSpPr>
            <a:spLocks noChangeArrowheads="1"/>
          </p:cNvSpPr>
          <p:nvPr/>
        </p:nvSpPr>
        <p:spPr bwMode="auto">
          <a:xfrm>
            <a:off x="1778000" y="39893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15%</a:t>
            </a:r>
            <a:endParaRPr lang="es-EC" sz="1800"/>
          </a:p>
        </p:txBody>
      </p:sp>
      <p:sp>
        <p:nvSpPr>
          <p:cNvPr id="244333" name="Rectangle 621"/>
          <p:cNvSpPr>
            <a:spLocks noChangeArrowheads="1"/>
          </p:cNvSpPr>
          <p:nvPr/>
        </p:nvSpPr>
        <p:spPr bwMode="auto">
          <a:xfrm>
            <a:off x="3600450" y="22939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44%</a:t>
            </a:r>
            <a:endParaRPr lang="es-EC" sz="1800"/>
          </a:p>
        </p:txBody>
      </p:sp>
      <p:sp>
        <p:nvSpPr>
          <p:cNvPr id="244334" name="Rectangle 622"/>
          <p:cNvSpPr>
            <a:spLocks noChangeArrowheads="1"/>
          </p:cNvSpPr>
          <p:nvPr/>
        </p:nvSpPr>
        <p:spPr bwMode="auto">
          <a:xfrm>
            <a:off x="5410200" y="345757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24%</a:t>
            </a:r>
            <a:endParaRPr lang="es-EC" sz="1800"/>
          </a:p>
        </p:txBody>
      </p:sp>
      <p:sp>
        <p:nvSpPr>
          <p:cNvPr id="244335" name="Rectangle 623"/>
          <p:cNvSpPr>
            <a:spLocks noChangeArrowheads="1"/>
          </p:cNvSpPr>
          <p:nvPr/>
        </p:nvSpPr>
        <p:spPr bwMode="auto">
          <a:xfrm>
            <a:off x="7218363" y="390525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18%</a:t>
            </a:r>
            <a:endParaRPr lang="es-EC" sz="1800"/>
          </a:p>
        </p:txBody>
      </p:sp>
      <p:sp>
        <p:nvSpPr>
          <p:cNvPr id="244336" name="Rectangle 624"/>
          <p:cNvSpPr>
            <a:spLocks noChangeArrowheads="1"/>
          </p:cNvSpPr>
          <p:nvPr/>
        </p:nvSpPr>
        <p:spPr bwMode="auto">
          <a:xfrm>
            <a:off x="2051050" y="31130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31%</a:t>
            </a:r>
            <a:endParaRPr lang="es-EC" sz="1800"/>
          </a:p>
        </p:txBody>
      </p:sp>
      <p:sp>
        <p:nvSpPr>
          <p:cNvPr id="244337" name="Rectangle 625"/>
          <p:cNvSpPr>
            <a:spLocks noChangeArrowheads="1"/>
          </p:cNvSpPr>
          <p:nvPr/>
        </p:nvSpPr>
        <p:spPr bwMode="auto">
          <a:xfrm>
            <a:off x="3929063" y="3281363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27%</a:t>
            </a:r>
            <a:endParaRPr lang="es-EC" sz="1800"/>
          </a:p>
        </p:txBody>
      </p:sp>
      <p:sp>
        <p:nvSpPr>
          <p:cNvPr id="244338" name="Rectangle 626"/>
          <p:cNvSpPr>
            <a:spLocks noChangeArrowheads="1"/>
          </p:cNvSpPr>
          <p:nvPr/>
        </p:nvSpPr>
        <p:spPr bwMode="auto">
          <a:xfrm>
            <a:off x="5738813" y="38750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17%</a:t>
            </a:r>
            <a:endParaRPr lang="es-EC" sz="1800"/>
          </a:p>
        </p:txBody>
      </p:sp>
      <p:sp>
        <p:nvSpPr>
          <p:cNvPr id="244339" name="Rectangle 627"/>
          <p:cNvSpPr>
            <a:spLocks noChangeArrowheads="1"/>
          </p:cNvSpPr>
          <p:nvPr/>
        </p:nvSpPr>
        <p:spPr bwMode="auto">
          <a:xfrm>
            <a:off x="7548563" y="3471863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25%</a:t>
            </a:r>
            <a:endParaRPr lang="es-EC" sz="1800"/>
          </a:p>
        </p:txBody>
      </p:sp>
      <p:sp>
        <p:nvSpPr>
          <p:cNvPr id="244340" name="Rectangle 628"/>
          <p:cNvSpPr>
            <a:spLocks noChangeArrowheads="1"/>
          </p:cNvSpPr>
          <p:nvPr/>
        </p:nvSpPr>
        <p:spPr bwMode="auto">
          <a:xfrm>
            <a:off x="1260475" y="5343525"/>
            <a:ext cx="1174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12 a 14 años</a:t>
            </a:r>
            <a:endParaRPr lang="es-EC" sz="1800"/>
          </a:p>
        </p:txBody>
      </p:sp>
      <p:sp>
        <p:nvSpPr>
          <p:cNvPr id="244341" name="Rectangle 629"/>
          <p:cNvSpPr>
            <a:spLocks noChangeArrowheads="1"/>
          </p:cNvSpPr>
          <p:nvPr/>
        </p:nvSpPr>
        <p:spPr bwMode="auto">
          <a:xfrm>
            <a:off x="3070225" y="5343525"/>
            <a:ext cx="1174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15 a 17 años</a:t>
            </a:r>
            <a:endParaRPr lang="es-EC" sz="1800"/>
          </a:p>
        </p:txBody>
      </p:sp>
      <p:sp>
        <p:nvSpPr>
          <p:cNvPr id="244342" name="Rectangle 630"/>
          <p:cNvSpPr>
            <a:spLocks noChangeArrowheads="1"/>
          </p:cNvSpPr>
          <p:nvPr/>
        </p:nvSpPr>
        <p:spPr bwMode="auto">
          <a:xfrm>
            <a:off x="4879975" y="5343525"/>
            <a:ext cx="1174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18 a 20 años</a:t>
            </a:r>
            <a:endParaRPr lang="es-EC" sz="1800"/>
          </a:p>
        </p:txBody>
      </p:sp>
      <p:sp>
        <p:nvSpPr>
          <p:cNvPr id="244343" name="Rectangle 631"/>
          <p:cNvSpPr>
            <a:spLocks noChangeArrowheads="1"/>
          </p:cNvSpPr>
          <p:nvPr/>
        </p:nvSpPr>
        <p:spPr bwMode="auto">
          <a:xfrm>
            <a:off x="6689725" y="5343525"/>
            <a:ext cx="1174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21 a 23 años</a:t>
            </a:r>
            <a:endParaRPr lang="es-EC" sz="1800"/>
          </a:p>
        </p:txBody>
      </p:sp>
      <p:sp>
        <p:nvSpPr>
          <p:cNvPr id="244344" name="Rectangle 632"/>
          <p:cNvSpPr>
            <a:spLocks noChangeArrowheads="1"/>
          </p:cNvSpPr>
          <p:nvPr/>
        </p:nvSpPr>
        <p:spPr bwMode="auto">
          <a:xfrm>
            <a:off x="2582863" y="5875338"/>
            <a:ext cx="114300" cy="12700"/>
          </a:xfrm>
          <a:prstGeom prst="rect">
            <a:avLst/>
          </a:prstGeom>
          <a:solidFill>
            <a:srgbClr val="98C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45" name="Rectangle 633"/>
          <p:cNvSpPr>
            <a:spLocks noChangeArrowheads="1"/>
          </p:cNvSpPr>
          <p:nvPr/>
        </p:nvSpPr>
        <p:spPr bwMode="auto">
          <a:xfrm>
            <a:off x="2582863" y="5888038"/>
            <a:ext cx="114300" cy="12700"/>
          </a:xfrm>
          <a:prstGeom prst="rect">
            <a:avLst/>
          </a:prstGeom>
          <a:solidFill>
            <a:srgbClr val="95C6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46" name="Rectangle 634"/>
          <p:cNvSpPr>
            <a:spLocks noChangeArrowheads="1"/>
          </p:cNvSpPr>
          <p:nvPr/>
        </p:nvSpPr>
        <p:spPr bwMode="auto">
          <a:xfrm>
            <a:off x="2582863" y="5900738"/>
            <a:ext cx="114300" cy="12700"/>
          </a:xfrm>
          <a:prstGeom prst="rect">
            <a:avLst/>
          </a:prstGeom>
          <a:solidFill>
            <a:srgbClr val="8FBE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47" name="Rectangle 635"/>
          <p:cNvSpPr>
            <a:spLocks noChangeArrowheads="1"/>
          </p:cNvSpPr>
          <p:nvPr/>
        </p:nvSpPr>
        <p:spPr bwMode="auto">
          <a:xfrm>
            <a:off x="2582863" y="5913438"/>
            <a:ext cx="114300" cy="12700"/>
          </a:xfrm>
          <a:prstGeom prst="rect">
            <a:avLst/>
          </a:prstGeom>
          <a:solidFill>
            <a:srgbClr val="85B2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48" name="Rectangle 636"/>
          <p:cNvSpPr>
            <a:spLocks noChangeArrowheads="1"/>
          </p:cNvSpPr>
          <p:nvPr/>
        </p:nvSpPr>
        <p:spPr bwMode="auto">
          <a:xfrm>
            <a:off x="2582863" y="5926138"/>
            <a:ext cx="114300" cy="11112"/>
          </a:xfrm>
          <a:prstGeom prst="rect">
            <a:avLst/>
          </a:prstGeom>
          <a:solidFill>
            <a:srgbClr val="79A1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49" name="Rectangle 637"/>
          <p:cNvSpPr>
            <a:spLocks noChangeArrowheads="1"/>
          </p:cNvSpPr>
          <p:nvPr/>
        </p:nvSpPr>
        <p:spPr bwMode="auto">
          <a:xfrm>
            <a:off x="2582863" y="5937250"/>
            <a:ext cx="114300" cy="12700"/>
          </a:xfrm>
          <a:prstGeom prst="rect">
            <a:avLst/>
          </a:prstGeom>
          <a:solidFill>
            <a:srgbClr val="6A8D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0" name="Rectangle 638"/>
          <p:cNvSpPr>
            <a:spLocks noChangeArrowheads="1"/>
          </p:cNvSpPr>
          <p:nvPr/>
        </p:nvSpPr>
        <p:spPr bwMode="auto">
          <a:xfrm>
            <a:off x="2582863" y="5949950"/>
            <a:ext cx="114300" cy="12700"/>
          </a:xfrm>
          <a:prstGeom prst="rect">
            <a:avLst/>
          </a:prstGeom>
          <a:solidFill>
            <a:srgbClr val="5C7A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1" name="Rectangle 639"/>
          <p:cNvSpPr>
            <a:spLocks noChangeArrowheads="1"/>
          </p:cNvSpPr>
          <p:nvPr/>
        </p:nvSpPr>
        <p:spPr bwMode="auto">
          <a:xfrm>
            <a:off x="2582863" y="5962650"/>
            <a:ext cx="114300" cy="12700"/>
          </a:xfrm>
          <a:prstGeom prst="rect">
            <a:avLst/>
          </a:prstGeom>
          <a:solidFill>
            <a:srgbClr val="506B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2" name="Rectangle 640"/>
          <p:cNvSpPr>
            <a:spLocks noChangeArrowheads="1"/>
          </p:cNvSpPr>
          <p:nvPr/>
        </p:nvSpPr>
        <p:spPr bwMode="auto">
          <a:xfrm>
            <a:off x="2582863" y="5975350"/>
            <a:ext cx="114300" cy="12700"/>
          </a:xfrm>
          <a:prstGeom prst="rect">
            <a:avLst/>
          </a:prstGeom>
          <a:solidFill>
            <a:srgbClr val="4961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3" name="Rectangle 641"/>
          <p:cNvSpPr>
            <a:spLocks noChangeArrowheads="1"/>
          </p:cNvSpPr>
          <p:nvPr/>
        </p:nvSpPr>
        <p:spPr bwMode="auto">
          <a:xfrm>
            <a:off x="2582863" y="5875338"/>
            <a:ext cx="114300" cy="1127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4" name="Rectangle 642"/>
          <p:cNvSpPr>
            <a:spLocks noChangeArrowheads="1"/>
          </p:cNvSpPr>
          <p:nvPr/>
        </p:nvSpPr>
        <p:spPr bwMode="auto">
          <a:xfrm>
            <a:off x="2717800" y="5848350"/>
            <a:ext cx="846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Científica</a:t>
            </a:r>
            <a:endParaRPr lang="es-EC" sz="1800"/>
          </a:p>
        </p:txBody>
      </p:sp>
      <p:sp>
        <p:nvSpPr>
          <p:cNvPr id="244355" name="Rectangle 643"/>
          <p:cNvSpPr>
            <a:spLocks noChangeArrowheads="1"/>
          </p:cNvSpPr>
          <p:nvPr/>
        </p:nvSpPr>
        <p:spPr bwMode="auto">
          <a:xfrm>
            <a:off x="3708400" y="5875338"/>
            <a:ext cx="114300" cy="12700"/>
          </a:xfrm>
          <a:prstGeom prst="rect">
            <a:avLst/>
          </a:prstGeom>
          <a:solidFill>
            <a:srgbClr val="00C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6" name="Rectangle 644"/>
          <p:cNvSpPr>
            <a:spLocks noChangeArrowheads="1"/>
          </p:cNvSpPr>
          <p:nvPr/>
        </p:nvSpPr>
        <p:spPr bwMode="auto">
          <a:xfrm>
            <a:off x="3708400" y="5888038"/>
            <a:ext cx="114300" cy="12700"/>
          </a:xfrm>
          <a:prstGeom prst="rect">
            <a:avLst/>
          </a:prstGeom>
          <a:solidFill>
            <a:srgbClr val="00C6F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7" name="Rectangle 645"/>
          <p:cNvSpPr>
            <a:spLocks noChangeArrowheads="1"/>
          </p:cNvSpPr>
          <p:nvPr/>
        </p:nvSpPr>
        <p:spPr bwMode="auto">
          <a:xfrm>
            <a:off x="3708400" y="5900738"/>
            <a:ext cx="114300" cy="12700"/>
          </a:xfrm>
          <a:prstGeom prst="rect">
            <a:avLst/>
          </a:prstGeom>
          <a:solidFill>
            <a:srgbClr val="00BE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8" name="Rectangle 646"/>
          <p:cNvSpPr>
            <a:spLocks noChangeArrowheads="1"/>
          </p:cNvSpPr>
          <p:nvPr/>
        </p:nvSpPr>
        <p:spPr bwMode="auto">
          <a:xfrm>
            <a:off x="3708400" y="5913438"/>
            <a:ext cx="114300" cy="12700"/>
          </a:xfrm>
          <a:prstGeom prst="rect">
            <a:avLst/>
          </a:prstGeom>
          <a:solidFill>
            <a:srgbClr val="00B2D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59" name="Rectangle 647"/>
          <p:cNvSpPr>
            <a:spLocks noChangeArrowheads="1"/>
          </p:cNvSpPr>
          <p:nvPr/>
        </p:nvSpPr>
        <p:spPr bwMode="auto">
          <a:xfrm>
            <a:off x="3708400" y="5926138"/>
            <a:ext cx="114300" cy="11112"/>
          </a:xfrm>
          <a:prstGeom prst="rect">
            <a:avLst/>
          </a:prstGeom>
          <a:solidFill>
            <a:srgbClr val="00A1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0" name="Rectangle 648"/>
          <p:cNvSpPr>
            <a:spLocks noChangeArrowheads="1"/>
          </p:cNvSpPr>
          <p:nvPr/>
        </p:nvSpPr>
        <p:spPr bwMode="auto">
          <a:xfrm>
            <a:off x="3708400" y="5937250"/>
            <a:ext cx="114300" cy="12700"/>
          </a:xfrm>
          <a:prstGeom prst="rect">
            <a:avLst/>
          </a:prstGeom>
          <a:solidFill>
            <a:srgbClr val="008DB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1" name="Rectangle 649"/>
          <p:cNvSpPr>
            <a:spLocks noChangeArrowheads="1"/>
          </p:cNvSpPr>
          <p:nvPr/>
        </p:nvSpPr>
        <p:spPr bwMode="auto">
          <a:xfrm>
            <a:off x="3708400" y="5949950"/>
            <a:ext cx="114300" cy="12700"/>
          </a:xfrm>
          <a:prstGeom prst="rect">
            <a:avLst/>
          </a:prstGeom>
          <a:solidFill>
            <a:srgbClr val="007A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2" name="Rectangle 650"/>
          <p:cNvSpPr>
            <a:spLocks noChangeArrowheads="1"/>
          </p:cNvSpPr>
          <p:nvPr/>
        </p:nvSpPr>
        <p:spPr bwMode="auto">
          <a:xfrm>
            <a:off x="3708400" y="5962650"/>
            <a:ext cx="114300" cy="12700"/>
          </a:xfrm>
          <a:prstGeom prst="rect">
            <a:avLst/>
          </a:prstGeom>
          <a:solidFill>
            <a:srgbClr val="006B8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3" name="Rectangle 651"/>
          <p:cNvSpPr>
            <a:spLocks noChangeArrowheads="1"/>
          </p:cNvSpPr>
          <p:nvPr/>
        </p:nvSpPr>
        <p:spPr bwMode="auto">
          <a:xfrm>
            <a:off x="3708400" y="5975350"/>
            <a:ext cx="114300" cy="12700"/>
          </a:xfrm>
          <a:prstGeom prst="rect">
            <a:avLst/>
          </a:prstGeom>
          <a:solidFill>
            <a:srgbClr val="0061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4" name="Rectangle 652"/>
          <p:cNvSpPr>
            <a:spLocks noChangeArrowheads="1"/>
          </p:cNvSpPr>
          <p:nvPr/>
        </p:nvSpPr>
        <p:spPr bwMode="auto">
          <a:xfrm>
            <a:off x="3708400" y="5875338"/>
            <a:ext cx="114300" cy="1127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5" name="Rectangle 653"/>
          <p:cNvSpPr>
            <a:spLocks noChangeArrowheads="1"/>
          </p:cNvSpPr>
          <p:nvPr/>
        </p:nvSpPr>
        <p:spPr bwMode="auto">
          <a:xfrm>
            <a:off x="3851275" y="5848350"/>
            <a:ext cx="779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Turística</a:t>
            </a:r>
            <a:endParaRPr lang="es-EC" sz="1800"/>
          </a:p>
        </p:txBody>
      </p:sp>
      <p:sp>
        <p:nvSpPr>
          <p:cNvPr id="244366" name="Rectangle 654"/>
          <p:cNvSpPr>
            <a:spLocks noChangeArrowheads="1"/>
          </p:cNvSpPr>
          <p:nvPr/>
        </p:nvSpPr>
        <p:spPr bwMode="auto">
          <a:xfrm>
            <a:off x="4733925" y="5875338"/>
            <a:ext cx="114300" cy="112712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7" name="Rectangle 655"/>
          <p:cNvSpPr>
            <a:spLocks noChangeArrowheads="1"/>
          </p:cNvSpPr>
          <p:nvPr/>
        </p:nvSpPr>
        <p:spPr bwMode="auto">
          <a:xfrm>
            <a:off x="4932363" y="5848350"/>
            <a:ext cx="687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Musical</a:t>
            </a:r>
            <a:endParaRPr lang="es-EC" sz="1800"/>
          </a:p>
        </p:txBody>
      </p:sp>
      <p:sp>
        <p:nvSpPr>
          <p:cNvPr id="244368" name="Rectangle 656"/>
          <p:cNvSpPr>
            <a:spLocks noChangeArrowheads="1"/>
          </p:cNvSpPr>
          <p:nvPr/>
        </p:nvSpPr>
        <p:spPr bwMode="auto">
          <a:xfrm>
            <a:off x="5695950" y="5875338"/>
            <a:ext cx="114300" cy="112712"/>
          </a:xfrm>
          <a:prstGeom prst="rect">
            <a:avLst/>
          </a:prstGeom>
          <a:solidFill>
            <a:srgbClr val="33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4369" name="Rectangle 657"/>
          <p:cNvSpPr>
            <a:spLocks noChangeArrowheads="1"/>
          </p:cNvSpPr>
          <p:nvPr/>
        </p:nvSpPr>
        <p:spPr bwMode="auto">
          <a:xfrm>
            <a:off x="5867400" y="5848350"/>
            <a:ext cx="55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Otras </a:t>
            </a:r>
            <a:endParaRPr lang="es-EC" sz="1800"/>
          </a:p>
        </p:txBody>
      </p:sp>
      <p:sp>
        <p:nvSpPr>
          <p:cNvPr id="244370" name="Text Box 658"/>
          <p:cNvSpPr txBox="1">
            <a:spLocks noChangeArrowheads="1"/>
          </p:cNvSpPr>
          <p:nvPr/>
        </p:nvSpPr>
        <p:spPr bwMode="auto">
          <a:xfrm>
            <a:off x="422275" y="6165850"/>
            <a:ext cx="24320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=412 votos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7929-78F1-44B4-A380-813EA1E5CB7B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267266" name="Group 2"/>
          <p:cNvGraphicFramePr>
            <a:graphicFrameLocks noGrp="1"/>
          </p:cNvGraphicFramePr>
          <p:nvPr>
            <p:ph idx="1"/>
          </p:nvPr>
        </p:nvGraphicFramePr>
        <p:xfrm>
          <a:off x="395288" y="404813"/>
          <a:ext cx="8229600" cy="5761037"/>
        </p:xfrm>
        <a:graphic>
          <a:graphicData uri="http://schemas.openxmlformats.org/drawingml/2006/table">
            <a:tbl>
              <a:tblPr/>
              <a:tblGrid>
                <a:gridCol w="2312987"/>
                <a:gridCol w="460375"/>
                <a:gridCol w="465138"/>
                <a:gridCol w="460375"/>
                <a:gridCol w="463550"/>
                <a:gridCol w="460375"/>
                <a:gridCol w="417512"/>
                <a:gridCol w="508000"/>
                <a:gridCol w="465138"/>
                <a:gridCol w="460375"/>
                <a:gridCol w="461962"/>
                <a:gridCol w="463550"/>
                <a:gridCol w="461963"/>
                <a:gridCol w="368300"/>
              </a:tblGrid>
              <a:tr h="703263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3.¿Qué revista de Entretenimiento Juvenil se te viene a la mente? Enumerarlas según preferencias (Opción dada por el encuestado)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888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Tv y Novelas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Seventeen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GIA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Generación XXI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La Onda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Tú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A0DD-1817-4481-BE5E-A688E55E4099}" type="slidenum">
              <a:rPr lang="en-US"/>
              <a:pPr/>
              <a:t>24</a:t>
            </a:fld>
            <a:endParaRPr lang="en-US"/>
          </a:p>
        </p:txBody>
      </p:sp>
      <p:pic>
        <p:nvPicPr>
          <p:cNvPr id="294914" name="Picture 2" descr="generacion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16113"/>
            <a:ext cx="1800225" cy="1981200"/>
          </a:xfrm>
          <a:noFill/>
          <a:ln/>
        </p:spPr>
      </p:pic>
      <p:pic>
        <p:nvPicPr>
          <p:cNvPr id="294915" name="Picture 3" descr="GI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1844675"/>
            <a:ext cx="1800225" cy="2052638"/>
          </a:xfrm>
          <a:noFill/>
          <a:ln/>
        </p:spPr>
      </p:pic>
      <p:pic>
        <p:nvPicPr>
          <p:cNvPr id="294916" name="Picture 4" descr="LaOnda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92500" y="476250"/>
            <a:ext cx="2016125" cy="3095625"/>
          </a:xfrm>
          <a:noFill/>
          <a:ln/>
        </p:spPr>
      </p:pic>
      <p:pic>
        <p:nvPicPr>
          <p:cNvPr id="294917" name="Picture 5" descr="port_seventeen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804025" y="4149725"/>
            <a:ext cx="1800225" cy="1981200"/>
          </a:xfrm>
          <a:noFill/>
          <a:ln/>
        </p:spPr>
      </p:pic>
      <p:pic>
        <p:nvPicPr>
          <p:cNvPr id="294918" name="Picture 6" descr="Portada_T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076700"/>
            <a:ext cx="1871662" cy="2025650"/>
          </a:xfrm>
          <a:prstGeom prst="rect">
            <a:avLst/>
          </a:prstGeom>
          <a:noFill/>
        </p:spPr>
      </p:pic>
      <p:pic>
        <p:nvPicPr>
          <p:cNvPr id="294919" name="Picture 7" descr="tvynovel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076700"/>
            <a:ext cx="2087562" cy="2160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B3CF-4BE4-469C-8AEA-5B7D929872CE}" type="slidenum">
              <a:rPr lang="en-US"/>
              <a:pPr/>
              <a:t>25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algn="l"/>
            <a:r>
              <a:rPr lang="es-EC" sz="3200" b="1">
                <a:latin typeface="Lucida Sans Unicode" pitchFamily="34" charset="0"/>
              </a:rPr>
              <a:t>Revistas de Entretenimiento Juvenil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11188" y="892175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of Mind - General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81" name="Freeform 5"/>
          <p:cNvSpPr>
            <a:spLocks/>
          </p:cNvSpPr>
          <p:nvPr/>
        </p:nvSpPr>
        <p:spPr bwMode="auto">
          <a:xfrm>
            <a:off x="4241800" y="3170238"/>
            <a:ext cx="1644650" cy="619125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965" y="0"/>
              </a:cxn>
              <a:cxn ang="0">
                <a:pos x="965" y="18"/>
              </a:cxn>
              <a:cxn ang="0">
                <a:pos x="974" y="36"/>
              </a:cxn>
              <a:cxn ang="0">
                <a:pos x="983" y="54"/>
              </a:cxn>
              <a:cxn ang="0">
                <a:pos x="992" y="71"/>
              </a:cxn>
              <a:cxn ang="0">
                <a:pos x="992" y="89"/>
              </a:cxn>
              <a:cxn ang="0">
                <a:pos x="1001" y="107"/>
              </a:cxn>
              <a:cxn ang="0">
                <a:pos x="1001" y="125"/>
              </a:cxn>
              <a:cxn ang="0">
                <a:pos x="1010" y="142"/>
              </a:cxn>
              <a:cxn ang="0">
                <a:pos x="1010" y="160"/>
              </a:cxn>
              <a:cxn ang="0">
                <a:pos x="1018" y="178"/>
              </a:cxn>
              <a:cxn ang="0">
                <a:pos x="1018" y="195"/>
              </a:cxn>
              <a:cxn ang="0">
                <a:pos x="1027" y="213"/>
              </a:cxn>
              <a:cxn ang="0">
                <a:pos x="1027" y="231"/>
              </a:cxn>
              <a:cxn ang="0">
                <a:pos x="1027" y="249"/>
              </a:cxn>
              <a:cxn ang="0">
                <a:pos x="1027" y="266"/>
              </a:cxn>
              <a:cxn ang="0">
                <a:pos x="1036" y="284"/>
              </a:cxn>
              <a:cxn ang="0">
                <a:pos x="1036" y="302"/>
              </a:cxn>
              <a:cxn ang="0">
                <a:pos x="1036" y="320"/>
              </a:cxn>
              <a:cxn ang="0">
                <a:pos x="1036" y="337"/>
              </a:cxn>
              <a:cxn ang="0">
                <a:pos x="1036" y="355"/>
              </a:cxn>
              <a:cxn ang="0">
                <a:pos x="1036" y="373"/>
              </a:cxn>
              <a:cxn ang="0">
                <a:pos x="1036" y="390"/>
              </a:cxn>
              <a:cxn ang="0">
                <a:pos x="0" y="390"/>
              </a:cxn>
            </a:cxnLst>
            <a:rect l="0" t="0" r="r" b="b"/>
            <a:pathLst>
              <a:path w="1036" h="390">
                <a:moveTo>
                  <a:pt x="0" y="390"/>
                </a:moveTo>
                <a:lnTo>
                  <a:pt x="965" y="0"/>
                </a:lnTo>
                <a:lnTo>
                  <a:pt x="965" y="18"/>
                </a:lnTo>
                <a:lnTo>
                  <a:pt x="974" y="36"/>
                </a:lnTo>
                <a:lnTo>
                  <a:pt x="983" y="54"/>
                </a:lnTo>
                <a:lnTo>
                  <a:pt x="992" y="71"/>
                </a:lnTo>
                <a:lnTo>
                  <a:pt x="992" y="89"/>
                </a:lnTo>
                <a:lnTo>
                  <a:pt x="1001" y="107"/>
                </a:lnTo>
                <a:lnTo>
                  <a:pt x="1001" y="125"/>
                </a:lnTo>
                <a:lnTo>
                  <a:pt x="1010" y="142"/>
                </a:lnTo>
                <a:lnTo>
                  <a:pt x="1010" y="160"/>
                </a:lnTo>
                <a:lnTo>
                  <a:pt x="1018" y="178"/>
                </a:lnTo>
                <a:lnTo>
                  <a:pt x="1018" y="195"/>
                </a:lnTo>
                <a:lnTo>
                  <a:pt x="1027" y="213"/>
                </a:lnTo>
                <a:lnTo>
                  <a:pt x="1027" y="231"/>
                </a:lnTo>
                <a:lnTo>
                  <a:pt x="1027" y="249"/>
                </a:lnTo>
                <a:lnTo>
                  <a:pt x="1027" y="266"/>
                </a:lnTo>
                <a:lnTo>
                  <a:pt x="1036" y="284"/>
                </a:lnTo>
                <a:lnTo>
                  <a:pt x="1036" y="302"/>
                </a:lnTo>
                <a:lnTo>
                  <a:pt x="1036" y="320"/>
                </a:lnTo>
                <a:lnTo>
                  <a:pt x="1036" y="337"/>
                </a:lnTo>
                <a:lnTo>
                  <a:pt x="1036" y="355"/>
                </a:lnTo>
                <a:lnTo>
                  <a:pt x="1036" y="373"/>
                </a:lnTo>
                <a:lnTo>
                  <a:pt x="1036" y="390"/>
                </a:lnTo>
                <a:lnTo>
                  <a:pt x="0" y="390"/>
                </a:lnTo>
                <a:close/>
              </a:path>
            </a:pathLst>
          </a:custGeom>
          <a:solidFill>
            <a:srgbClr val="0080C0"/>
          </a:solidFill>
          <a:ln w="14288">
            <a:solidFill>
              <a:srgbClr val="008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2" name="Freeform 6"/>
          <p:cNvSpPr>
            <a:spLocks/>
          </p:cNvSpPr>
          <p:nvPr/>
        </p:nvSpPr>
        <p:spPr bwMode="auto">
          <a:xfrm>
            <a:off x="4241800" y="3170238"/>
            <a:ext cx="1644650" cy="619125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965" y="0"/>
              </a:cxn>
              <a:cxn ang="0">
                <a:pos x="965" y="18"/>
              </a:cxn>
              <a:cxn ang="0">
                <a:pos x="974" y="36"/>
              </a:cxn>
              <a:cxn ang="0">
                <a:pos x="983" y="54"/>
              </a:cxn>
              <a:cxn ang="0">
                <a:pos x="992" y="71"/>
              </a:cxn>
              <a:cxn ang="0">
                <a:pos x="992" y="89"/>
              </a:cxn>
              <a:cxn ang="0">
                <a:pos x="1001" y="107"/>
              </a:cxn>
              <a:cxn ang="0">
                <a:pos x="1001" y="125"/>
              </a:cxn>
              <a:cxn ang="0">
                <a:pos x="1010" y="142"/>
              </a:cxn>
              <a:cxn ang="0">
                <a:pos x="1010" y="160"/>
              </a:cxn>
              <a:cxn ang="0">
                <a:pos x="1018" y="178"/>
              </a:cxn>
              <a:cxn ang="0">
                <a:pos x="1018" y="195"/>
              </a:cxn>
              <a:cxn ang="0">
                <a:pos x="1027" y="213"/>
              </a:cxn>
              <a:cxn ang="0">
                <a:pos x="1027" y="231"/>
              </a:cxn>
              <a:cxn ang="0">
                <a:pos x="1027" y="249"/>
              </a:cxn>
              <a:cxn ang="0">
                <a:pos x="1027" y="266"/>
              </a:cxn>
              <a:cxn ang="0">
                <a:pos x="1036" y="284"/>
              </a:cxn>
              <a:cxn ang="0">
                <a:pos x="1036" y="302"/>
              </a:cxn>
              <a:cxn ang="0">
                <a:pos x="1036" y="320"/>
              </a:cxn>
              <a:cxn ang="0">
                <a:pos x="1036" y="337"/>
              </a:cxn>
              <a:cxn ang="0">
                <a:pos x="1036" y="355"/>
              </a:cxn>
              <a:cxn ang="0">
                <a:pos x="1036" y="373"/>
              </a:cxn>
              <a:cxn ang="0">
                <a:pos x="1036" y="390"/>
              </a:cxn>
              <a:cxn ang="0">
                <a:pos x="0" y="390"/>
              </a:cxn>
            </a:cxnLst>
            <a:rect l="0" t="0" r="r" b="b"/>
            <a:pathLst>
              <a:path w="1036" h="390">
                <a:moveTo>
                  <a:pt x="0" y="390"/>
                </a:moveTo>
                <a:lnTo>
                  <a:pt x="965" y="0"/>
                </a:lnTo>
                <a:lnTo>
                  <a:pt x="965" y="18"/>
                </a:lnTo>
                <a:lnTo>
                  <a:pt x="974" y="36"/>
                </a:lnTo>
                <a:lnTo>
                  <a:pt x="983" y="54"/>
                </a:lnTo>
                <a:lnTo>
                  <a:pt x="992" y="71"/>
                </a:lnTo>
                <a:lnTo>
                  <a:pt x="992" y="89"/>
                </a:lnTo>
                <a:lnTo>
                  <a:pt x="1001" y="107"/>
                </a:lnTo>
                <a:lnTo>
                  <a:pt x="1001" y="125"/>
                </a:lnTo>
                <a:lnTo>
                  <a:pt x="1010" y="142"/>
                </a:lnTo>
                <a:lnTo>
                  <a:pt x="1010" y="160"/>
                </a:lnTo>
                <a:lnTo>
                  <a:pt x="1018" y="178"/>
                </a:lnTo>
                <a:lnTo>
                  <a:pt x="1018" y="195"/>
                </a:lnTo>
                <a:lnTo>
                  <a:pt x="1027" y="213"/>
                </a:lnTo>
                <a:lnTo>
                  <a:pt x="1027" y="231"/>
                </a:lnTo>
                <a:lnTo>
                  <a:pt x="1027" y="249"/>
                </a:lnTo>
                <a:lnTo>
                  <a:pt x="1027" y="266"/>
                </a:lnTo>
                <a:lnTo>
                  <a:pt x="1036" y="284"/>
                </a:lnTo>
                <a:lnTo>
                  <a:pt x="1036" y="302"/>
                </a:lnTo>
                <a:lnTo>
                  <a:pt x="1036" y="320"/>
                </a:lnTo>
                <a:lnTo>
                  <a:pt x="1036" y="337"/>
                </a:lnTo>
                <a:lnTo>
                  <a:pt x="1036" y="355"/>
                </a:lnTo>
                <a:lnTo>
                  <a:pt x="1036" y="373"/>
                </a:lnTo>
                <a:lnTo>
                  <a:pt x="1036" y="390"/>
                </a:lnTo>
                <a:lnTo>
                  <a:pt x="0" y="39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3" name="Freeform 7"/>
          <p:cNvSpPr>
            <a:spLocks/>
          </p:cNvSpPr>
          <p:nvPr/>
        </p:nvSpPr>
        <p:spPr bwMode="auto">
          <a:xfrm>
            <a:off x="2581275" y="2144713"/>
            <a:ext cx="3192463" cy="3290887"/>
          </a:xfrm>
          <a:custGeom>
            <a:avLst/>
            <a:gdLst/>
            <a:ahLst/>
            <a:cxnLst>
              <a:cxn ang="0">
                <a:pos x="1985" y="602"/>
              </a:cxn>
              <a:cxn ang="0">
                <a:pos x="1958" y="531"/>
              </a:cxn>
              <a:cxn ang="0">
                <a:pos x="1914" y="469"/>
              </a:cxn>
              <a:cxn ang="0">
                <a:pos x="1878" y="407"/>
              </a:cxn>
              <a:cxn ang="0">
                <a:pos x="1825" y="354"/>
              </a:cxn>
              <a:cxn ang="0">
                <a:pos x="1781" y="301"/>
              </a:cxn>
              <a:cxn ang="0">
                <a:pos x="1728" y="248"/>
              </a:cxn>
              <a:cxn ang="0">
                <a:pos x="1666" y="203"/>
              </a:cxn>
              <a:cxn ang="0">
                <a:pos x="1613" y="168"/>
              </a:cxn>
              <a:cxn ang="0">
                <a:pos x="1551" y="124"/>
              </a:cxn>
              <a:cxn ang="0">
                <a:pos x="1480" y="97"/>
              </a:cxn>
              <a:cxn ang="0">
                <a:pos x="1418" y="62"/>
              </a:cxn>
              <a:cxn ang="0">
                <a:pos x="1347" y="44"/>
              </a:cxn>
              <a:cxn ang="0">
                <a:pos x="1276" y="26"/>
              </a:cxn>
              <a:cxn ang="0">
                <a:pos x="1205" y="8"/>
              </a:cxn>
              <a:cxn ang="0">
                <a:pos x="1134" y="0"/>
              </a:cxn>
              <a:cxn ang="0">
                <a:pos x="1063" y="0"/>
              </a:cxn>
              <a:cxn ang="0">
                <a:pos x="983" y="0"/>
              </a:cxn>
              <a:cxn ang="0">
                <a:pos x="913" y="0"/>
              </a:cxn>
              <a:cxn ang="0">
                <a:pos x="842" y="17"/>
              </a:cxn>
              <a:cxn ang="0">
                <a:pos x="771" y="35"/>
              </a:cxn>
              <a:cxn ang="0">
                <a:pos x="700" y="53"/>
              </a:cxn>
              <a:cxn ang="0">
                <a:pos x="629" y="79"/>
              </a:cxn>
              <a:cxn ang="0">
                <a:pos x="567" y="106"/>
              </a:cxn>
              <a:cxn ang="0">
                <a:pos x="505" y="141"/>
              </a:cxn>
              <a:cxn ang="0">
                <a:pos x="443" y="186"/>
              </a:cxn>
              <a:cxn ang="0">
                <a:pos x="381" y="230"/>
              </a:cxn>
              <a:cxn ang="0">
                <a:pos x="328" y="274"/>
              </a:cxn>
              <a:cxn ang="0">
                <a:pos x="275" y="327"/>
              </a:cxn>
              <a:cxn ang="0">
                <a:pos x="230" y="381"/>
              </a:cxn>
              <a:cxn ang="0">
                <a:pos x="186" y="443"/>
              </a:cxn>
              <a:cxn ang="0">
                <a:pos x="151" y="505"/>
              </a:cxn>
              <a:cxn ang="0">
                <a:pos x="115" y="567"/>
              </a:cxn>
              <a:cxn ang="0">
                <a:pos x="80" y="629"/>
              </a:cxn>
              <a:cxn ang="0">
                <a:pos x="53" y="700"/>
              </a:cxn>
              <a:cxn ang="0">
                <a:pos x="35" y="771"/>
              </a:cxn>
              <a:cxn ang="0">
                <a:pos x="18" y="841"/>
              </a:cxn>
              <a:cxn ang="0">
                <a:pos x="9" y="912"/>
              </a:cxn>
              <a:cxn ang="0">
                <a:pos x="0" y="983"/>
              </a:cxn>
              <a:cxn ang="0">
                <a:pos x="0" y="1063"/>
              </a:cxn>
              <a:cxn ang="0">
                <a:pos x="0" y="1134"/>
              </a:cxn>
              <a:cxn ang="0">
                <a:pos x="9" y="1205"/>
              </a:cxn>
              <a:cxn ang="0">
                <a:pos x="27" y="1276"/>
              </a:cxn>
              <a:cxn ang="0">
                <a:pos x="44" y="1347"/>
              </a:cxn>
              <a:cxn ang="0">
                <a:pos x="71" y="1418"/>
              </a:cxn>
              <a:cxn ang="0">
                <a:pos x="97" y="1480"/>
              </a:cxn>
              <a:cxn ang="0">
                <a:pos x="124" y="1550"/>
              </a:cxn>
              <a:cxn ang="0">
                <a:pos x="168" y="1613"/>
              </a:cxn>
              <a:cxn ang="0">
                <a:pos x="204" y="1666"/>
              </a:cxn>
              <a:cxn ang="0">
                <a:pos x="257" y="1728"/>
              </a:cxn>
              <a:cxn ang="0">
                <a:pos x="301" y="1781"/>
              </a:cxn>
              <a:cxn ang="0">
                <a:pos x="354" y="1825"/>
              </a:cxn>
              <a:cxn ang="0">
                <a:pos x="416" y="1878"/>
              </a:cxn>
              <a:cxn ang="0">
                <a:pos x="470" y="1914"/>
              </a:cxn>
              <a:cxn ang="0">
                <a:pos x="532" y="1958"/>
              </a:cxn>
              <a:cxn ang="0">
                <a:pos x="602" y="1985"/>
              </a:cxn>
              <a:cxn ang="0">
                <a:pos x="665" y="2020"/>
              </a:cxn>
              <a:cxn ang="0">
                <a:pos x="735" y="2038"/>
              </a:cxn>
              <a:cxn ang="0">
                <a:pos x="806" y="2056"/>
              </a:cxn>
              <a:cxn ang="0">
                <a:pos x="877" y="2073"/>
              </a:cxn>
            </a:cxnLst>
            <a:rect l="0" t="0" r="r" b="b"/>
            <a:pathLst>
              <a:path w="2011" h="2073">
                <a:moveTo>
                  <a:pt x="2011" y="646"/>
                </a:moveTo>
                <a:lnTo>
                  <a:pt x="2002" y="629"/>
                </a:lnTo>
                <a:lnTo>
                  <a:pt x="1994" y="611"/>
                </a:lnTo>
                <a:lnTo>
                  <a:pt x="1985" y="602"/>
                </a:lnTo>
                <a:lnTo>
                  <a:pt x="1976" y="584"/>
                </a:lnTo>
                <a:lnTo>
                  <a:pt x="1967" y="567"/>
                </a:lnTo>
                <a:lnTo>
                  <a:pt x="1967" y="549"/>
                </a:lnTo>
                <a:lnTo>
                  <a:pt x="1958" y="531"/>
                </a:lnTo>
                <a:lnTo>
                  <a:pt x="1949" y="514"/>
                </a:lnTo>
                <a:lnTo>
                  <a:pt x="1932" y="505"/>
                </a:lnTo>
                <a:lnTo>
                  <a:pt x="1923" y="487"/>
                </a:lnTo>
                <a:lnTo>
                  <a:pt x="1914" y="469"/>
                </a:lnTo>
                <a:lnTo>
                  <a:pt x="1905" y="460"/>
                </a:lnTo>
                <a:lnTo>
                  <a:pt x="1896" y="443"/>
                </a:lnTo>
                <a:lnTo>
                  <a:pt x="1887" y="425"/>
                </a:lnTo>
                <a:lnTo>
                  <a:pt x="1878" y="407"/>
                </a:lnTo>
                <a:lnTo>
                  <a:pt x="1861" y="398"/>
                </a:lnTo>
                <a:lnTo>
                  <a:pt x="1852" y="381"/>
                </a:lnTo>
                <a:lnTo>
                  <a:pt x="1843" y="372"/>
                </a:lnTo>
                <a:lnTo>
                  <a:pt x="1825" y="354"/>
                </a:lnTo>
                <a:lnTo>
                  <a:pt x="1816" y="345"/>
                </a:lnTo>
                <a:lnTo>
                  <a:pt x="1808" y="327"/>
                </a:lnTo>
                <a:lnTo>
                  <a:pt x="1790" y="319"/>
                </a:lnTo>
                <a:lnTo>
                  <a:pt x="1781" y="301"/>
                </a:lnTo>
                <a:lnTo>
                  <a:pt x="1763" y="292"/>
                </a:lnTo>
                <a:lnTo>
                  <a:pt x="1754" y="274"/>
                </a:lnTo>
                <a:lnTo>
                  <a:pt x="1737" y="265"/>
                </a:lnTo>
                <a:lnTo>
                  <a:pt x="1728" y="248"/>
                </a:lnTo>
                <a:lnTo>
                  <a:pt x="1710" y="239"/>
                </a:lnTo>
                <a:lnTo>
                  <a:pt x="1701" y="230"/>
                </a:lnTo>
                <a:lnTo>
                  <a:pt x="1683" y="221"/>
                </a:lnTo>
                <a:lnTo>
                  <a:pt x="1666" y="203"/>
                </a:lnTo>
                <a:lnTo>
                  <a:pt x="1657" y="195"/>
                </a:lnTo>
                <a:lnTo>
                  <a:pt x="1639" y="186"/>
                </a:lnTo>
                <a:lnTo>
                  <a:pt x="1621" y="177"/>
                </a:lnTo>
                <a:lnTo>
                  <a:pt x="1613" y="168"/>
                </a:lnTo>
                <a:lnTo>
                  <a:pt x="1595" y="150"/>
                </a:lnTo>
                <a:lnTo>
                  <a:pt x="1577" y="141"/>
                </a:lnTo>
                <a:lnTo>
                  <a:pt x="1559" y="132"/>
                </a:lnTo>
                <a:lnTo>
                  <a:pt x="1551" y="124"/>
                </a:lnTo>
                <a:lnTo>
                  <a:pt x="1533" y="115"/>
                </a:lnTo>
                <a:lnTo>
                  <a:pt x="1515" y="106"/>
                </a:lnTo>
                <a:lnTo>
                  <a:pt x="1497" y="97"/>
                </a:lnTo>
                <a:lnTo>
                  <a:pt x="1480" y="97"/>
                </a:lnTo>
                <a:lnTo>
                  <a:pt x="1462" y="88"/>
                </a:lnTo>
                <a:lnTo>
                  <a:pt x="1453" y="79"/>
                </a:lnTo>
                <a:lnTo>
                  <a:pt x="1435" y="70"/>
                </a:lnTo>
                <a:lnTo>
                  <a:pt x="1418" y="62"/>
                </a:lnTo>
                <a:lnTo>
                  <a:pt x="1400" y="62"/>
                </a:lnTo>
                <a:lnTo>
                  <a:pt x="1382" y="53"/>
                </a:lnTo>
                <a:lnTo>
                  <a:pt x="1364" y="44"/>
                </a:lnTo>
                <a:lnTo>
                  <a:pt x="1347" y="44"/>
                </a:lnTo>
                <a:lnTo>
                  <a:pt x="1329" y="35"/>
                </a:lnTo>
                <a:lnTo>
                  <a:pt x="1311" y="35"/>
                </a:lnTo>
                <a:lnTo>
                  <a:pt x="1294" y="26"/>
                </a:lnTo>
                <a:lnTo>
                  <a:pt x="1276" y="26"/>
                </a:lnTo>
                <a:lnTo>
                  <a:pt x="1258" y="17"/>
                </a:lnTo>
                <a:lnTo>
                  <a:pt x="1240" y="17"/>
                </a:lnTo>
                <a:lnTo>
                  <a:pt x="1223" y="8"/>
                </a:lnTo>
                <a:lnTo>
                  <a:pt x="1205" y="8"/>
                </a:lnTo>
                <a:lnTo>
                  <a:pt x="1187" y="8"/>
                </a:lnTo>
                <a:lnTo>
                  <a:pt x="1170" y="0"/>
                </a:lnTo>
                <a:lnTo>
                  <a:pt x="1152" y="0"/>
                </a:lnTo>
                <a:lnTo>
                  <a:pt x="1134" y="0"/>
                </a:lnTo>
                <a:lnTo>
                  <a:pt x="1116" y="0"/>
                </a:lnTo>
                <a:lnTo>
                  <a:pt x="1099" y="0"/>
                </a:lnTo>
                <a:lnTo>
                  <a:pt x="1081" y="0"/>
                </a:lnTo>
                <a:lnTo>
                  <a:pt x="1063" y="0"/>
                </a:lnTo>
                <a:lnTo>
                  <a:pt x="1046" y="0"/>
                </a:lnTo>
                <a:lnTo>
                  <a:pt x="1019" y="0"/>
                </a:lnTo>
                <a:lnTo>
                  <a:pt x="1001" y="0"/>
                </a:lnTo>
                <a:lnTo>
                  <a:pt x="983" y="0"/>
                </a:lnTo>
                <a:lnTo>
                  <a:pt x="966" y="0"/>
                </a:lnTo>
                <a:lnTo>
                  <a:pt x="948" y="0"/>
                </a:lnTo>
                <a:lnTo>
                  <a:pt x="930" y="0"/>
                </a:lnTo>
                <a:lnTo>
                  <a:pt x="913" y="0"/>
                </a:lnTo>
                <a:lnTo>
                  <a:pt x="895" y="8"/>
                </a:lnTo>
                <a:lnTo>
                  <a:pt x="877" y="8"/>
                </a:lnTo>
                <a:lnTo>
                  <a:pt x="859" y="8"/>
                </a:lnTo>
                <a:lnTo>
                  <a:pt x="842" y="17"/>
                </a:lnTo>
                <a:lnTo>
                  <a:pt x="824" y="17"/>
                </a:lnTo>
                <a:lnTo>
                  <a:pt x="806" y="26"/>
                </a:lnTo>
                <a:lnTo>
                  <a:pt x="789" y="26"/>
                </a:lnTo>
                <a:lnTo>
                  <a:pt x="771" y="35"/>
                </a:lnTo>
                <a:lnTo>
                  <a:pt x="753" y="35"/>
                </a:lnTo>
                <a:lnTo>
                  <a:pt x="735" y="44"/>
                </a:lnTo>
                <a:lnTo>
                  <a:pt x="718" y="44"/>
                </a:lnTo>
                <a:lnTo>
                  <a:pt x="700" y="53"/>
                </a:lnTo>
                <a:lnTo>
                  <a:pt x="682" y="62"/>
                </a:lnTo>
                <a:lnTo>
                  <a:pt x="665" y="62"/>
                </a:lnTo>
                <a:lnTo>
                  <a:pt x="647" y="70"/>
                </a:lnTo>
                <a:lnTo>
                  <a:pt x="629" y="79"/>
                </a:lnTo>
                <a:lnTo>
                  <a:pt x="620" y="88"/>
                </a:lnTo>
                <a:lnTo>
                  <a:pt x="602" y="97"/>
                </a:lnTo>
                <a:lnTo>
                  <a:pt x="585" y="97"/>
                </a:lnTo>
                <a:lnTo>
                  <a:pt x="567" y="106"/>
                </a:lnTo>
                <a:lnTo>
                  <a:pt x="549" y="115"/>
                </a:lnTo>
                <a:lnTo>
                  <a:pt x="532" y="124"/>
                </a:lnTo>
                <a:lnTo>
                  <a:pt x="523" y="132"/>
                </a:lnTo>
                <a:lnTo>
                  <a:pt x="505" y="141"/>
                </a:lnTo>
                <a:lnTo>
                  <a:pt x="487" y="150"/>
                </a:lnTo>
                <a:lnTo>
                  <a:pt x="470" y="168"/>
                </a:lnTo>
                <a:lnTo>
                  <a:pt x="461" y="177"/>
                </a:lnTo>
                <a:lnTo>
                  <a:pt x="443" y="186"/>
                </a:lnTo>
                <a:lnTo>
                  <a:pt x="425" y="195"/>
                </a:lnTo>
                <a:lnTo>
                  <a:pt x="416" y="203"/>
                </a:lnTo>
                <a:lnTo>
                  <a:pt x="399" y="221"/>
                </a:lnTo>
                <a:lnTo>
                  <a:pt x="381" y="230"/>
                </a:lnTo>
                <a:lnTo>
                  <a:pt x="372" y="239"/>
                </a:lnTo>
                <a:lnTo>
                  <a:pt x="354" y="248"/>
                </a:lnTo>
                <a:lnTo>
                  <a:pt x="346" y="265"/>
                </a:lnTo>
                <a:lnTo>
                  <a:pt x="328" y="274"/>
                </a:lnTo>
                <a:lnTo>
                  <a:pt x="319" y="292"/>
                </a:lnTo>
                <a:lnTo>
                  <a:pt x="301" y="301"/>
                </a:lnTo>
                <a:lnTo>
                  <a:pt x="292" y="319"/>
                </a:lnTo>
                <a:lnTo>
                  <a:pt x="275" y="327"/>
                </a:lnTo>
                <a:lnTo>
                  <a:pt x="266" y="345"/>
                </a:lnTo>
                <a:lnTo>
                  <a:pt x="257" y="354"/>
                </a:lnTo>
                <a:lnTo>
                  <a:pt x="239" y="372"/>
                </a:lnTo>
                <a:lnTo>
                  <a:pt x="230" y="381"/>
                </a:lnTo>
                <a:lnTo>
                  <a:pt x="221" y="398"/>
                </a:lnTo>
                <a:lnTo>
                  <a:pt x="204" y="407"/>
                </a:lnTo>
                <a:lnTo>
                  <a:pt x="195" y="425"/>
                </a:lnTo>
                <a:lnTo>
                  <a:pt x="186" y="443"/>
                </a:lnTo>
                <a:lnTo>
                  <a:pt x="177" y="460"/>
                </a:lnTo>
                <a:lnTo>
                  <a:pt x="168" y="469"/>
                </a:lnTo>
                <a:lnTo>
                  <a:pt x="159" y="487"/>
                </a:lnTo>
                <a:lnTo>
                  <a:pt x="151" y="505"/>
                </a:lnTo>
                <a:lnTo>
                  <a:pt x="133" y="514"/>
                </a:lnTo>
                <a:lnTo>
                  <a:pt x="124" y="531"/>
                </a:lnTo>
                <a:lnTo>
                  <a:pt x="115" y="549"/>
                </a:lnTo>
                <a:lnTo>
                  <a:pt x="115" y="567"/>
                </a:lnTo>
                <a:lnTo>
                  <a:pt x="106" y="584"/>
                </a:lnTo>
                <a:lnTo>
                  <a:pt x="97" y="602"/>
                </a:lnTo>
                <a:lnTo>
                  <a:pt x="89" y="611"/>
                </a:lnTo>
                <a:lnTo>
                  <a:pt x="80" y="629"/>
                </a:lnTo>
                <a:lnTo>
                  <a:pt x="71" y="646"/>
                </a:lnTo>
                <a:lnTo>
                  <a:pt x="71" y="664"/>
                </a:lnTo>
                <a:lnTo>
                  <a:pt x="62" y="682"/>
                </a:lnTo>
                <a:lnTo>
                  <a:pt x="53" y="700"/>
                </a:lnTo>
                <a:lnTo>
                  <a:pt x="44" y="717"/>
                </a:lnTo>
                <a:lnTo>
                  <a:pt x="44" y="735"/>
                </a:lnTo>
                <a:lnTo>
                  <a:pt x="35" y="753"/>
                </a:lnTo>
                <a:lnTo>
                  <a:pt x="35" y="771"/>
                </a:lnTo>
                <a:lnTo>
                  <a:pt x="27" y="788"/>
                </a:lnTo>
                <a:lnTo>
                  <a:pt x="27" y="806"/>
                </a:lnTo>
                <a:lnTo>
                  <a:pt x="18" y="824"/>
                </a:lnTo>
                <a:lnTo>
                  <a:pt x="18" y="841"/>
                </a:lnTo>
                <a:lnTo>
                  <a:pt x="9" y="859"/>
                </a:lnTo>
                <a:lnTo>
                  <a:pt x="9" y="877"/>
                </a:lnTo>
                <a:lnTo>
                  <a:pt x="9" y="895"/>
                </a:lnTo>
                <a:lnTo>
                  <a:pt x="9" y="912"/>
                </a:lnTo>
                <a:lnTo>
                  <a:pt x="0" y="930"/>
                </a:lnTo>
                <a:lnTo>
                  <a:pt x="0" y="948"/>
                </a:lnTo>
                <a:lnTo>
                  <a:pt x="0" y="966"/>
                </a:lnTo>
                <a:lnTo>
                  <a:pt x="0" y="983"/>
                </a:lnTo>
                <a:lnTo>
                  <a:pt x="0" y="1001"/>
                </a:lnTo>
                <a:lnTo>
                  <a:pt x="0" y="1019"/>
                </a:lnTo>
                <a:lnTo>
                  <a:pt x="0" y="1036"/>
                </a:lnTo>
                <a:lnTo>
                  <a:pt x="0" y="1063"/>
                </a:lnTo>
                <a:lnTo>
                  <a:pt x="0" y="1081"/>
                </a:lnTo>
                <a:lnTo>
                  <a:pt x="0" y="1098"/>
                </a:lnTo>
                <a:lnTo>
                  <a:pt x="0" y="1116"/>
                </a:lnTo>
                <a:lnTo>
                  <a:pt x="0" y="1134"/>
                </a:lnTo>
                <a:lnTo>
                  <a:pt x="0" y="1152"/>
                </a:lnTo>
                <a:lnTo>
                  <a:pt x="9" y="1169"/>
                </a:lnTo>
                <a:lnTo>
                  <a:pt x="9" y="1187"/>
                </a:lnTo>
                <a:lnTo>
                  <a:pt x="9" y="1205"/>
                </a:lnTo>
                <a:lnTo>
                  <a:pt x="9" y="1223"/>
                </a:lnTo>
                <a:lnTo>
                  <a:pt x="18" y="1240"/>
                </a:lnTo>
                <a:lnTo>
                  <a:pt x="18" y="1258"/>
                </a:lnTo>
                <a:lnTo>
                  <a:pt x="27" y="1276"/>
                </a:lnTo>
                <a:lnTo>
                  <a:pt x="27" y="1293"/>
                </a:lnTo>
                <a:lnTo>
                  <a:pt x="35" y="1311"/>
                </a:lnTo>
                <a:lnTo>
                  <a:pt x="35" y="1329"/>
                </a:lnTo>
                <a:lnTo>
                  <a:pt x="44" y="1347"/>
                </a:lnTo>
                <a:lnTo>
                  <a:pt x="44" y="1364"/>
                </a:lnTo>
                <a:lnTo>
                  <a:pt x="53" y="1382"/>
                </a:lnTo>
                <a:lnTo>
                  <a:pt x="62" y="1400"/>
                </a:lnTo>
                <a:lnTo>
                  <a:pt x="71" y="1418"/>
                </a:lnTo>
                <a:lnTo>
                  <a:pt x="71" y="1435"/>
                </a:lnTo>
                <a:lnTo>
                  <a:pt x="80" y="1453"/>
                </a:lnTo>
                <a:lnTo>
                  <a:pt x="89" y="1462"/>
                </a:lnTo>
                <a:lnTo>
                  <a:pt x="97" y="1480"/>
                </a:lnTo>
                <a:lnTo>
                  <a:pt x="106" y="1497"/>
                </a:lnTo>
                <a:lnTo>
                  <a:pt x="115" y="1515"/>
                </a:lnTo>
                <a:lnTo>
                  <a:pt x="115" y="1533"/>
                </a:lnTo>
                <a:lnTo>
                  <a:pt x="124" y="1550"/>
                </a:lnTo>
                <a:lnTo>
                  <a:pt x="133" y="1559"/>
                </a:lnTo>
                <a:lnTo>
                  <a:pt x="151" y="1577"/>
                </a:lnTo>
                <a:lnTo>
                  <a:pt x="159" y="1595"/>
                </a:lnTo>
                <a:lnTo>
                  <a:pt x="168" y="1613"/>
                </a:lnTo>
                <a:lnTo>
                  <a:pt x="177" y="1621"/>
                </a:lnTo>
                <a:lnTo>
                  <a:pt x="186" y="1639"/>
                </a:lnTo>
                <a:lnTo>
                  <a:pt x="195" y="1657"/>
                </a:lnTo>
                <a:lnTo>
                  <a:pt x="204" y="1666"/>
                </a:lnTo>
                <a:lnTo>
                  <a:pt x="221" y="1683"/>
                </a:lnTo>
                <a:lnTo>
                  <a:pt x="230" y="1701"/>
                </a:lnTo>
                <a:lnTo>
                  <a:pt x="239" y="1710"/>
                </a:lnTo>
                <a:lnTo>
                  <a:pt x="257" y="1728"/>
                </a:lnTo>
                <a:lnTo>
                  <a:pt x="266" y="1737"/>
                </a:lnTo>
                <a:lnTo>
                  <a:pt x="275" y="1754"/>
                </a:lnTo>
                <a:lnTo>
                  <a:pt x="292" y="1763"/>
                </a:lnTo>
                <a:lnTo>
                  <a:pt x="301" y="1781"/>
                </a:lnTo>
                <a:lnTo>
                  <a:pt x="319" y="1790"/>
                </a:lnTo>
                <a:lnTo>
                  <a:pt x="328" y="1807"/>
                </a:lnTo>
                <a:lnTo>
                  <a:pt x="346" y="1816"/>
                </a:lnTo>
                <a:lnTo>
                  <a:pt x="354" y="1825"/>
                </a:lnTo>
                <a:lnTo>
                  <a:pt x="372" y="1843"/>
                </a:lnTo>
                <a:lnTo>
                  <a:pt x="381" y="1852"/>
                </a:lnTo>
                <a:lnTo>
                  <a:pt x="399" y="1861"/>
                </a:lnTo>
                <a:lnTo>
                  <a:pt x="416" y="1878"/>
                </a:lnTo>
                <a:lnTo>
                  <a:pt x="425" y="1887"/>
                </a:lnTo>
                <a:lnTo>
                  <a:pt x="443" y="1896"/>
                </a:lnTo>
                <a:lnTo>
                  <a:pt x="461" y="1905"/>
                </a:lnTo>
                <a:lnTo>
                  <a:pt x="470" y="1914"/>
                </a:lnTo>
                <a:lnTo>
                  <a:pt x="487" y="1923"/>
                </a:lnTo>
                <a:lnTo>
                  <a:pt x="505" y="1940"/>
                </a:lnTo>
                <a:lnTo>
                  <a:pt x="523" y="1949"/>
                </a:lnTo>
                <a:lnTo>
                  <a:pt x="532" y="1958"/>
                </a:lnTo>
                <a:lnTo>
                  <a:pt x="549" y="1967"/>
                </a:lnTo>
                <a:lnTo>
                  <a:pt x="567" y="1976"/>
                </a:lnTo>
                <a:lnTo>
                  <a:pt x="585" y="1976"/>
                </a:lnTo>
                <a:lnTo>
                  <a:pt x="602" y="1985"/>
                </a:lnTo>
                <a:lnTo>
                  <a:pt x="620" y="1994"/>
                </a:lnTo>
                <a:lnTo>
                  <a:pt x="629" y="2002"/>
                </a:lnTo>
                <a:lnTo>
                  <a:pt x="647" y="2011"/>
                </a:lnTo>
                <a:lnTo>
                  <a:pt x="665" y="2020"/>
                </a:lnTo>
                <a:lnTo>
                  <a:pt x="682" y="2020"/>
                </a:lnTo>
                <a:lnTo>
                  <a:pt x="700" y="2029"/>
                </a:lnTo>
                <a:lnTo>
                  <a:pt x="718" y="2038"/>
                </a:lnTo>
                <a:lnTo>
                  <a:pt x="735" y="2038"/>
                </a:lnTo>
                <a:lnTo>
                  <a:pt x="753" y="2047"/>
                </a:lnTo>
                <a:lnTo>
                  <a:pt x="771" y="2047"/>
                </a:lnTo>
                <a:lnTo>
                  <a:pt x="789" y="2056"/>
                </a:lnTo>
                <a:lnTo>
                  <a:pt x="806" y="2056"/>
                </a:lnTo>
                <a:lnTo>
                  <a:pt x="824" y="2065"/>
                </a:lnTo>
                <a:lnTo>
                  <a:pt x="842" y="2065"/>
                </a:lnTo>
                <a:lnTo>
                  <a:pt x="859" y="2073"/>
                </a:lnTo>
                <a:lnTo>
                  <a:pt x="877" y="2073"/>
                </a:lnTo>
                <a:lnTo>
                  <a:pt x="1046" y="1036"/>
                </a:lnTo>
                <a:lnTo>
                  <a:pt x="2011" y="646"/>
                </a:lnTo>
                <a:close/>
              </a:path>
            </a:pathLst>
          </a:custGeom>
          <a:gradFill rotWithShape="1">
            <a:gsLst>
              <a:gs pos="0">
                <a:srgbClr val="006B9F"/>
              </a:gs>
              <a:gs pos="100000">
                <a:srgbClr val="006B9F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rgbClr val="006B9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4" name="Freeform 8"/>
          <p:cNvSpPr>
            <a:spLocks/>
          </p:cNvSpPr>
          <p:nvPr/>
        </p:nvSpPr>
        <p:spPr bwMode="auto">
          <a:xfrm>
            <a:off x="2581275" y="2144713"/>
            <a:ext cx="3192463" cy="3290887"/>
          </a:xfrm>
          <a:custGeom>
            <a:avLst/>
            <a:gdLst/>
            <a:ahLst/>
            <a:cxnLst>
              <a:cxn ang="0">
                <a:pos x="842" y="2065"/>
              </a:cxn>
              <a:cxn ang="0">
                <a:pos x="771" y="2047"/>
              </a:cxn>
              <a:cxn ang="0">
                <a:pos x="700" y="2029"/>
              </a:cxn>
              <a:cxn ang="0">
                <a:pos x="629" y="2002"/>
              </a:cxn>
              <a:cxn ang="0">
                <a:pos x="567" y="1976"/>
              </a:cxn>
              <a:cxn ang="0">
                <a:pos x="505" y="1940"/>
              </a:cxn>
              <a:cxn ang="0">
                <a:pos x="443" y="1896"/>
              </a:cxn>
              <a:cxn ang="0">
                <a:pos x="381" y="1852"/>
              </a:cxn>
              <a:cxn ang="0">
                <a:pos x="328" y="1807"/>
              </a:cxn>
              <a:cxn ang="0">
                <a:pos x="275" y="1754"/>
              </a:cxn>
              <a:cxn ang="0">
                <a:pos x="230" y="1701"/>
              </a:cxn>
              <a:cxn ang="0">
                <a:pos x="186" y="1639"/>
              </a:cxn>
              <a:cxn ang="0">
                <a:pos x="151" y="1577"/>
              </a:cxn>
              <a:cxn ang="0">
                <a:pos x="115" y="1515"/>
              </a:cxn>
              <a:cxn ang="0">
                <a:pos x="80" y="1453"/>
              </a:cxn>
              <a:cxn ang="0">
                <a:pos x="53" y="1382"/>
              </a:cxn>
              <a:cxn ang="0">
                <a:pos x="35" y="1311"/>
              </a:cxn>
              <a:cxn ang="0">
                <a:pos x="18" y="1240"/>
              </a:cxn>
              <a:cxn ang="0">
                <a:pos x="9" y="1169"/>
              </a:cxn>
              <a:cxn ang="0">
                <a:pos x="0" y="1098"/>
              </a:cxn>
              <a:cxn ang="0">
                <a:pos x="0" y="1019"/>
              </a:cxn>
              <a:cxn ang="0">
                <a:pos x="0" y="948"/>
              </a:cxn>
              <a:cxn ang="0">
                <a:pos x="9" y="877"/>
              </a:cxn>
              <a:cxn ang="0">
                <a:pos x="27" y="806"/>
              </a:cxn>
              <a:cxn ang="0">
                <a:pos x="44" y="735"/>
              </a:cxn>
              <a:cxn ang="0">
                <a:pos x="71" y="664"/>
              </a:cxn>
              <a:cxn ang="0">
                <a:pos x="97" y="602"/>
              </a:cxn>
              <a:cxn ang="0">
                <a:pos x="124" y="531"/>
              </a:cxn>
              <a:cxn ang="0">
                <a:pos x="168" y="469"/>
              </a:cxn>
              <a:cxn ang="0">
                <a:pos x="204" y="407"/>
              </a:cxn>
              <a:cxn ang="0">
                <a:pos x="257" y="354"/>
              </a:cxn>
              <a:cxn ang="0">
                <a:pos x="301" y="301"/>
              </a:cxn>
              <a:cxn ang="0">
                <a:pos x="354" y="248"/>
              </a:cxn>
              <a:cxn ang="0">
                <a:pos x="416" y="203"/>
              </a:cxn>
              <a:cxn ang="0">
                <a:pos x="470" y="168"/>
              </a:cxn>
              <a:cxn ang="0">
                <a:pos x="532" y="124"/>
              </a:cxn>
              <a:cxn ang="0">
                <a:pos x="602" y="97"/>
              </a:cxn>
              <a:cxn ang="0">
                <a:pos x="665" y="62"/>
              </a:cxn>
              <a:cxn ang="0">
                <a:pos x="735" y="44"/>
              </a:cxn>
              <a:cxn ang="0">
                <a:pos x="806" y="26"/>
              </a:cxn>
              <a:cxn ang="0">
                <a:pos x="877" y="8"/>
              </a:cxn>
              <a:cxn ang="0">
                <a:pos x="948" y="0"/>
              </a:cxn>
              <a:cxn ang="0">
                <a:pos x="1019" y="0"/>
              </a:cxn>
              <a:cxn ang="0">
                <a:pos x="1099" y="0"/>
              </a:cxn>
              <a:cxn ang="0">
                <a:pos x="1170" y="0"/>
              </a:cxn>
              <a:cxn ang="0">
                <a:pos x="1240" y="17"/>
              </a:cxn>
              <a:cxn ang="0">
                <a:pos x="1311" y="35"/>
              </a:cxn>
              <a:cxn ang="0">
                <a:pos x="1382" y="53"/>
              </a:cxn>
              <a:cxn ang="0">
                <a:pos x="1453" y="79"/>
              </a:cxn>
              <a:cxn ang="0">
                <a:pos x="1515" y="106"/>
              </a:cxn>
              <a:cxn ang="0">
                <a:pos x="1577" y="141"/>
              </a:cxn>
              <a:cxn ang="0">
                <a:pos x="1639" y="186"/>
              </a:cxn>
              <a:cxn ang="0">
                <a:pos x="1701" y="230"/>
              </a:cxn>
              <a:cxn ang="0">
                <a:pos x="1754" y="274"/>
              </a:cxn>
              <a:cxn ang="0">
                <a:pos x="1808" y="327"/>
              </a:cxn>
              <a:cxn ang="0">
                <a:pos x="1852" y="381"/>
              </a:cxn>
              <a:cxn ang="0">
                <a:pos x="1896" y="443"/>
              </a:cxn>
              <a:cxn ang="0">
                <a:pos x="1932" y="505"/>
              </a:cxn>
              <a:cxn ang="0">
                <a:pos x="1967" y="567"/>
              </a:cxn>
              <a:cxn ang="0">
                <a:pos x="2002" y="629"/>
              </a:cxn>
            </a:cxnLst>
            <a:rect l="0" t="0" r="r" b="b"/>
            <a:pathLst>
              <a:path w="2011" h="2073">
                <a:moveTo>
                  <a:pt x="1046" y="1036"/>
                </a:moveTo>
                <a:lnTo>
                  <a:pt x="877" y="2073"/>
                </a:lnTo>
                <a:lnTo>
                  <a:pt x="859" y="2073"/>
                </a:lnTo>
                <a:lnTo>
                  <a:pt x="842" y="2065"/>
                </a:lnTo>
                <a:lnTo>
                  <a:pt x="824" y="2065"/>
                </a:lnTo>
                <a:lnTo>
                  <a:pt x="806" y="2056"/>
                </a:lnTo>
                <a:lnTo>
                  <a:pt x="789" y="2056"/>
                </a:lnTo>
                <a:lnTo>
                  <a:pt x="771" y="2047"/>
                </a:lnTo>
                <a:lnTo>
                  <a:pt x="753" y="2047"/>
                </a:lnTo>
                <a:lnTo>
                  <a:pt x="735" y="2038"/>
                </a:lnTo>
                <a:lnTo>
                  <a:pt x="718" y="2038"/>
                </a:lnTo>
                <a:lnTo>
                  <a:pt x="700" y="2029"/>
                </a:lnTo>
                <a:lnTo>
                  <a:pt x="682" y="2020"/>
                </a:lnTo>
                <a:lnTo>
                  <a:pt x="665" y="2020"/>
                </a:lnTo>
                <a:lnTo>
                  <a:pt x="647" y="2011"/>
                </a:lnTo>
                <a:lnTo>
                  <a:pt x="629" y="2002"/>
                </a:lnTo>
                <a:lnTo>
                  <a:pt x="620" y="1994"/>
                </a:lnTo>
                <a:lnTo>
                  <a:pt x="602" y="1985"/>
                </a:lnTo>
                <a:lnTo>
                  <a:pt x="585" y="1976"/>
                </a:lnTo>
                <a:lnTo>
                  <a:pt x="567" y="1976"/>
                </a:lnTo>
                <a:lnTo>
                  <a:pt x="549" y="1967"/>
                </a:lnTo>
                <a:lnTo>
                  <a:pt x="532" y="1958"/>
                </a:lnTo>
                <a:lnTo>
                  <a:pt x="523" y="1949"/>
                </a:lnTo>
                <a:lnTo>
                  <a:pt x="505" y="1940"/>
                </a:lnTo>
                <a:lnTo>
                  <a:pt x="487" y="1923"/>
                </a:lnTo>
                <a:lnTo>
                  <a:pt x="470" y="1914"/>
                </a:lnTo>
                <a:lnTo>
                  <a:pt x="461" y="1905"/>
                </a:lnTo>
                <a:lnTo>
                  <a:pt x="443" y="1896"/>
                </a:lnTo>
                <a:lnTo>
                  <a:pt x="425" y="1887"/>
                </a:lnTo>
                <a:lnTo>
                  <a:pt x="416" y="1878"/>
                </a:lnTo>
                <a:lnTo>
                  <a:pt x="399" y="1861"/>
                </a:lnTo>
                <a:lnTo>
                  <a:pt x="381" y="1852"/>
                </a:lnTo>
                <a:lnTo>
                  <a:pt x="372" y="1843"/>
                </a:lnTo>
                <a:lnTo>
                  <a:pt x="354" y="1825"/>
                </a:lnTo>
                <a:lnTo>
                  <a:pt x="346" y="1816"/>
                </a:lnTo>
                <a:lnTo>
                  <a:pt x="328" y="1807"/>
                </a:lnTo>
                <a:lnTo>
                  <a:pt x="319" y="1790"/>
                </a:lnTo>
                <a:lnTo>
                  <a:pt x="301" y="1781"/>
                </a:lnTo>
                <a:lnTo>
                  <a:pt x="292" y="1763"/>
                </a:lnTo>
                <a:lnTo>
                  <a:pt x="275" y="1754"/>
                </a:lnTo>
                <a:lnTo>
                  <a:pt x="266" y="1737"/>
                </a:lnTo>
                <a:lnTo>
                  <a:pt x="257" y="1728"/>
                </a:lnTo>
                <a:lnTo>
                  <a:pt x="239" y="1710"/>
                </a:lnTo>
                <a:lnTo>
                  <a:pt x="230" y="1701"/>
                </a:lnTo>
                <a:lnTo>
                  <a:pt x="221" y="1683"/>
                </a:lnTo>
                <a:lnTo>
                  <a:pt x="204" y="1666"/>
                </a:lnTo>
                <a:lnTo>
                  <a:pt x="195" y="1657"/>
                </a:lnTo>
                <a:lnTo>
                  <a:pt x="186" y="1639"/>
                </a:lnTo>
                <a:lnTo>
                  <a:pt x="177" y="1621"/>
                </a:lnTo>
                <a:lnTo>
                  <a:pt x="168" y="1613"/>
                </a:lnTo>
                <a:lnTo>
                  <a:pt x="159" y="1595"/>
                </a:lnTo>
                <a:lnTo>
                  <a:pt x="151" y="1577"/>
                </a:lnTo>
                <a:lnTo>
                  <a:pt x="133" y="1559"/>
                </a:lnTo>
                <a:lnTo>
                  <a:pt x="124" y="1550"/>
                </a:lnTo>
                <a:lnTo>
                  <a:pt x="115" y="1533"/>
                </a:lnTo>
                <a:lnTo>
                  <a:pt x="115" y="1515"/>
                </a:lnTo>
                <a:lnTo>
                  <a:pt x="106" y="1497"/>
                </a:lnTo>
                <a:lnTo>
                  <a:pt x="97" y="1480"/>
                </a:lnTo>
                <a:lnTo>
                  <a:pt x="89" y="1462"/>
                </a:lnTo>
                <a:lnTo>
                  <a:pt x="80" y="1453"/>
                </a:lnTo>
                <a:lnTo>
                  <a:pt x="71" y="1435"/>
                </a:lnTo>
                <a:lnTo>
                  <a:pt x="71" y="1418"/>
                </a:lnTo>
                <a:lnTo>
                  <a:pt x="62" y="1400"/>
                </a:lnTo>
                <a:lnTo>
                  <a:pt x="53" y="1382"/>
                </a:lnTo>
                <a:lnTo>
                  <a:pt x="44" y="1364"/>
                </a:lnTo>
                <a:lnTo>
                  <a:pt x="44" y="1347"/>
                </a:lnTo>
                <a:lnTo>
                  <a:pt x="35" y="1329"/>
                </a:lnTo>
                <a:lnTo>
                  <a:pt x="35" y="1311"/>
                </a:lnTo>
                <a:lnTo>
                  <a:pt x="27" y="1293"/>
                </a:lnTo>
                <a:lnTo>
                  <a:pt x="27" y="1276"/>
                </a:lnTo>
                <a:lnTo>
                  <a:pt x="18" y="1258"/>
                </a:lnTo>
                <a:lnTo>
                  <a:pt x="18" y="1240"/>
                </a:lnTo>
                <a:lnTo>
                  <a:pt x="9" y="1223"/>
                </a:lnTo>
                <a:lnTo>
                  <a:pt x="9" y="1205"/>
                </a:lnTo>
                <a:lnTo>
                  <a:pt x="9" y="1187"/>
                </a:lnTo>
                <a:lnTo>
                  <a:pt x="9" y="1169"/>
                </a:lnTo>
                <a:lnTo>
                  <a:pt x="0" y="1152"/>
                </a:lnTo>
                <a:lnTo>
                  <a:pt x="0" y="1134"/>
                </a:lnTo>
                <a:lnTo>
                  <a:pt x="0" y="1116"/>
                </a:lnTo>
                <a:lnTo>
                  <a:pt x="0" y="1098"/>
                </a:lnTo>
                <a:lnTo>
                  <a:pt x="0" y="1081"/>
                </a:lnTo>
                <a:lnTo>
                  <a:pt x="0" y="1063"/>
                </a:lnTo>
                <a:lnTo>
                  <a:pt x="0" y="1036"/>
                </a:lnTo>
                <a:lnTo>
                  <a:pt x="0" y="1019"/>
                </a:lnTo>
                <a:lnTo>
                  <a:pt x="0" y="1001"/>
                </a:lnTo>
                <a:lnTo>
                  <a:pt x="0" y="983"/>
                </a:lnTo>
                <a:lnTo>
                  <a:pt x="0" y="966"/>
                </a:lnTo>
                <a:lnTo>
                  <a:pt x="0" y="948"/>
                </a:lnTo>
                <a:lnTo>
                  <a:pt x="0" y="930"/>
                </a:lnTo>
                <a:lnTo>
                  <a:pt x="9" y="912"/>
                </a:lnTo>
                <a:lnTo>
                  <a:pt x="9" y="895"/>
                </a:lnTo>
                <a:lnTo>
                  <a:pt x="9" y="877"/>
                </a:lnTo>
                <a:lnTo>
                  <a:pt x="9" y="859"/>
                </a:lnTo>
                <a:lnTo>
                  <a:pt x="18" y="841"/>
                </a:lnTo>
                <a:lnTo>
                  <a:pt x="18" y="824"/>
                </a:lnTo>
                <a:lnTo>
                  <a:pt x="27" y="806"/>
                </a:lnTo>
                <a:lnTo>
                  <a:pt x="27" y="788"/>
                </a:lnTo>
                <a:lnTo>
                  <a:pt x="35" y="771"/>
                </a:lnTo>
                <a:lnTo>
                  <a:pt x="35" y="753"/>
                </a:lnTo>
                <a:lnTo>
                  <a:pt x="44" y="735"/>
                </a:lnTo>
                <a:lnTo>
                  <a:pt x="44" y="717"/>
                </a:lnTo>
                <a:lnTo>
                  <a:pt x="53" y="700"/>
                </a:lnTo>
                <a:lnTo>
                  <a:pt x="62" y="682"/>
                </a:lnTo>
                <a:lnTo>
                  <a:pt x="71" y="664"/>
                </a:lnTo>
                <a:lnTo>
                  <a:pt x="71" y="646"/>
                </a:lnTo>
                <a:lnTo>
                  <a:pt x="80" y="629"/>
                </a:lnTo>
                <a:lnTo>
                  <a:pt x="89" y="611"/>
                </a:lnTo>
                <a:lnTo>
                  <a:pt x="97" y="602"/>
                </a:lnTo>
                <a:lnTo>
                  <a:pt x="106" y="584"/>
                </a:lnTo>
                <a:lnTo>
                  <a:pt x="115" y="567"/>
                </a:lnTo>
                <a:lnTo>
                  <a:pt x="115" y="549"/>
                </a:lnTo>
                <a:lnTo>
                  <a:pt x="124" y="531"/>
                </a:lnTo>
                <a:lnTo>
                  <a:pt x="133" y="514"/>
                </a:lnTo>
                <a:lnTo>
                  <a:pt x="151" y="505"/>
                </a:lnTo>
                <a:lnTo>
                  <a:pt x="159" y="487"/>
                </a:lnTo>
                <a:lnTo>
                  <a:pt x="168" y="469"/>
                </a:lnTo>
                <a:lnTo>
                  <a:pt x="177" y="460"/>
                </a:lnTo>
                <a:lnTo>
                  <a:pt x="186" y="443"/>
                </a:lnTo>
                <a:lnTo>
                  <a:pt x="195" y="425"/>
                </a:lnTo>
                <a:lnTo>
                  <a:pt x="204" y="407"/>
                </a:lnTo>
                <a:lnTo>
                  <a:pt x="221" y="398"/>
                </a:lnTo>
                <a:lnTo>
                  <a:pt x="230" y="381"/>
                </a:lnTo>
                <a:lnTo>
                  <a:pt x="239" y="372"/>
                </a:lnTo>
                <a:lnTo>
                  <a:pt x="257" y="354"/>
                </a:lnTo>
                <a:lnTo>
                  <a:pt x="266" y="345"/>
                </a:lnTo>
                <a:lnTo>
                  <a:pt x="275" y="327"/>
                </a:lnTo>
                <a:lnTo>
                  <a:pt x="292" y="319"/>
                </a:lnTo>
                <a:lnTo>
                  <a:pt x="301" y="301"/>
                </a:lnTo>
                <a:lnTo>
                  <a:pt x="319" y="292"/>
                </a:lnTo>
                <a:lnTo>
                  <a:pt x="328" y="274"/>
                </a:lnTo>
                <a:lnTo>
                  <a:pt x="346" y="265"/>
                </a:lnTo>
                <a:lnTo>
                  <a:pt x="354" y="248"/>
                </a:lnTo>
                <a:lnTo>
                  <a:pt x="372" y="239"/>
                </a:lnTo>
                <a:lnTo>
                  <a:pt x="381" y="230"/>
                </a:lnTo>
                <a:lnTo>
                  <a:pt x="399" y="221"/>
                </a:lnTo>
                <a:lnTo>
                  <a:pt x="416" y="203"/>
                </a:lnTo>
                <a:lnTo>
                  <a:pt x="425" y="195"/>
                </a:lnTo>
                <a:lnTo>
                  <a:pt x="443" y="186"/>
                </a:lnTo>
                <a:lnTo>
                  <a:pt x="461" y="177"/>
                </a:lnTo>
                <a:lnTo>
                  <a:pt x="470" y="168"/>
                </a:lnTo>
                <a:lnTo>
                  <a:pt x="487" y="150"/>
                </a:lnTo>
                <a:lnTo>
                  <a:pt x="505" y="141"/>
                </a:lnTo>
                <a:lnTo>
                  <a:pt x="523" y="132"/>
                </a:lnTo>
                <a:lnTo>
                  <a:pt x="532" y="124"/>
                </a:lnTo>
                <a:lnTo>
                  <a:pt x="549" y="115"/>
                </a:lnTo>
                <a:lnTo>
                  <a:pt x="567" y="106"/>
                </a:lnTo>
                <a:lnTo>
                  <a:pt x="585" y="97"/>
                </a:lnTo>
                <a:lnTo>
                  <a:pt x="602" y="97"/>
                </a:lnTo>
                <a:lnTo>
                  <a:pt x="620" y="88"/>
                </a:lnTo>
                <a:lnTo>
                  <a:pt x="629" y="79"/>
                </a:lnTo>
                <a:lnTo>
                  <a:pt x="647" y="70"/>
                </a:lnTo>
                <a:lnTo>
                  <a:pt x="665" y="62"/>
                </a:lnTo>
                <a:lnTo>
                  <a:pt x="682" y="62"/>
                </a:lnTo>
                <a:lnTo>
                  <a:pt x="700" y="53"/>
                </a:lnTo>
                <a:lnTo>
                  <a:pt x="718" y="44"/>
                </a:lnTo>
                <a:lnTo>
                  <a:pt x="735" y="44"/>
                </a:lnTo>
                <a:lnTo>
                  <a:pt x="753" y="35"/>
                </a:lnTo>
                <a:lnTo>
                  <a:pt x="771" y="35"/>
                </a:lnTo>
                <a:lnTo>
                  <a:pt x="789" y="26"/>
                </a:lnTo>
                <a:lnTo>
                  <a:pt x="806" y="26"/>
                </a:lnTo>
                <a:lnTo>
                  <a:pt x="824" y="17"/>
                </a:lnTo>
                <a:lnTo>
                  <a:pt x="842" y="17"/>
                </a:lnTo>
                <a:lnTo>
                  <a:pt x="859" y="8"/>
                </a:lnTo>
                <a:lnTo>
                  <a:pt x="877" y="8"/>
                </a:lnTo>
                <a:lnTo>
                  <a:pt x="895" y="8"/>
                </a:lnTo>
                <a:lnTo>
                  <a:pt x="913" y="0"/>
                </a:lnTo>
                <a:lnTo>
                  <a:pt x="930" y="0"/>
                </a:lnTo>
                <a:lnTo>
                  <a:pt x="948" y="0"/>
                </a:lnTo>
                <a:lnTo>
                  <a:pt x="966" y="0"/>
                </a:lnTo>
                <a:lnTo>
                  <a:pt x="983" y="0"/>
                </a:lnTo>
                <a:lnTo>
                  <a:pt x="1001" y="0"/>
                </a:lnTo>
                <a:lnTo>
                  <a:pt x="1019" y="0"/>
                </a:lnTo>
                <a:lnTo>
                  <a:pt x="1046" y="0"/>
                </a:lnTo>
                <a:lnTo>
                  <a:pt x="1063" y="0"/>
                </a:lnTo>
                <a:lnTo>
                  <a:pt x="1081" y="0"/>
                </a:lnTo>
                <a:lnTo>
                  <a:pt x="1099" y="0"/>
                </a:lnTo>
                <a:lnTo>
                  <a:pt x="1116" y="0"/>
                </a:lnTo>
                <a:lnTo>
                  <a:pt x="1134" y="0"/>
                </a:lnTo>
                <a:lnTo>
                  <a:pt x="1152" y="0"/>
                </a:lnTo>
                <a:lnTo>
                  <a:pt x="1170" y="0"/>
                </a:lnTo>
                <a:lnTo>
                  <a:pt x="1187" y="8"/>
                </a:lnTo>
                <a:lnTo>
                  <a:pt x="1205" y="8"/>
                </a:lnTo>
                <a:lnTo>
                  <a:pt x="1223" y="8"/>
                </a:lnTo>
                <a:lnTo>
                  <a:pt x="1240" y="17"/>
                </a:lnTo>
                <a:lnTo>
                  <a:pt x="1258" y="17"/>
                </a:lnTo>
                <a:lnTo>
                  <a:pt x="1276" y="26"/>
                </a:lnTo>
                <a:lnTo>
                  <a:pt x="1294" y="26"/>
                </a:lnTo>
                <a:lnTo>
                  <a:pt x="1311" y="35"/>
                </a:lnTo>
                <a:lnTo>
                  <a:pt x="1329" y="35"/>
                </a:lnTo>
                <a:lnTo>
                  <a:pt x="1347" y="44"/>
                </a:lnTo>
                <a:lnTo>
                  <a:pt x="1364" y="44"/>
                </a:lnTo>
                <a:lnTo>
                  <a:pt x="1382" y="53"/>
                </a:lnTo>
                <a:lnTo>
                  <a:pt x="1400" y="62"/>
                </a:lnTo>
                <a:lnTo>
                  <a:pt x="1418" y="62"/>
                </a:lnTo>
                <a:lnTo>
                  <a:pt x="1435" y="70"/>
                </a:lnTo>
                <a:lnTo>
                  <a:pt x="1453" y="79"/>
                </a:lnTo>
                <a:lnTo>
                  <a:pt x="1462" y="88"/>
                </a:lnTo>
                <a:lnTo>
                  <a:pt x="1480" y="97"/>
                </a:lnTo>
                <a:lnTo>
                  <a:pt x="1497" y="97"/>
                </a:lnTo>
                <a:lnTo>
                  <a:pt x="1515" y="106"/>
                </a:lnTo>
                <a:lnTo>
                  <a:pt x="1533" y="115"/>
                </a:lnTo>
                <a:lnTo>
                  <a:pt x="1551" y="124"/>
                </a:lnTo>
                <a:lnTo>
                  <a:pt x="1559" y="132"/>
                </a:lnTo>
                <a:lnTo>
                  <a:pt x="1577" y="141"/>
                </a:lnTo>
                <a:lnTo>
                  <a:pt x="1595" y="150"/>
                </a:lnTo>
                <a:lnTo>
                  <a:pt x="1613" y="168"/>
                </a:lnTo>
                <a:lnTo>
                  <a:pt x="1621" y="177"/>
                </a:lnTo>
                <a:lnTo>
                  <a:pt x="1639" y="186"/>
                </a:lnTo>
                <a:lnTo>
                  <a:pt x="1657" y="195"/>
                </a:lnTo>
                <a:lnTo>
                  <a:pt x="1666" y="203"/>
                </a:lnTo>
                <a:lnTo>
                  <a:pt x="1683" y="221"/>
                </a:lnTo>
                <a:lnTo>
                  <a:pt x="1701" y="230"/>
                </a:lnTo>
                <a:lnTo>
                  <a:pt x="1710" y="239"/>
                </a:lnTo>
                <a:lnTo>
                  <a:pt x="1728" y="248"/>
                </a:lnTo>
                <a:lnTo>
                  <a:pt x="1737" y="265"/>
                </a:lnTo>
                <a:lnTo>
                  <a:pt x="1754" y="274"/>
                </a:lnTo>
                <a:lnTo>
                  <a:pt x="1763" y="292"/>
                </a:lnTo>
                <a:lnTo>
                  <a:pt x="1781" y="301"/>
                </a:lnTo>
                <a:lnTo>
                  <a:pt x="1790" y="319"/>
                </a:lnTo>
                <a:lnTo>
                  <a:pt x="1808" y="327"/>
                </a:lnTo>
                <a:lnTo>
                  <a:pt x="1816" y="345"/>
                </a:lnTo>
                <a:lnTo>
                  <a:pt x="1825" y="354"/>
                </a:lnTo>
                <a:lnTo>
                  <a:pt x="1843" y="372"/>
                </a:lnTo>
                <a:lnTo>
                  <a:pt x="1852" y="381"/>
                </a:lnTo>
                <a:lnTo>
                  <a:pt x="1861" y="398"/>
                </a:lnTo>
                <a:lnTo>
                  <a:pt x="1878" y="407"/>
                </a:lnTo>
                <a:lnTo>
                  <a:pt x="1887" y="425"/>
                </a:lnTo>
                <a:lnTo>
                  <a:pt x="1896" y="443"/>
                </a:lnTo>
                <a:lnTo>
                  <a:pt x="1905" y="460"/>
                </a:lnTo>
                <a:lnTo>
                  <a:pt x="1914" y="469"/>
                </a:lnTo>
                <a:lnTo>
                  <a:pt x="1923" y="487"/>
                </a:lnTo>
                <a:lnTo>
                  <a:pt x="1932" y="505"/>
                </a:lnTo>
                <a:lnTo>
                  <a:pt x="1949" y="514"/>
                </a:lnTo>
                <a:lnTo>
                  <a:pt x="1958" y="531"/>
                </a:lnTo>
                <a:lnTo>
                  <a:pt x="1967" y="549"/>
                </a:lnTo>
                <a:lnTo>
                  <a:pt x="1967" y="567"/>
                </a:lnTo>
                <a:lnTo>
                  <a:pt x="1976" y="584"/>
                </a:lnTo>
                <a:lnTo>
                  <a:pt x="1985" y="602"/>
                </a:lnTo>
                <a:lnTo>
                  <a:pt x="1994" y="611"/>
                </a:lnTo>
                <a:lnTo>
                  <a:pt x="2002" y="629"/>
                </a:lnTo>
                <a:lnTo>
                  <a:pt x="2011" y="646"/>
                </a:lnTo>
                <a:lnTo>
                  <a:pt x="1046" y="103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5" name="Freeform 9"/>
          <p:cNvSpPr>
            <a:spLocks/>
          </p:cNvSpPr>
          <p:nvPr/>
        </p:nvSpPr>
        <p:spPr bwMode="auto">
          <a:xfrm>
            <a:off x="3973513" y="3789363"/>
            <a:ext cx="1490662" cy="1660525"/>
          </a:xfrm>
          <a:custGeom>
            <a:avLst/>
            <a:gdLst/>
            <a:ahLst/>
            <a:cxnLst>
              <a:cxn ang="0">
                <a:pos x="0" y="1037"/>
              </a:cxn>
              <a:cxn ang="0">
                <a:pos x="18" y="1037"/>
              </a:cxn>
              <a:cxn ang="0">
                <a:pos x="36" y="1037"/>
              </a:cxn>
              <a:cxn ang="0">
                <a:pos x="53" y="1046"/>
              </a:cxn>
              <a:cxn ang="0">
                <a:pos x="71" y="1046"/>
              </a:cxn>
              <a:cxn ang="0">
                <a:pos x="89" y="1046"/>
              </a:cxn>
              <a:cxn ang="0">
                <a:pos x="106" y="1046"/>
              </a:cxn>
              <a:cxn ang="0">
                <a:pos x="124" y="1046"/>
              </a:cxn>
              <a:cxn ang="0">
                <a:pos x="142" y="1046"/>
              </a:cxn>
              <a:cxn ang="0">
                <a:pos x="160" y="1046"/>
              </a:cxn>
              <a:cxn ang="0">
                <a:pos x="186" y="1046"/>
              </a:cxn>
              <a:cxn ang="0">
                <a:pos x="204" y="1046"/>
              </a:cxn>
              <a:cxn ang="0">
                <a:pos x="222" y="1046"/>
              </a:cxn>
              <a:cxn ang="0">
                <a:pos x="239" y="1046"/>
              </a:cxn>
              <a:cxn ang="0">
                <a:pos x="257" y="1046"/>
              </a:cxn>
              <a:cxn ang="0">
                <a:pos x="275" y="1046"/>
              </a:cxn>
              <a:cxn ang="0">
                <a:pos x="293" y="1037"/>
              </a:cxn>
              <a:cxn ang="0">
                <a:pos x="310" y="1037"/>
              </a:cxn>
              <a:cxn ang="0">
                <a:pos x="328" y="1037"/>
              </a:cxn>
              <a:cxn ang="0">
                <a:pos x="346" y="1037"/>
              </a:cxn>
              <a:cxn ang="0">
                <a:pos x="363" y="1029"/>
              </a:cxn>
              <a:cxn ang="0">
                <a:pos x="381" y="1029"/>
              </a:cxn>
              <a:cxn ang="0">
                <a:pos x="399" y="1020"/>
              </a:cxn>
              <a:cxn ang="0">
                <a:pos x="417" y="1020"/>
              </a:cxn>
              <a:cxn ang="0">
                <a:pos x="434" y="1011"/>
              </a:cxn>
              <a:cxn ang="0">
                <a:pos x="452" y="1011"/>
              </a:cxn>
              <a:cxn ang="0">
                <a:pos x="470" y="1002"/>
              </a:cxn>
              <a:cxn ang="0">
                <a:pos x="487" y="1002"/>
              </a:cxn>
              <a:cxn ang="0">
                <a:pos x="505" y="993"/>
              </a:cxn>
              <a:cxn ang="0">
                <a:pos x="523" y="984"/>
              </a:cxn>
              <a:cxn ang="0">
                <a:pos x="541" y="984"/>
              </a:cxn>
              <a:cxn ang="0">
                <a:pos x="558" y="975"/>
              </a:cxn>
              <a:cxn ang="0">
                <a:pos x="576" y="966"/>
              </a:cxn>
              <a:cxn ang="0">
                <a:pos x="585" y="958"/>
              </a:cxn>
              <a:cxn ang="0">
                <a:pos x="603" y="949"/>
              </a:cxn>
              <a:cxn ang="0">
                <a:pos x="620" y="940"/>
              </a:cxn>
              <a:cxn ang="0">
                <a:pos x="638" y="940"/>
              </a:cxn>
              <a:cxn ang="0">
                <a:pos x="656" y="931"/>
              </a:cxn>
              <a:cxn ang="0">
                <a:pos x="674" y="922"/>
              </a:cxn>
              <a:cxn ang="0">
                <a:pos x="682" y="913"/>
              </a:cxn>
              <a:cxn ang="0">
                <a:pos x="700" y="904"/>
              </a:cxn>
              <a:cxn ang="0">
                <a:pos x="718" y="887"/>
              </a:cxn>
              <a:cxn ang="0">
                <a:pos x="736" y="878"/>
              </a:cxn>
              <a:cxn ang="0">
                <a:pos x="744" y="869"/>
              </a:cxn>
              <a:cxn ang="0">
                <a:pos x="762" y="860"/>
              </a:cxn>
              <a:cxn ang="0">
                <a:pos x="780" y="851"/>
              </a:cxn>
              <a:cxn ang="0">
                <a:pos x="789" y="842"/>
              </a:cxn>
              <a:cxn ang="0">
                <a:pos x="806" y="825"/>
              </a:cxn>
              <a:cxn ang="0">
                <a:pos x="824" y="816"/>
              </a:cxn>
              <a:cxn ang="0">
                <a:pos x="833" y="807"/>
              </a:cxn>
              <a:cxn ang="0">
                <a:pos x="851" y="789"/>
              </a:cxn>
              <a:cxn ang="0">
                <a:pos x="860" y="780"/>
              </a:cxn>
              <a:cxn ang="0">
                <a:pos x="877" y="771"/>
              </a:cxn>
              <a:cxn ang="0">
                <a:pos x="886" y="754"/>
              </a:cxn>
              <a:cxn ang="0">
                <a:pos x="904" y="745"/>
              </a:cxn>
              <a:cxn ang="0">
                <a:pos x="913" y="727"/>
              </a:cxn>
              <a:cxn ang="0">
                <a:pos x="931" y="718"/>
              </a:cxn>
              <a:cxn ang="0">
                <a:pos x="939" y="701"/>
              </a:cxn>
              <a:cxn ang="0">
                <a:pos x="169" y="0"/>
              </a:cxn>
              <a:cxn ang="0">
                <a:pos x="0" y="1037"/>
              </a:cxn>
            </a:cxnLst>
            <a:rect l="0" t="0" r="r" b="b"/>
            <a:pathLst>
              <a:path w="939" h="1046">
                <a:moveTo>
                  <a:pt x="0" y="1037"/>
                </a:moveTo>
                <a:lnTo>
                  <a:pt x="18" y="1037"/>
                </a:lnTo>
                <a:lnTo>
                  <a:pt x="36" y="1037"/>
                </a:lnTo>
                <a:lnTo>
                  <a:pt x="53" y="1046"/>
                </a:lnTo>
                <a:lnTo>
                  <a:pt x="71" y="1046"/>
                </a:lnTo>
                <a:lnTo>
                  <a:pt x="89" y="1046"/>
                </a:lnTo>
                <a:lnTo>
                  <a:pt x="106" y="1046"/>
                </a:lnTo>
                <a:lnTo>
                  <a:pt x="124" y="1046"/>
                </a:lnTo>
                <a:lnTo>
                  <a:pt x="142" y="1046"/>
                </a:lnTo>
                <a:lnTo>
                  <a:pt x="160" y="1046"/>
                </a:lnTo>
                <a:lnTo>
                  <a:pt x="186" y="1046"/>
                </a:lnTo>
                <a:lnTo>
                  <a:pt x="204" y="1046"/>
                </a:lnTo>
                <a:lnTo>
                  <a:pt x="222" y="1046"/>
                </a:lnTo>
                <a:lnTo>
                  <a:pt x="239" y="1046"/>
                </a:lnTo>
                <a:lnTo>
                  <a:pt x="257" y="1046"/>
                </a:lnTo>
                <a:lnTo>
                  <a:pt x="275" y="1046"/>
                </a:lnTo>
                <a:lnTo>
                  <a:pt x="293" y="1037"/>
                </a:lnTo>
                <a:lnTo>
                  <a:pt x="310" y="1037"/>
                </a:lnTo>
                <a:lnTo>
                  <a:pt x="328" y="1037"/>
                </a:lnTo>
                <a:lnTo>
                  <a:pt x="346" y="1037"/>
                </a:lnTo>
                <a:lnTo>
                  <a:pt x="363" y="1029"/>
                </a:lnTo>
                <a:lnTo>
                  <a:pt x="381" y="1029"/>
                </a:lnTo>
                <a:lnTo>
                  <a:pt x="399" y="1020"/>
                </a:lnTo>
                <a:lnTo>
                  <a:pt x="417" y="1020"/>
                </a:lnTo>
                <a:lnTo>
                  <a:pt x="434" y="1011"/>
                </a:lnTo>
                <a:lnTo>
                  <a:pt x="452" y="1011"/>
                </a:lnTo>
                <a:lnTo>
                  <a:pt x="470" y="1002"/>
                </a:lnTo>
                <a:lnTo>
                  <a:pt x="487" y="1002"/>
                </a:lnTo>
                <a:lnTo>
                  <a:pt x="505" y="993"/>
                </a:lnTo>
                <a:lnTo>
                  <a:pt x="523" y="984"/>
                </a:lnTo>
                <a:lnTo>
                  <a:pt x="541" y="984"/>
                </a:lnTo>
                <a:lnTo>
                  <a:pt x="558" y="975"/>
                </a:lnTo>
                <a:lnTo>
                  <a:pt x="576" y="966"/>
                </a:lnTo>
                <a:lnTo>
                  <a:pt x="585" y="958"/>
                </a:lnTo>
                <a:lnTo>
                  <a:pt x="603" y="949"/>
                </a:lnTo>
                <a:lnTo>
                  <a:pt x="620" y="940"/>
                </a:lnTo>
                <a:lnTo>
                  <a:pt x="638" y="940"/>
                </a:lnTo>
                <a:lnTo>
                  <a:pt x="656" y="931"/>
                </a:lnTo>
                <a:lnTo>
                  <a:pt x="674" y="922"/>
                </a:lnTo>
                <a:lnTo>
                  <a:pt x="682" y="913"/>
                </a:lnTo>
                <a:lnTo>
                  <a:pt x="700" y="904"/>
                </a:lnTo>
                <a:lnTo>
                  <a:pt x="718" y="887"/>
                </a:lnTo>
                <a:lnTo>
                  <a:pt x="736" y="878"/>
                </a:lnTo>
                <a:lnTo>
                  <a:pt x="744" y="869"/>
                </a:lnTo>
                <a:lnTo>
                  <a:pt x="762" y="860"/>
                </a:lnTo>
                <a:lnTo>
                  <a:pt x="780" y="851"/>
                </a:lnTo>
                <a:lnTo>
                  <a:pt x="789" y="842"/>
                </a:lnTo>
                <a:lnTo>
                  <a:pt x="806" y="825"/>
                </a:lnTo>
                <a:lnTo>
                  <a:pt x="824" y="816"/>
                </a:lnTo>
                <a:lnTo>
                  <a:pt x="833" y="807"/>
                </a:lnTo>
                <a:lnTo>
                  <a:pt x="851" y="789"/>
                </a:lnTo>
                <a:lnTo>
                  <a:pt x="860" y="780"/>
                </a:lnTo>
                <a:lnTo>
                  <a:pt x="877" y="771"/>
                </a:lnTo>
                <a:lnTo>
                  <a:pt x="886" y="754"/>
                </a:lnTo>
                <a:lnTo>
                  <a:pt x="904" y="745"/>
                </a:lnTo>
                <a:lnTo>
                  <a:pt x="913" y="727"/>
                </a:lnTo>
                <a:lnTo>
                  <a:pt x="931" y="718"/>
                </a:lnTo>
                <a:lnTo>
                  <a:pt x="939" y="701"/>
                </a:lnTo>
                <a:lnTo>
                  <a:pt x="169" y="0"/>
                </a:lnTo>
                <a:lnTo>
                  <a:pt x="0" y="1037"/>
                </a:lnTo>
                <a:close/>
              </a:path>
            </a:pathLst>
          </a:custGeom>
          <a:gradFill rotWithShape="1">
            <a:gsLst>
              <a:gs pos="0">
                <a:srgbClr val="C1EBFF">
                  <a:gamma/>
                  <a:shade val="46275"/>
                  <a:invGamma/>
                </a:srgbClr>
              </a:gs>
              <a:gs pos="50000">
                <a:srgbClr val="C1EBFF"/>
              </a:gs>
              <a:gs pos="100000">
                <a:srgbClr val="C1EBFF">
                  <a:gamma/>
                  <a:shade val="46275"/>
                  <a:invGamma/>
                </a:srgbClr>
              </a:gs>
            </a:gsLst>
            <a:lin ang="2700000" scaled="1"/>
          </a:gradFill>
          <a:ln w="14351">
            <a:solidFill>
              <a:srgbClr val="C1EB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6" name="Freeform 10"/>
          <p:cNvSpPr>
            <a:spLocks/>
          </p:cNvSpPr>
          <p:nvPr/>
        </p:nvSpPr>
        <p:spPr bwMode="auto">
          <a:xfrm>
            <a:off x="3973513" y="3789363"/>
            <a:ext cx="1490662" cy="1660525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939" y="701"/>
              </a:cxn>
              <a:cxn ang="0">
                <a:pos x="931" y="718"/>
              </a:cxn>
              <a:cxn ang="0">
                <a:pos x="913" y="727"/>
              </a:cxn>
              <a:cxn ang="0">
                <a:pos x="904" y="745"/>
              </a:cxn>
              <a:cxn ang="0">
                <a:pos x="886" y="754"/>
              </a:cxn>
              <a:cxn ang="0">
                <a:pos x="877" y="771"/>
              </a:cxn>
              <a:cxn ang="0">
                <a:pos x="860" y="780"/>
              </a:cxn>
              <a:cxn ang="0">
                <a:pos x="851" y="789"/>
              </a:cxn>
              <a:cxn ang="0">
                <a:pos x="833" y="807"/>
              </a:cxn>
              <a:cxn ang="0">
                <a:pos x="824" y="816"/>
              </a:cxn>
              <a:cxn ang="0">
                <a:pos x="806" y="825"/>
              </a:cxn>
              <a:cxn ang="0">
                <a:pos x="789" y="842"/>
              </a:cxn>
              <a:cxn ang="0">
                <a:pos x="780" y="851"/>
              </a:cxn>
              <a:cxn ang="0">
                <a:pos x="762" y="860"/>
              </a:cxn>
              <a:cxn ang="0">
                <a:pos x="744" y="869"/>
              </a:cxn>
              <a:cxn ang="0">
                <a:pos x="736" y="878"/>
              </a:cxn>
              <a:cxn ang="0">
                <a:pos x="718" y="887"/>
              </a:cxn>
              <a:cxn ang="0">
                <a:pos x="700" y="904"/>
              </a:cxn>
              <a:cxn ang="0">
                <a:pos x="682" y="913"/>
              </a:cxn>
              <a:cxn ang="0">
                <a:pos x="674" y="922"/>
              </a:cxn>
              <a:cxn ang="0">
                <a:pos x="656" y="931"/>
              </a:cxn>
              <a:cxn ang="0">
                <a:pos x="638" y="940"/>
              </a:cxn>
              <a:cxn ang="0">
                <a:pos x="620" y="940"/>
              </a:cxn>
              <a:cxn ang="0">
                <a:pos x="603" y="949"/>
              </a:cxn>
              <a:cxn ang="0">
                <a:pos x="585" y="958"/>
              </a:cxn>
              <a:cxn ang="0">
                <a:pos x="576" y="966"/>
              </a:cxn>
              <a:cxn ang="0">
                <a:pos x="558" y="975"/>
              </a:cxn>
              <a:cxn ang="0">
                <a:pos x="541" y="984"/>
              </a:cxn>
              <a:cxn ang="0">
                <a:pos x="523" y="984"/>
              </a:cxn>
              <a:cxn ang="0">
                <a:pos x="505" y="993"/>
              </a:cxn>
              <a:cxn ang="0">
                <a:pos x="487" y="1002"/>
              </a:cxn>
              <a:cxn ang="0">
                <a:pos x="470" y="1002"/>
              </a:cxn>
              <a:cxn ang="0">
                <a:pos x="452" y="1011"/>
              </a:cxn>
              <a:cxn ang="0">
                <a:pos x="434" y="1011"/>
              </a:cxn>
              <a:cxn ang="0">
                <a:pos x="417" y="1020"/>
              </a:cxn>
              <a:cxn ang="0">
                <a:pos x="399" y="1020"/>
              </a:cxn>
              <a:cxn ang="0">
                <a:pos x="381" y="1029"/>
              </a:cxn>
              <a:cxn ang="0">
                <a:pos x="363" y="1029"/>
              </a:cxn>
              <a:cxn ang="0">
                <a:pos x="346" y="1037"/>
              </a:cxn>
              <a:cxn ang="0">
                <a:pos x="328" y="1037"/>
              </a:cxn>
              <a:cxn ang="0">
                <a:pos x="310" y="1037"/>
              </a:cxn>
              <a:cxn ang="0">
                <a:pos x="293" y="1037"/>
              </a:cxn>
              <a:cxn ang="0">
                <a:pos x="275" y="1046"/>
              </a:cxn>
              <a:cxn ang="0">
                <a:pos x="257" y="1046"/>
              </a:cxn>
              <a:cxn ang="0">
                <a:pos x="239" y="1046"/>
              </a:cxn>
              <a:cxn ang="0">
                <a:pos x="222" y="1046"/>
              </a:cxn>
              <a:cxn ang="0">
                <a:pos x="204" y="1046"/>
              </a:cxn>
              <a:cxn ang="0">
                <a:pos x="186" y="1046"/>
              </a:cxn>
              <a:cxn ang="0">
                <a:pos x="160" y="1046"/>
              </a:cxn>
              <a:cxn ang="0">
                <a:pos x="142" y="1046"/>
              </a:cxn>
              <a:cxn ang="0">
                <a:pos x="124" y="1046"/>
              </a:cxn>
              <a:cxn ang="0">
                <a:pos x="106" y="1046"/>
              </a:cxn>
              <a:cxn ang="0">
                <a:pos x="89" y="1046"/>
              </a:cxn>
              <a:cxn ang="0">
                <a:pos x="71" y="1046"/>
              </a:cxn>
              <a:cxn ang="0">
                <a:pos x="53" y="1046"/>
              </a:cxn>
              <a:cxn ang="0">
                <a:pos x="36" y="1037"/>
              </a:cxn>
              <a:cxn ang="0">
                <a:pos x="18" y="1037"/>
              </a:cxn>
              <a:cxn ang="0">
                <a:pos x="0" y="1037"/>
              </a:cxn>
              <a:cxn ang="0">
                <a:pos x="169" y="0"/>
              </a:cxn>
            </a:cxnLst>
            <a:rect l="0" t="0" r="r" b="b"/>
            <a:pathLst>
              <a:path w="939" h="1046">
                <a:moveTo>
                  <a:pt x="169" y="0"/>
                </a:moveTo>
                <a:lnTo>
                  <a:pt x="939" y="701"/>
                </a:lnTo>
                <a:lnTo>
                  <a:pt x="931" y="718"/>
                </a:lnTo>
                <a:lnTo>
                  <a:pt x="913" y="727"/>
                </a:lnTo>
                <a:lnTo>
                  <a:pt x="904" y="745"/>
                </a:lnTo>
                <a:lnTo>
                  <a:pt x="886" y="754"/>
                </a:lnTo>
                <a:lnTo>
                  <a:pt x="877" y="771"/>
                </a:lnTo>
                <a:lnTo>
                  <a:pt x="860" y="780"/>
                </a:lnTo>
                <a:lnTo>
                  <a:pt x="851" y="789"/>
                </a:lnTo>
                <a:lnTo>
                  <a:pt x="833" y="807"/>
                </a:lnTo>
                <a:lnTo>
                  <a:pt x="824" y="816"/>
                </a:lnTo>
                <a:lnTo>
                  <a:pt x="806" y="825"/>
                </a:lnTo>
                <a:lnTo>
                  <a:pt x="789" y="842"/>
                </a:lnTo>
                <a:lnTo>
                  <a:pt x="780" y="851"/>
                </a:lnTo>
                <a:lnTo>
                  <a:pt x="762" y="860"/>
                </a:lnTo>
                <a:lnTo>
                  <a:pt x="744" y="869"/>
                </a:lnTo>
                <a:lnTo>
                  <a:pt x="736" y="878"/>
                </a:lnTo>
                <a:lnTo>
                  <a:pt x="718" y="887"/>
                </a:lnTo>
                <a:lnTo>
                  <a:pt x="700" y="904"/>
                </a:lnTo>
                <a:lnTo>
                  <a:pt x="682" y="913"/>
                </a:lnTo>
                <a:lnTo>
                  <a:pt x="674" y="922"/>
                </a:lnTo>
                <a:lnTo>
                  <a:pt x="656" y="931"/>
                </a:lnTo>
                <a:lnTo>
                  <a:pt x="638" y="940"/>
                </a:lnTo>
                <a:lnTo>
                  <a:pt x="620" y="940"/>
                </a:lnTo>
                <a:lnTo>
                  <a:pt x="603" y="949"/>
                </a:lnTo>
                <a:lnTo>
                  <a:pt x="585" y="958"/>
                </a:lnTo>
                <a:lnTo>
                  <a:pt x="576" y="966"/>
                </a:lnTo>
                <a:lnTo>
                  <a:pt x="558" y="975"/>
                </a:lnTo>
                <a:lnTo>
                  <a:pt x="541" y="984"/>
                </a:lnTo>
                <a:lnTo>
                  <a:pt x="523" y="984"/>
                </a:lnTo>
                <a:lnTo>
                  <a:pt x="505" y="993"/>
                </a:lnTo>
                <a:lnTo>
                  <a:pt x="487" y="1002"/>
                </a:lnTo>
                <a:lnTo>
                  <a:pt x="470" y="1002"/>
                </a:lnTo>
                <a:lnTo>
                  <a:pt x="452" y="1011"/>
                </a:lnTo>
                <a:lnTo>
                  <a:pt x="434" y="1011"/>
                </a:lnTo>
                <a:lnTo>
                  <a:pt x="417" y="1020"/>
                </a:lnTo>
                <a:lnTo>
                  <a:pt x="399" y="1020"/>
                </a:lnTo>
                <a:lnTo>
                  <a:pt x="381" y="1029"/>
                </a:lnTo>
                <a:lnTo>
                  <a:pt x="363" y="1029"/>
                </a:lnTo>
                <a:lnTo>
                  <a:pt x="346" y="1037"/>
                </a:lnTo>
                <a:lnTo>
                  <a:pt x="328" y="1037"/>
                </a:lnTo>
                <a:lnTo>
                  <a:pt x="310" y="1037"/>
                </a:lnTo>
                <a:lnTo>
                  <a:pt x="293" y="1037"/>
                </a:lnTo>
                <a:lnTo>
                  <a:pt x="275" y="1046"/>
                </a:lnTo>
                <a:lnTo>
                  <a:pt x="257" y="1046"/>
                </a:lnTo>
                <a:lnTo>
                  <a:pt x="239" y="1046"/>
                </a:lnTo>
                <a:lnTo>
                  <a:pt x="222" y="1046"/>
                </a:lnTo>
                <a:lnTo>
                  <a:pt x="204" y="1046"/>
                </a:lnTo>
                <a:lnTo>
                  <a:pt x="186" y="1046"/>
                </a:lnTo>
                <a:lnTo>
                  <a:pt x="160" y="1046"/>
                </a:lnTo>
                <a:lnTo>
                  <a:pt x="142" y="1046"/>
                </a:lnTo>
                <a:lnTo>
                  <a:pt x="124" y="1046"/>
                </a:lnTo>
                <a:lnTo>
                  <a:pt x="106" y="1046"/>
                </a:lnTo>
                <a:lnTo>
                  <a:pt x="89" y="1046"/>
                </a:lnTo>
                <a:lnTo>
                  <a:pt x="71" y="1046"/>
                </a:lnTo>
                <a:lnTo>
                  <a:pt x="53" y="1046"/>
                </a:lnTo>
                <a:lnTo>
                  <a:pt x="36" y="1037"/>
                </a:lnTo>
                <a:lnTo>
                  <a:pt x="18" y="1037"/>
                </a:lnTo>
                <a:lnTo>
                  <a:pt x="0" y="1037"/>
                </a:lnTo>
                <a:lnTo>
                  <a:pt x="169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7" name="Freeform 11"/>
          <p:cNvSpPr>
            <a:spLocks/>
          </p:cNvSpPr>
          <p:nvPr/>
        </p:nvSpPr>
        <p:spPr bwMode="auto">
          <a:xfrm>
            <a:off x="4241800" y="3789363"/>
            <a:ext cx="1236663" cy="1112837"/>
          </a:xfrm>
          <a:custGeom>
            <a:avLst/>
            <a:gdLst/>
            <a:ahLst/>
            <a:cxnLst>
              <a:cxn ang="0">
                <a:pos x="770" y="701"/>
              </a:cxn>
              <a:cxn ang="0">
                <a:pos x="779" y="692"/>
              </a:cxn>
              <a:cxn ang="0">
                <a:pos x="0" y="0"/>
              </a:cxn>
              <a:cxn ang="0">
                <a:pos x="770" y="701"/>
              </a:cxn>
            </a:cxnLst>
            <a:rect l="0" t="0" r="r" b="b"/>
            <a:pathLst>
              <a:path w="779" h="701">
                <a:moveTo>
                  <a:pt x="770" y="701"/>
                </a:moveTo>
                <a:lnTo>
                  <a:pt x="779" y="692"/>
                </a:lnTo>
                <a:lnTo>
                  <a:pt x="0" y="0"/>
                </a:lnTo>
                <a:lnTo>
                  <a:pt x="770" y="701"/>
                </a:lnTo>
                <a:close/>
              </a:path>
            </a:pathLst>
          </a:custGeom>
          <a:solidFill>
            <a:srgbClr val="7DD5FF"/>
          </a:solidFill>
          <a:ln w="14288">
            <a:solidFill>
              <a:srgbClr val="7DD5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8" name="Freeform 12"/>
          <p:cNvSpPr>
            <a:spLocks/>
          </p:cNvSpPr>
          <p:nvPr/>
        </p:nvSpPr>
        <p:spPr bwMode="auto">
          <a:xfrm>
            <a:off x="4241800" y="3789363"/>
            <a:ext cx="1236663" cy="1112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9" y="692"/>
              </a:cxn>
              <a:cxn ang="0">
                <a:pos x="770" y="701"/>
              </a:cxn>
              <a:cxn ang="0">
                <a:pos x="0" y="0"/>
              </a:cxn>
            </a:cxnLst>
            <a:rect l="0" t="0" r="r" b="b"/>
            <a:pathLst>
              <a:path w="779" h="701">
                <a:moveTo>
                  <a:pt x="0" y="0"/>
                </a:moveTo>
                <a:lnTo>
                  <a:pt x="779" y="692"/>
                </a:lnTo>
                <a:lnTo>
                  <a:pt x="770" y="701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89" name="Freeform 13"/>
          <p:cNvSpPr>
            <a:spLocks/>
          </p:cNvSpPr>
          <p:nvPr/>
        </p:nvSpPr>
        <p:spPr bwMode="auto">
          <a:xfrm>
            <a:off x="4241800" y="3789363"/>
            <a:ext cx="1589088" cy="1098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1" y="275"/>
              </a:cxn>
              <a:cxn ang="0">
                <a:pos x="1001" y="293"/>
              </a:cxn>
              <a:cxn ang="0">
                <a:pos x="992" y="311"/>
              </a:cxn>
              <a:cxn ang="0">
                <a:pos x="992" y="328"/>
              </a:cxn>
              <a:cxn ang="0">
                <a:pos x="983" y="346"/>
              </a:cxn>
              <a:cxn ang="0">
                <a:pos x="974" y="364"/>
              </a:cxn>
              <a:cxn ang="0">
                <a:pos x="965" y="382"/>
              </a:cxn>
              <a:cxn ang="0">
                <a:pos x="965" y="399"/>
              </a:cxn>
              <a:cxn ang="0">
                <a:pos x="956" y="417"/>
              </a:cxn>
              <a:cxn ang="0">
                <a:pos x="948" y="426"/>
              </a:cxn>
              <a:cxn ang="0">
                <a:pos x="939" y="444"/>
              </a:cxn>
              <a:cxn ang="0">
                <a:pos x="930" y="461"/>
              </a:cxn>
              <a:cxn ang="0">
                <a:pos x="921" y="479"/>
              </a:cxn>
              <a:cxn ang="0">
                <a:pos x="921" y="497"/>
              </a:cxn>
              <a:cxn ang="0">
                <a:pos x="912" y="514"/>
              </a:cxn>
              <a:cxn ang="0">
                <a:pos x="903" y="523"/>
              </a:cxn>
              <a:cxn ang="0">
                <a:pos x="886" y="541"/>
              </a:cxn>
              <a:cxn ang="0">
                <a:pos x="877" y="559"/>
              </a:cxn>
              <a:cxn ang="0">
                <a:pos x="868" y="577"/>
              </a:cxn>
              <a:cxn ang="0">
                <a:pos x="859" y="585"/>
              </a:cxn>
              <a:cxn ang="0">
                <a:pos x="850" y="603"/>
              </a:cxn>
              <a:cxn ang="0">
                <a:pos x="841" y="621"/>
              </a:cxn>
              <a:cxn ang="0">
                <a:pos x="832" y="630"/>
              </a:cxn>
              <a:cxn ang="0">
                <a:pos x="815" y="647"/>
              </a:cxn>
              <a:cxn ang="0">
                <a:pos x="806" y="665"/>
              </a:cxn>
              <a:cxn ang="0">
                <a:pos x="797" y="674"/>
              </a:cxn>
              <a:cxn ang="0">
                <a:pos x="779" y="692"/>
              </a:cxn>
              <a:cxn ang="0">
                <a:pos x="0" y="0"/>
              </a:cxn>
            </a:cxnLst>
            <a:rect l="0" t="0" r="r" b="b"/>
            <a:pathLst>
              <a:path w="1001" h="692">
                <a:moveTo>
                  <a:pt x="0" y="0"/>
                </a:moveTo>
                <a:lnTo>
                  <a:pt x="1001" y="275"/>
                </a:lnTo>
                <a:lnTo>
                  <a:pt x="1001" y="293"/>
                </a:lnTo>
                <a:lnTo>
                  <a:pt x="992" y="311"/>
                </a:lnTo>
                <a:lnTo>
                  <a:pt x="992" y="328"/>
                </a:lnTo>
                <a:lnTo>
                  <a:pt x="983" y="346"/>
                </a:lnTo>
                <a:lnTo>
                  <a:pt x="974" y="364"/>
                </a:lnTo>
                <a:lnTo>
                  <a:pt x="965" y="382"/>
                </a:lnTo>
                <a:lnTo>
                  <a:pt x="965" y="399"/>
                </a:lnTo>
                <a:lnTo>
                  <a:pt x="956" y="417"/>
                </a:lnTo>
                <a:lnTo>
                  <a:pt x="948" y="426"/>
                </a:lnTo>
                <a:lnTo>
                  <a:pt x="939" y="444"/>
                </a:lnTo>
                <a:lnTo>
                  <a:pt x="930" y="461"/>
                </a:lnTo>
                <a:lnTo>
                  <a:pt x="921" y="479"/>
                </a:lnTo>
                <a:lnTo>
                  <a:pt x="921" y="497"/>
                </a:lnTo>
                <a:lnTo>
                  <a:pt x="912" y="514"/>
                </a:lnTo>
                <a:lnTo>
                  <a:pt x="903" y="523"/>
                </a:lnTo>
                <a:lnTo>
                  <a:pt x="886" y="541"/>
                </a:lnTo>
                <a:lnTo>
                  <a:pt x="877" y="559"/>
                </a:lnTo>
                <a:lnTo>
                  <a:pt x="868" y="577"/>
                </a:lnTo>
                <a:lnTo>
                  <a:pt x="859" y="585"/>
                </a:lnTo>
                <a:lnTo>
                  <a:pt x="850" y="603"/>
                </a:lnTo>
                <a:lnTo>
                  <a:pt x="841" y="621"/>
                </a:lnTo>
                <a:lnTo>
                  <a:pt x="832" y="630"/>
                </a:lnTo>
                <a:lnTo>
                  <a:pt x="815" y="647"/>
                </a:lnTo>
                <a:lnTo>
                  <a:pt x="806" y="665"/>
                </a:lnTo>
                <a:lnTo>
                  <a:pt x="797" y="674"/>
                </a:lnTo>
                <a:lnTo>
                  <a:pt x="779" y="69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DD5FF"/>
              </a:gs>
              <a:gs pos="100000">
                <a:srgbClr val="7DD5FF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rgbClr val="7DD5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90" name="Freeform 14"/>
          <p:cNvSpPr>
            <a:spLocks/>
          </p:cNvSpPr>
          <p:nvPr/>
        </p:nvSpPr>
        <p:spPr bwMode="auto">
          <a:xfrm>
            <a:off x="4241800" y="3789363"/>
            <a:ext cx="1589088" cy="1098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1" y="275"/>
              </a:cxn>
              <a:cxn ang="0">
                <a:pos x="1001" y="293"/>
              </a:cxn>
              <a:cxn ang="0">
                <a:pos x="992" y="311"/>
              </a:cxn>
              <a:cxn ang="0">
                <a:pos x="992" y="328"/>
              </a:cxn>
              <a:cxn ang="0">
                <a:pos x="983" y="346"/>
              </a:cxn>
              <a:cxn ang="0">
                <a:pos x="974" y="364"/>
              </a:cxn>
              <a:cxn ang="0">
                <a:pos x="965" y="382"/>
              </a:cxn>
              <a:cxn ang="0">
                <a:pos x="965" y="399"/>
              </a:cxn>
              <a:cxn ang="0">
                <a:pos x="956" y="417"/>
              </a:cxn>
              <a:cxn ang="0">
                <a:pos x="948" y="426"/>
              </a:cxn>
              <a:cxn ang="0">
                <a:pos x="939" y="444"/>
              </a:cxn>
              <a:cxn ang="0">
                <a:pos x="930" y="461"/>
              </a:cxn>
              <a:cxn ang="0">
                <a:pos x="921" y="479"/>
              </a:cxn>
              <a:cxn ang="0">
                <a:pos x="921" y="497"/>
              </a:cxn>
              <a:cxn ang="0">
                <a:pos x="912" y="514"/>
              </a:cxn>
              <a:cxn ang="0">
                <a:pos x="903" y="523"/>
              </a:cxn>
              <a:cxn ang="0">
                <a:pos x="886" y="541"/>
              </a:cxn>
              <a:cxn ang="0">
                <a:pos x="877" y="559"/>
              </a:cxn>
              <a:cxn ang="0">
                <a:pos x="868" y="577"/>
              </a:cxn>
              <a:cxn ang="0">
                <a:pos x="859" y="585"/>
              </a:cxn>
              <a:cxn ang="0">
                <a:pos x="850" y="603"/>
              </a:cxn>
              <a:cxn ang="0">
                <a:pos x="841" y="621"/>
              </a:cxn>
              <a:cxn ang="0">
                <a:pos x="832" y="630"/>
              </a:cxn>
              <a:cxn ang="0">
                <a:pos x="815" y="647"/>
              </a:cxn>
              <a:cxn ang="0">
                <a:pos x="806" y="665"/>
              </a:cxn>
              <a:cxn ang="0">
                <a:pos x="797" y="674"/>
              </a:cxn>
              <a:cxn ang="0">
                <a:pos x="779" y="692"/>
              </a:cxn>
              <a:cxn ang="0">
                <a:pos x="0" y="0"/>
              </a:cxn>
            </a:cxnLst>
            <a:rect l="0" t="0" r="r" b="b"/>
            <a:pathLst>
              <a:path w="1001" h="692">
                <a:moveTo>
                  <a:pt x="0" y="0"/>
                </a:moveTo>
                <a:lnTo>
                  <a:pt x="1001" y="275"/>
                </a:lnTo>
                <a:lnTo>
                  <a:pt x="1001" y="293"/>
                </a:lnTo>
                <a:lnTo>
                  <a:pt x="992" y="311"/>
                </a:lnTo>
                <a:lnTo>
                  <a:pt x="992" y="328"/>
                </a:lnTo>
                <a:lnTo>
                  <a:pt x="983" y="346"/>
                </a:lnTo>
                <a:lnTo>
                  <a:pt x="974" y="364"/>
                </a:lnTo>
                <a:lnTo>
                  <a:pt x="965" y="382"/>
                </a:lnTo>
                <a:lnTo>
                  <a:pt x="965" y="399"/>
                </a:lnTo>
                <a:lnTo>
                  <a:pt x="956" y="417"/>
                </a:lnTo>
                <a:lnTo>
                  <a:pt x="948" y="426"/>
                </a:lnTo>
                <a:lnTo>
                  <a:pt x="939" y="444"/>
                </a:lnTo>
                <a:lnTo>
                  <a:pt x="930" y="461"/>
                </a:lnTo>
                <a:lnTo>
                  <a:pt x="921" y="479"/>
                </a:lnTo>
                <a:lnTo>
                  <a:pt x="921" y="497"/>
                </a:lnTo>
                <a:lnTo>
                  <a:pt x="912" y="514"/>
                </a:lnTo>
                <a:lnTo>
                  <a:pt x="903" y="523"/>
                </a:lnTo>
                <a:lnTo>
                  <a:pt x="886" y="541"/>
                </a:lnTo>
                <a:lnTo>
                  <a:pt x="877" y="559"/>
                </a:lnTo>
                <a:lnTo>
                  <a:pt x="868" y="577"/>
                </a:lnTo>
                <a:lnTo>
                  <a:pt x="859" y="585"/>
                </a:lnTo>
                <a:lnTo>
                  <a:pt x="850" y="603"/>
                </a:lnTo>
                <a:lnTo>
                  <a:pt x="841" y="621"/>
                </a:lnTo>
                <a:lnTo>
                  <a:pt x="832" y="630"/>
                </a:lnTo>
                <a:lnTo>
                  <a:pt x="815" y="647"/>
                </a:lnTo>
                <a:lnTo>
                  <a:pt x="806" y="665"/>
                </a:lnTo>
                <a:lnTo>
                  <a:pt x="797" y="674"/>
                </a:lnTo>
                <a:lnTo>
                  <a:pt x="779" y="692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91" name="Freeform 15"/>
          <p:cNvSpPr>
            <a:spLocks/>
          </p:cNvSpPr>
          <p:nvPr/>
        </p:nvSpPr>
        <p:spPr bwMode="auto">
          <a:xfrm>
            <a:off x="4241800" y="3789363"/>
            <a:ext cx="1644650" cy="436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6" y="0"/>
              </a:cxn>
              <a:cxn ang="0">
                <a:pos x="1036" y="27"/>
              </a:cxn>
              <a:cxn ang="0">
                <a:pos x="1036" y="45"/>
              </a:cxn>
              <a:cxn ang="0">
                <a:pos x="1036" y="62"/>
              </a:cxn>
              <a:cxn ang="0">
                <a:pos x="1036" y="80"/>
              </a:cxn>
              <a:cxn ang="0">
                <a:pos x="1036" y="98"/>
              </a:cxn>
              <a:cxn ang="0">
                <a:pos x="1036" y="116"/>
              </a:cxn>
              <a:cxn ang="0">
                <a:pos x="1027" y="133"/>
              </a:cxn>
              <a:cxn ang="0">
                <a:pos x="1027" y="151"/>
              </a:cxn>
              <a:cxn ang="0">
                <a:pos x="1027" y="169"/>
              </a:cxn>
              <a:cxn ang="0">
                <a:pos x="1027" y="187"/>
              </a:cxn>
              <a:cxn ang="0">
                <a:pos x="1018" y="204"/>
              </a:cxn>
              <a:cxn ang="0">
                <a:pos x="1018" y="222"/>
              </a:cxn>
              <a:cxn ang="0">
                <a:pos x="1010" y="240"/>
              </a:cxn>
              <a:cxn ang="0">
                <a:pos x="1010" y="257"/>
              </a:cxn>
              <a:cxn ang="0">
                <a:pos x="1001" y="275"/>
              </a:cxn>
              <a:cxn ang="0">
                <a:pos x="0" y="0"/>
              </a:cxn>
            </a:cxnLst>
            <a:rect l="0" t="0" r="r" b="b"/>
            <a:pathLst>
              <a:path w="1036" h="275">
                <a:moveTo>
                  <a:pt x="0" y="0"/>
                </a:moveTo>
                <a:lnTo>
                  <a:pt x="1036" y="0"/>
                </a:lnTo>
                <a:lnTo>
                  <a:pt x="1036" y="27"/>
                </a:lnTo>
                <a:lnTo>
                  <a:pt x="1036" y="45"/>
                </a:lnTo>
                <a:lnTo>
                  <a:pt x="1036" y="62"/>
                </a:lnTo>
                <a:lnTo>
                  <a:pt x="1036" y="80"/>
                </a:lnTo>
                <a:lnTo>
                  <a:pt x="1036" y="98"/>
                </a:lnTo>
                <a:lnTo>
                  <a:pt x="1036" y="116"/>
                </a:lnTo>
                <a:lnTo>
                  <a:pt x="1027" y="133"/>
                </a:lnTo>
                <a:lnTo>
                  <a:pt x="1027" y="151"/>
                </a:lnTo>
                <a:lnTo>
                  <a:pt x="1027" y="169"/>
                </a:lnTo>
                <a:lnTo>
                  <a:pt x="1027" y="187"/>
                </a:lnTo>
                <a:lnTo>
                  <a:pt x="1018" y="204"/>
                </a:lnTo>
                <a:lnTo>
                  <a:pt x="1018" y="222"/>
                </a:lnTo>
                <a:lnTo>
                  <a:pt x="1010" y="240"/>
                </a:lnTo>
                <a:lnTo>
                  <a:pt x="1010" y="257"/>
                </a:lnTo>
                <a:lnTo>
                  <a:pt x="1001" y="275"/>
                </a:lnTo>
                <a:lnTo>
                  <a:pt x="0" y="0"/>
                </a:lnTo>
                <a:close/>
              </a:path>
            </a:pathLst>
          </a:custGeom>
          <a:solidFill>
            <a:srgbClr val="1AB5FF"/>
          </a:solidFill>
          <a:ln w="14288">
            <a:solidFill>
              <a:srgbClr val="1AB5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92" name="Freeform 16"/>
          <p:cNvSpPr>
            <a:spLocks/>
          </p:cNvSpPr>
          <p:nvPr/>
        </p:nvSpPr>
        <p:spPr bwMode="auto">
          <a:xfrm>
            <a:off x="4241800" y="3789363"/>
            <a:ext cx="1644650" cy="436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36" y="0"/>
              </a:cxn>
              <a:cxn ang="0">
                <a:pos x="1036" y="27"/>
              </a:cxn>
              <a:cxn ang="0">
                <a:pos x="1036" y="45"/>
              </a:cxn>
              <a:cxn ang="0">
                <a:pos x="1036" y="62"/>
              </a:cxn>
              <a:cxn ang="0">
                <a:pos x="1036" y="80"/>
              </a:cxn>
              <a:cxn ang="0">
                <a:pos x="1036" y="98"/>
              </a:cxn>
              <a:cxn ang="0">
                <a:pos x="1036" y="116"/>
              </a:cxn>
              <a:cxn ang="0">
                <a:pos x="1027" y="133"/>
              </a:cxn>
              <a:cxn ang="0">
                <a:pos x="1027" y="151"/>
              </a:cxn>
              <a:cxn ang="0">
                <a:pos x="1027" y="169"/>
              </a:cxn>
              <a:cxn ang="0">
                <a:pos x="1027" y="187"/>
              </a:cxn>
              <a:cxn ang="0">
                <a:pos x="1018" y="204"/>
              </a:cxn>
              <a:cxn ang="0">
                <a:pos x="1018" y="222"/>
              </a:cxn>
              <a:cxn ang="0">
                <a:pos x="1010" y="240"/>
              </a:cxn>
              <a:cxn ang="0">
                <a:pos x="1010" y="257"/>
              </a:cxn>
              <a:cxn ang="0">
                <a:pos x="1001" y="275"/>
              </a:cxn>
              <a:cxn ang="0">
                <a:pos x="0" y="0"/>
              </a:cxn>
            </a:cxnLst>
            <a:rect l="0" t="0" r="r" b="b"/>
            <a:pathLst>
              <a:path w="1036" h="275">
                <a:moveTo>
                  <a:pt x="0" y="0"/>
                </a:moveTo>
                <a:lnTo>
                  <a:pt x="1036" y="0"/>
                </a:lnTo>
                <a:lnTo>
                  <a:pt x="1036" y="27"/>
                </a:lnTo>
                <a:lnTo>
                  <a:pt x="1036" y="45"/>
                </a:lnTo>
                <a:lnTo>
                  <a:pt x="1036" y="62"/>
                </a:lnTo>
                <a:lnTo>
                  <a:pt x="1036" y="80"/>
                </a:lnTo>
                <a:lnTo>
                  <a:pt x="1036" y="98"/>
                </a:lnTo>
                <a:lnTo>
                  <a:pt x="1036" y="116"/>
                </a:lnTo>
                <a:lnTo>
                  <a:pt x="1027" y="133"/>
                </a:lnTo>
                <a:lnTo>
                  <a:pt x="1027" y="151"/>
                </a:lnTo>
                <a:lnTo>
                  <a:pt x="1027" y="169"/>
                </a:lnTo>
                <a:lnTo>
                  <a:pt x="1027" y="187"/>
                </a:lnTo>
                <a:lnTo>
                  <a:pt x="1018" y="204"/>
                </a:lnTo>
                <a:lnTo>
                  <a:pt x="1018" y="222"/>
                </a:lnTo>
                <a:lnTo>
                  <a:pt x="1010" y="240"/>
                </a:lnTo>
                <a:lnTo>
                  <a:pt x="1010" y="257"/>
                </a:lnTo>
                <a:lnTo>
                  <a:pt x="1001" y="275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93" name="Freeform 17"/>
          <p:cNvSpPr>
            <a:spLocks noEditPoints="1"/>
          </p:cNvSpPr>
          <p:nvPr/>
        </p:nvSpPr>
        <p:spPr bwMode="auto">
          <a:xfrm>
            <a:off x="1273175" y="2087563"/>
            <a:ext cx="5921375" cy="3784600"/>
          </a:xfrm>
          <a:custGeom>
            <a:avLst/>
            <a:gdLst/>
            <a:ahLst/>
            <a:cxnLst>
              <a:cxn ang="0">
                <a:pos x="2888" y="877"/>
              </a:cxn>
              <a:cxn ang="0">
                <a:pos x="2888" y="807"/>
              </a:cxn>
              <a:cxn ang="0">
                <a:pos x="3730" y="807"/>
              </a:cxn>
              <a:cxn ang="0">
                <a:pos x="1045" y="434"/>
              </a:cxn>
              <a:cxn ang="0">
                <a:pos x="1045" y="0"/>
              </a:cxn>
              <a:cxn ang="0">
                <a:pos x="0" y="0"/>
              </a:cxn>
              <a:cxn ang="0">
                <a:pos x="2206" y="2065"/>
              </a:cxn>
              <a:cxn ang="0">
                <a:pos x="2206" y="2384"/>
              </a:cxn>
              <a:cxn ang="0">
                <a:pos x="3730" y="2384"/>
              </a:cxn>
              <a:cxn ang="0">
                <a:pos x="2640" y="1773"/>
              </a:cxn>
              <a:cxn ang="0">
                <a:pos x="2640" y="1994"/>
              </a:cxn>
              <a:cxn ang="0">
                <a:pos x="3730" y="1994"/>
              </a:cxn>
              <a:cxn ang="0">
                <a:pos x="2791" y="1569"/>
              </a:cxn>
              <a:cxn ang="0">
                <a:pos x="2791" y="1595"/>
              </a:cxn>
              <a:cxn ang="0">
                <a:pos x="3730" y="1595"/>
              </a:cxn>
              <a:cxn ang="0">
                <a:pos x="2897" y="1205"/>
              </a:cxn>
              <a:cxn ang="0">
                <a:pos x="2897" y="1205"/>
              </a:cxn>
              <a:cxn ang="0">
                <a:pos x="3730" y="1205"/>
              </a:cxn>
            </a:cxnLst>
            <a:rect l="0" t="0" r="r" b="b"/>
            <a:pathLst>
              <a:path w="3730" h="2384">
                <a:moveTo>
                  <a:pt x="2888" y="877"/>
                </a:moveTo>
                <a:lnTo>
                  <a:pt x="2888" y="807"/>
                </a:lnTo>
                <a:lnTo>
                  <a:pt x="3730" y="807"/>
                </a:lnTo>
                <a:moveTo>
                  <a:pt x="1045" y="434"/>
                </a:moveTo>
                <a:lnTo>
                  <a:pt x="1045" y="0"/>
                </a:lnTo>
                <a:lnTo>
                  <a:pt x="0" y="0"/>
                </a:lnTo>
                <a:moveTo>
                  <a:pt x="2206" y="2065"/>
                </a:moveTo>
                <a:lnTo>
                  <a:pt x="2206" y="2384"/>
                </a:lnTo>
                <a:lnTo>
                  <a:pt x="3730" y="2384"/>
                </a:lnTo>
                <a:moveTo>
                  <a:pt x="2640" y="1773"/>
                </a:moveTo>
                <a:lnTo>
                  <a:pt x="2640" y="1994"/>
                </a:lnTo>
                <a:lnTo>
                  <a:pt x="3730" y="1994"/>
                </a:lnTo>
                <a:moveTo>
                  <a:pt x="2791" y="1569"/>
                </a:moveTo>
                <a:lnTo>
                  <a:pt x="2791" y="1595"/>
                </a:lnTo>
                <a:lnTo>
                  <a:pt x="3730" y="1595"/>
                </a:lnTo>
                <a:moveTo>
                  <a:pt x="2897" y="1205"/>
                </a:moveTo>
                <a:lnTo>
                  <a:pt x="2897" y="1205"/>
                </a:lnTo>
                <a:lnTo>
                  <a:pt x="3730" y="1205"/>
                </a:lnTo>
              </a:path>
            </a:pathLst>
          </a:custGeom>
          <a:noFill/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7010400" y="3155950"/>
            <a:ext cx="1984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6%</a:t>
            </a:r>
            <a:endParaRPr lang="es-ES" sz="1800" b="0"/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1328738" y="1862138"/>
            <a:ext cx="295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66%</a:t>
            </a:r>
            <a:endParaRPr lang="es-ES" sz="1800" b="0"/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6926263" y="5661025"/>
            <a:ext cx="295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16%</a:t>
            </a:r>
            <a:endParaRPr lang="es-ES" sz="1800" b="0"/>
          </a:p>
        </p:txBody>
      </p:sp>
      <p:sp>
        <p:nvSpPr>
          <p:cNvPr id="178197" name="Rectangle 21"/>
          <p:cNvSpPr>
            <a:spLocks noChangeArrowheads="1"/>
          </p:cNvSpPr>
          <p:nvPr/>
        </p:nvSpPr>
        <p:spPr bwMode="auto">
          <a:xfrm>
            <a:off x="7010400" y="5041900"/>
            <a:ext cx="1984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0%</a:t>
            </a:r>
            <a:endParaRPr lang="es-ES" sz="1800" b="0"/>
          </a:p>
        </p:txBody>
      </p:sp>
      <p:sp>
        <p:nvSpPr>
          <p:cNvPr id="178198" name="Rectangle 22"/>
          <p:cNvSpPr>
            <a:spLocks noChangeArrowheads="1"/>
          </p:cNvSpPr>
          <p:nvPr/>
        </p:nvSpPr>
        <p:spPr bwMode="auto">
          <a:xfrm>
            <a:off x="7010400" y="4408488"/>
            <a:ext cx="198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7%</a:t>
            </a:r>
            <a:endParaRPr lang="es-ES" sz="1800" b="0"/>
          </a:p>
        </p:txBody>
      </p:sp>
      <p:sp>
        <p:nvSpPr>
          <p:cNvPr id="178199" name="Rectangle 23"/>
          <p:cNvSpPr>
            <a:spLocks noChangeArrowheads="1"/>
          </p:cNvSpPr>
          <p:nvPr/>
        </p:nvSpPr>
        <p:spPr bwMode="auto">
          <a:xfrm>
            <a:off x="7010400" y="3789363"/>
            <a:ext cx="1984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4%</a:t>
            </a:r>
            <a:endParaRPr lang="es-ES" sz="1800" b="0"/>
          </a:p>
        </p:txBody>
      </p:sp>
      <p:sp>
        <p:nvSpPr>
          <p:cNvPr id="178200" name="Rectangle 24"/>
          <p:cNvSpPr>
            <a:spLocks noChangeArrowheads="1"/>
          </p:cNvSpPr>
          <p:nvPr/>
        </p:nvSpPr>
        <p:spPr bwMode="auto">
          <a:xfrm>
            <a:off x="7050088" y="2846388"/>
            <a:ext cx="1920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Tú</a:t>
            </a:r>
            <a:endParaRPr lang="es-ES" sz="1800" b="0"/>
          </a:p>
        </p:txBody>
      </p:sp>
      <p:sp>
        <p:nvSpPr>
          <p:cNvPr id="178201" name="Rectangle 25"/>
          <p:cNvSpPr>
            <a:spLocks noChangeArrowheads="1"/>
          </p:cNvSpPr>
          <p:nvPr/>
        </p:nvSpPr>
        <p:spPr bwMode="auto">
          <a:xfrm>
            <a:off x="1328738" y="1552575"/>
            <a:ext cx="6064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La Onda</a:t>
            </a:r>
            <a:endParaRPr lang="es-ES" sz="1800" b="0"/>
          </a:p>
        </p:txBody>
      </p:sp>
      <p:sp>
        <p:nvSpPr>
          <p:cNvPr id="178202" name="Rectangle 26"/>
          <p:cNvSpPr>
            <a:spLocks noChangeArrowheads="1"/>
          </p:cNvSpPr>
          <p:nvPr/>
        </p:nvSpPr>
        <p:spPr bwMode="auto">
          <a:xfrm>
            <a:off x="6196013" y="5351463"/>
            <a:ext cx="1112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Generación XXI</a:t>
            </a:r>
            <a:endParaRPr lang="es-ES" sz="1800" b="0"/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7007225" y="4718050"/>
            <a:ext cx="2365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Gia</a:t>
            </a:r>
            <a:endParaRPr lang="es-ES" sz="1800" b="0"/>
          </a:p>
        </p:txBody>
      </p:sp>
      <p:sp>
        <p:nvSpPr>
          <p:cNvPr id="178204" name="Rectangle 28"/>
          <p:cNvSpPr>
            <a:spLocks noChangeArrowheads="1"/>
          </p:cNvSpPr>
          <p:nvPr/>
        </p:nvSpPr>
        <p:spPr bwMode="auto">
          <a:xfrm>
            <a:off x="6513513" y="4098925"/>
            <a:ext cx="746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Seventeen</a:t>
            </a:r>
            <a:endParaRPr lang="es-ES" sz="1800" b="0"/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6326188" y="3465513"/>
            <a:ext cx="947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200" b="0"/>
              <a:t>TV y Novelas</a:t>
            </a:r>
            <a:endParaRPr lang="es-ES" sz="1800" b="0"/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>
            <a:off x="323850" y="6165850"/>
            <a:ext cx="1584325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2A62-5AA5-42FE-8C53-BAAEA53E0694}" type="slidenum">
              <a:rPr lang="en-US"/>
              <a:pPr/>
              <a:t>26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229600" cy="863600"/>
          </a:xfrm>
        </p:spPr>
        <p:txBody>
          <a:bodyPr/>
          <a:lstStyle/>
          <a:p>
            <a:pPr algn="l"/>
            <a:r>
              <a:rPr lang="es-EC" sz="3200" b="1">
                <a:latin typeface="Lucida Sans Unicode" pitchFamily="34" charset="0"/>
              </a:rPr>
              <a:t>Revistas de Entretenimiento Juvenil</a:t>
            </a:r>
            <a:br>
              <a:rPr lang="es-EC" sz="3200" b="1">
                <a:latin typeface="Lucida Sans Unicode" pitchFamily="34" charset="0"/>
              </a:rPr>
            </a:br>
            <a:r>
              <a:rPr lang="es-ES" sz="2000">
                <a:solidFill>
                  <a:schemeClr val="tx1"/>
                </a:solidFill>
              </a:rPr>
              <a:t>Top of Mind - Género</a:t>
            </a:r>
            <a:endParaRPr lang="es-EC" sz="2000">
              <a:solidFill>
                <a:schemeClr val="tx1"/>
              </a:solidFill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1201738" y="6302375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80651" name="Group 427"/>
          <p:cNvGrpSpPr>
            <a:grpSpLocks/>
          </p:cNvGrpSpPr>
          <p:nvPr/>
        </p:nvGrpSpPr>
        <p:grpSpPr bwMode="auto">
          <a:xfrm>
            <a:off x="3563938" y="6092825"/>
            <a:ext cx="2076450" cy="206375"/>
            <a:chOff x="3334" y="3924"/>
            <a:chExt cx="1308" cy="130"/>
          </a:xfrm>
        </p:grpSpPr>
        <p:sp>
          <p:nvSpPr>
            <p:cNvPr id="180632" name="Rectangle 408"/>
            <p:cNvSpPr>
              <a:spLocks noChangeArrowheads="1"/>
            </p:cNvSpPr>
            <p:nvPr/>
          </p:nvSpPr>
          <p:spPr bwMode="auto">
            <a:xfrm>
              <a:off x="3334" y="3966"/>
              <a:ext cx="64" cy="9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33" name="Rectangle 409"/>
            <p:cNvSpPr>
              <a:spLocks noChangeArrowheads="1"/>
            </p:cNvSpPr>
            <p:nvPr/>
          </p:nvSpPr>
          <p:spPr bwMode="auto">
            <a:xfrm>
              <a:off x="3334" y="3975"/>
              <a:ext cx="64" cy="9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34" name="Rectangle 410"/>
            <p:cNvSpPr>
              <a:spLocks noChangeArrowheads="1"/>
            </p:cNvSpPr>
            <p:nvPr/>
          </p:nvSpPr>
          <p:spPr bwMode="auto">
            <a:xfrm>
              <a:off x="3334" y="3984"/>
              <a:ext cx="64" cy="9"/>
            </a:xfrm>
            <a:prstGeom prst="rect">
              <a:avLst/>
            </a:prstGeom>
            <a:solidFill>
              <a:srgbClr val="88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36" name="Rectangle 412"/>
            <p:cNvSpPr>
              <a:spLocks noChangeArrowheads="1"/>
            </p:cNvSpPr>
            <p:nvPr/>
          </p:nvSpPr>
          <p:spPr bwMode="auto">
            <a:xfrm>
              <a:off x="3343" y="3993"/>
              <a:ext cx="64" cy="9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37" name="Rectangle 413"/>
            <p:cNvSpPr>
              <a:spLocks noChangeArrowheads="1"/>
            </p:cNvSpPr>
            <p:nvPr/>
          </p:nvSpPr>
          <p:spPr bwMode="auto">
            <a:xfrm>
              <a:off x="3343" y="4002"/>
              <a:ext cx="64" cy="10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38" name="Rectangle 414"/>
            <p:cNvSpPr>
              <a:spLocks noChangeArrowheads="1"/>
            </p:cNvSpPr>
            <p:nvPr/>
          </p:nvSpPr>
          <p:spPr bwMode="auto">
            <a:xfrm>
              <a:off x="3343" y="4012"/>
              <a:ext cx="64" cy="9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39" name="Rectangle 415"/>
            <p:cNvSpPr>
              <a:spLocks noChangeArrowheads="1"/>
            </p:cNvSpPr>
            <p:nvPr/>
          </p:nvSpPr>
          <p:spPr bwMode="auto">
            <a:xfrm>
              <a:off x="3343" y="4021"/>
              <a:ext cx="64" cy="9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0" name="Rectangle 416"/>
            <p:cNvSpPr>
              <a:spLocks noChangeArrowheads="1"/>
            </p:cNvSpPr>
            <p:nvPr/>
          </p:nvSpPr>
          <p:spPr bwMode="auto">
            <a:xfrm>
              <a:off x="3343" y="3966"/>
              <a:ext cx="64" cy="6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1" name="Rectangle 417"/>
            <p:cNvSpPr>
              <a:spLocks noChangeArrowheads="1"/>
            </p:cNvSpPr>
            <p:nvPr/>
          </p:nvSpPr>
          <p:spPr bwMode="auto">
            <a:xfrm>
              <a:off x="3457" y="3929"/>
              <a:ext cx="49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300" b="0"/>
                <a:t>Femenino</a:t>
              </a:r>
              <a:endParaRPr lang="es-EC" sz="1800"/>
            </a:p>
          </p:txBody>
        </p:sp>
        <p:sp>
          <p:nvSpPr>
            <p:cNvPr id="180642" name="Rectangle 418"/>
            <p:cNvSpPr>
              <a:spLocks noChangeArrowheads="1"/>
            </p:cNvSpPr>
            <p:nvPr/>
          </p:nvSpPr>
          <p:spPr bwMode="auto">
            <a:xfrm>
              <a:off x="4046" y="3961"/>
              <a:ext cx="64" cy="9"/>
            </a:xfrm>
            <a:prstGeom prst="rect">
              <a:avLst/>
            </a:prstGeom>
            <a:solidFill>
              <a:srgbClr val="CB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3" name="Rectangle 419"/>
            <p:cNvSpPr>
              <a:spLocks noChangeArrowheads="1"/>
            </p:cNvSpPr>
            <p:nvPr/>
          </p:nvSpPr>
          <p:spPr bwMode="auto">
            <a:xfrm>
              <a:off x="4046" y="3970"/>
              <a:ext cx="64" cy="9"/>
            </a:xfrm>
            <a:prstGeom prst="rect">
              <a:avLst/>
            </a:prstGeom>
            <a:solidFill>
              <a:srgbClr val="C3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4" name="Rectangle 420"/>
            <p:cNvSpPr>
              <a:spLocks noChangeArrowheads="1"/>
            </p:cNvSpPr>
            <p:nvPr/>
          </p:nvSpPr>
          <p:spPr bwMode="auto">
            <a:xfrm>
              <a:off x="4046" y="3979"/>
              <a:ext cx="64" cy="9"/>
            </a:xfrm>
            <a:prstGeom prst="rect">
              <a:avLst/>
            </a:prstGeom>
            <a:solidFill>
              <a:srgbClr val="B6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5" name="Rectangle 421"/>
            <p:cNvSpPr>
              <a:spLocks noChangeArrowheads="1"/>
            </p:cNvSpPr>
            <p:nvPr/>
          </p:nvSpPr>
          <p:spPr bwMode="auto">
            <a:xfrm>
              <a:off x="4046" y="3988"/>
              <a:ext cx="64" cy="9"/>
            </a:xfrm>
            <a:prstGeom prst="rect">
              <a:avLst/>
            </a:prstGeom>
            <a:solidFill>
              <a:srgbClr val="A1C9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6" name="Rectangle 422"/>
            <p:cNvSpPr>
              <a:spLocks noChangeArrowheads="1"/>
            </p:cNvSpPr>
            <p:nvPr/>
          </p:nvSpPr>
          <p:spPr bwMode="auto">
            <a:xfrm>
              <a:off x="4046" y="3997"/>
              <a:ext cx="64" cy="9"/>
            </a:xfrm>
            <a:prstGeom prst="rect">
              <a:avLst/>
            </a:prstGeom>
            <a:solidFill>
              <a:srgbClr val="87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7" name="Rectangle 423"/>
            <p:cNvSpPr>
              <a:spLocks noChangeArrowheads="1"/>
            </p:cNvSpPr>
            <p:nvPr/>
          </p:nvSpPr>
          <p:spPr bwMode="auto">
            <a:xfrm>
              <a:off x="4046" y="4006"/>
              <a:ext cx="64" cy="9"/>
            </a:xfrm>
            <a:prstGeom prst="rect">
              <a:avLst/>
            </a:prstGeom>
            <a:solidFill>
              <a:srgbClr val="71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8" name="Rectangle 424"/>
            <p:cNvSpPr>
              <a:spLocks noChangeArrowheads="1"/>
            </p:cNvSpPr>
            <p:nvPr/>
          </p:nvSpPr>
          <p:spPr bwMode="auto">
            <a:xfrm>
              <a:off x="4046" y="4015"/>
              <a:ext cx="64" cy="10"/>
            </a:xfrm>
            <a:prstGeom prst="rect">
              <a:avLst/>
            </a:prstGeom>
            <a:solidFill>
              <a:srgbClr val="62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49" name="Rectangle 425"/>
            <p:cNvSpPr>
              <a:spLocks noChangeArrowheads="1"/>
            </p:cNvSpPr>
            <p:nvPr/>
          </p:nvSpPr>
          <p:spPr bwMode="auto">
            <a:xfrm>
              <a:off x="4046" y="3961"/>
              <a:ext cx="64" cy="6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50" name="Rectangle 426"/>
            <p:cNvSpPr>
              <a:spLocks noChangeArrowheads="1"/>
            </p:cNvSpPr>
            <p:nvPr/>
          </p:nvSpPr>
          <p:spPr bwMode="auto">
            <a:xfrm>
              <a:off x="4135" y="3924"/>
              <a:ext cx="50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300" b="0"/>
                <a:t>Masculino</a:t>
              </a:r>
              <a:endParaRPr lang="es-EC" sz="1800"/>
            </a:p>
          </p:txBody>
        </p:sp>
      </p:grpSp>
      <p:grpSp>
        <p:nvGrpSpPr>
          <p:cNvPr id="180653" name="Group 429"/>
          <p:cNvGrpSpPr>
            <a:grpSpLocks/>
          </p:cNvGrpSpPr>
          <p:nvPr/>
        </p:nvGrpSpPr>
        <p:grpSpPr bwMode="auto">
          <a:xfrm>
            <a:off x="684213" y="1728788"/>
            <a:ext cx="7769225" cy="4221162"/>
            <a:chOff x="1503" y="1351"/>
            <a:chExt cx="2907" cy="2176"/>
          </a:xfrm>
        </p:grpSpPr>
        <p:sp>
          <p:nvSpPr>
            <p:cNvPr id="180242" name="Rectangle 18"/>
            <p:cNvSpPr>
              <a:spLocks noChangeArrowheads="1"/>
            </p:cNvSpPr>
            <p:nvPr/>
          </p:nvSpPr>
          <p:spPr bwMode="auto">
            <a:xfrm>
              <a:off x="1528" y="3185"/>
              <a:ext cx="156" cy="9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43" name="Rectangle 19"/>
            <p:cNvSpPr>
              <a:spLocks noChangeArrowheads="1"/>
            </p:cNvSpPr>
            <p:nvPr/>
          </p:nvSpPr>
          <p:spPr bwMode="auto">
            <a:xfrm>
              <a:off x="1528" y="3194"/>
              <a:ext cx="156" cy="9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44" name="Rectangle 20"/>
            <p:cNvSpPr>
              <a:spLocks noChangeArrowheads="1"/>
            </p:cNvSpPr>
            <p:nvPr/>
          </p:nvSpPr>
          <p:spPr bwMode="auto">
            <a:xfrm>
              <a:off x="1528" y="3203"/>
              <a:ext cx="156" cy="9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45" name="Rectangle 21"/>
            <p:cNvSpPr>
              <a:spLocks noChangeArrowheads="1"/>
            </p:cNvSpPr>
            <p:nvPr/>
          </p:nvSpPr>
          <p:spPr bwMode="auto">
            <a:xfrm>
              <a:off x="1528" y="3212"/>
              <a:ext cx="156" cy="9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46" name="Rectangle 22"/>
            <p:cNvSpPr>
              <a:spLocks noChangeArrowheads="1"/>
            </p:cNvSpPr>
            <p:nvPr/>
          </p:nvSpPr>
          <p:spPr bwMode="auto">
            <a:xfrm>
              <a:off x="1528" y="3221"/>
              <a:ext cx="156" cy="9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47" name="Rectangle 23"/>
            <p:cNvSpPr>
              <a:spLocks noChangeArrowheads="1"/>
            </p:cNvSpPr>
            <p:nvPr/>
          </p:nvSpPr>
          <p:spPr bwMode="auto">
            <a:xfrm>
              <a:off x="1528" y="3230"/>
              <a:ext cx="156" cy="10"/>
            </a:xfrm>
            <a:prstGeom prst="rect">
              <a:avLst/>
            </a:prstGeom>
            <a:solidFill>
              <a:srgbClr val="7E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48" name="Rectangle 24"/>
            <p:cNvSpPr>
              <a:spLocks noChangeArrowheads="1"/>
            </p:cNvSpPr>
            <p:nvPr/>
          </p:nvSpPr>
          <p:spPr bwMode="auto">
            <a:xfrm>
              <a:off x="1528" y="3240"/>
              <a:ext cx="156" cy="9"/>
            </a:xfrm>
            <a:prstGeom prst="rect">
              <a:avLst/>
            </a:prstGeom>
            <a:solidFill>
              <a:srgbClr val="739A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49" name="Rectangle 25"/>
            <p:cNvSpPr>
              <a:spLocks noChangeArrowheads="1"/>
            </p:cNvSpPr>
            <p:nvPr/>
          </p:nvSpPr>
          <p:spPr bwMode="auto">
            <a:xfrm>
              <a:off x="1528" y="3249"/>
              <a:ext cx="156" cy="9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0" name="Rectangle 26"/>
            <p:cNvSpPr>
              <a:spLocks noChangeArrowheads="1"/>
            </p:cNvSpPr>
            <p:nvPr/>
          </p:nvSpPr>
          <p:spPr bwMode="auto">
            <a:xfrm>
              <a:off x="1528" y="3258"/>
              <a:ext cx="156" cy="9"/>
            </a:xfrm>
            <a:prstGeom prst="rect">
              <a:avLst/>
            </a:prstGeom>
            <a:solidFill>
              <a:srgbClr val="5E7D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1" name="Rectangle 27"/>
            <p:cNvSpPr>
              <a:spLocks noChangeArrowheads="1"/>
            </p:cNvSpPr>
            <p:nvPr/>
          </p:nvSpPr>
          <p:spPr bwMode="auto">
            <a:xfrm>
              <a:off x="1528" y="3267"/>
              <a:ext cx="156" cy="9"/>
            </a:xfrm>
            <a:prstGeom prst="rect">
              <a:avLst/>
            </a:prstGeom>
            <a:solidFill>
              <a:srgbClr val="54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2" name="Rectangle 28"/>
            <p:cNvSpPr>
              <a:spLocks noChangeArrowheads="1"/>
            </p:cNvSpPr>
            <p:nvPr/>
          </p:nvSpPr>
          <p:spPr bwMode="auto">
            <a:xfrm>
              <a:off x="1528" y="3276"/>
              <a:ext cx="156" cy="9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3" name="Rectangle 29"/>
            <p:cNvSpPr>
              <a:spLocks noChangeArrowheads="1"/>
            </p:cNvSpPr>
            <p:nvPr/>
          </p:nvSpPr>
          <p:spPr bwMode="auto">
            <a:xfrm>
              <a:off x="1528" y="3285"/>
              <a:ext cx="156" cy="9"/>
            </a:xfrm>
            <a:prstGeom prst="rect">
              <a:avLst/>
            </a:prstGeom>
            <a:solidFill>
              <a:srgbClr val="48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4" name="Rectangle 30"/>
            <p:cNvSpPr>
              <a:spLocks noChangeArrowheads="1"/>
            </p:cNvSpPr>
            <p:nvPr/>
          </p:nvSpPr>
          <p:spPr bwMode="auto">
            <a:xfrm>
              <a:off x="1528" y="3185"/>
              <a:ext cx="156" cy="10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5" name="Rectangle 31"/>
            <p:cNvSpPr>
              <a:spLocks noChangeArrowheads="1"/>
            </p:cNvSpPr>
            <p:nvPr/>
          </p:nvSpPr>
          <p:spPr bwMode="auto">
            <a:xfrm>
              <a:off x="2058" y="3057"/>
              <a:ext cx="156" cy="9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6" name="Rectangle 32"/>
            <p:cNvSpPr>
              <a:spLocks noChangeArrowheads="1"/>
            </p:cNvSpPr>
            <p:nvPr/>
          </p:nvSpPr>
          <p:spPr bwMode="auto">
            <a:xfrm>
              <a:off x="2058" y="3066"/>
              <a:ext cx="156" cy="9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7" name="Rectangle 33"/>
            <p:cNvSpPr>
              <a:spLocks noChangeArrowheads="1"/>
            </p:cNvSpPr>
            <p:nvPr/>
          </p:nvSpPr>
          <p:spPr bwMode="auto">
            <a:xfrm>
              <a:off x="2058" y="3075"/>
              <a:ext cx="156" cy="9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8" name="Rectangle 34"/>
            <p:cNvSpPr>
              <a:spLocks noChangeArrowheads="1"/>
            </p:cNvSpPr>
            <p:nvPr/>
          </p:nvSpPr>
          <p:spPr bwMode="auto">
            <a:xfrm>
              <a:off x="2058" y="3084"/>
              <a:ext cx="156" cy="9"/>
            </a:xfrm>
            <a:prstGeom prst="rect">
              <a:avLst/>
            </a:prstGeom>
            <a:solidFill>
              <a:srgbClr val="96C8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59" name="Rectangle 35"/>
            <p:cNvSpPr>
              <a:spLocks noChangeArrowheads="1"/>
            </p:cNvSpPr>
            <p:nvPr/>
          </p:nvSpPr>
          <p:spPr bwMode="auto">
            <a:xfrm>
              <a:off x="2058" y="3093"/>
              <a:ext cx="156" cy="10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0" name="Rectangle 36"/>
            <p:cNvSpPr>
              <a:spLocks noChangeArrowheads="1"/>
            </p:cNvSpPr>
            <p:nvPr/>
          </p:nvSpPr>
          <p:spPr bwMode="auto">
            <a:xfrm>
              <a:off x="2058" y="3103"/>
              <a:ext cx="156" cy="9"/>
            </a:xfrm>
            <a:prstGeom prst="rect">
              <a:avLst/>
            </a:prstGeom>
            <a:solidFill>
              <a:srgbClr val="93C3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1" name="Rectangle 37"/>
            <p:cNvSpPr>
              <a:spLocks noChangeArrowheads="1"/>
            </p:cNvSpPr>
            <p:nvPr/>
          </p:nvSpPr>
          <p:spPr bwMode="auto">
            <a:xfrm>
              <a:off x="2058" y="3112"/>
              <a:ext cx="156" cy="9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2" name="Rectangle 38"/>
            <p:cNvSpPr>
              <a:spLocks noChangeArrowheads="1"/>
            </p:cNvSpPr>
            <p:nvPr/>
          </p:nvSpPr>
          <p:spPr bwMode="auto">
            <a:xfrm>
              <a:off x="2058" y="3121"/>
              <a:ext cx="156" cy="9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3" name="Rectangle 39"/>
            <p:cNvSpPr>
              <a:spLocks noChangeArrowheads="1"/>
            </p:cNvSpPr>
            <p:nvPr/>
          </p:nvSpPr>
          <p:spPr bwMode="auto">
            <a:xfrm>
              <a:off x="2058" y="3130"/>
              <a:ext cx="156" cy="9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4" name="Rectangle 40"/>
            <p:cNvSpPr>
              <a:spLocks noChangeArrowheads="1"/>
            </p:cNvSpPr>
            <p:nvPr/>
          </p:nvSpPr>
          <p:spPr bwMode="auto">
            <a:xfrm>
              <a:off x="2058" y="3139"/>
              <a:ext cx="156" cy="9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5" name="Rectangle 41"/>
            <p:cNvSpPr>
              <a:spLocks noChangeArrowheads="1"/>
            </p:cNvSpPr>
            <p:nvPr/>
          </p:nvSpPr>
          <p:spPr bwMode="auto">
            <a:xfrm>
              <a:off x="2058" y="3148"/>
              <a:ext cx="156" cy="9"/>
            </a:xfrm>
            <a:prstGeom prst="rect">
              <a:avLst/>
            </a:prstGeom>
            <a:solidFill>
              <a:srgbClr val="84B0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6" name="Rectangle 42"/>
            <p:cNvSpPr>
              <a:spLocks noChangeArrowheads="1"/>
            </p:cNvSpPr>
            <p:nvPr/>
          </p:nvSpPr>
          <p:spPr bwMode="auto">
            <a:xfrm>
              <a:off x="2058" y="3157"/>
              <a:ext cx="156" cy="10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7" name="Rectangle 43"/>
            <p:cNvSpPr>
              <a:spLocks noChangeArrowheads="1"/>
            </p:cNvSpPr>
            <p:nvPr/>
          </p:nvSpPr>
          <p:spPr bwMode="auto">
            <a:xfrm>
              <a:off x="2058" y="3167"/>
              <a:ext cx="156" cy="9"/>
            </a:xfrm>
            <a:prstGeom prst="rect">
              <a:avLst/>
            </a:prstGeom>
            <a:solidFill>
              <a:srgbClr val="7BA4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8" name="Rectangle 44"/>
            <p:cNvSpPr>
              <a:spLocks noChangeArrowheads="1"/>
            </p:cNvSpPr>
            <p:nvPr/>
          </p:nvSpPr>
          <p:spPr bwMode="auto">
            <a:xfrm>
              <a:off x="2058" y="3176"/>
              <a:ext cx="156" cy="9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69" name="Rectangle 45"/>
            <p:cNvSpPr>
              <a:spLocks noChangeArrowheads="1"/>
            </p:cNvSpPr>
            <p:nvPr/>
          </p:nvSpPr>
          <p:spPr bwMode="auto">
            <a:xfrm>
              <a:off x="2058" y="3185"/>
              <a:ext cx="156" cy="9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0" name="Rectangle 46"/>
            <p:cNvSpPr>
              <a:spLocks noChangeArrowheads="1"/>
            </p:cNvSpPr>
            <p:nvPr/>
          </p:nvSpPr>
          <p:spPr bwMode="auto">
            <a:xfrm>
              <a:off x="2058" y="3194"/>
              <a:ext cx="156" cy="9"/>
            </a:xfrm>
            <a:prstGeom prst="rect">
              <a:avLst/>
            </a:prstGeom>
            <a:solidFill>
              <a:srgbClr val="6C90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1" name="Rectangle 47"/>
            <p:cNvSpPr>
              <a:spLocks noChangeArrowheads="1"/>
            </p:cNvSpPr>
            <p:nvPr/>
          </p:nvSpPr>
          <p:spPr bwMode="auto">
            <a:xfrm>
              <a:off x="2058" y="3203"/>
              <a:ext cx="156" cy="9"/>
            </a:xfrm>
            <a:prstGeom prst="rect">
              <a:avLst/>
            </a:prstGeom>
            <a:solidFill>
              <a:srgbClr val="6788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2" name="Rectangle 48"/>
            <p:cNvSpPr>
              <a:spLocks noChangeArrowheads="1"/>
            </p:cNvSpPr>
            <p:nvPr/>
          </p:nvSpPr>
          <p:spPr bwMode="auto">
            <a:xfrm>
              <a:off x="2058" y="3212"/>
              <a:ext cx="156" cy="9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3" name="Rectangle 49"/>
            <p:cNvSpPr>
              <a:spLocks noChangeArrowheads="1"/>
            </p:cNvSpPr>
            <p:nvPr/>
          </p:nvSpPr>
          <p:spPr bwMode="auto">
            <a:xfrm>
              <a:off x="2058" y="3221"/>
              <a:ext cx="156" cy="9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4" name="Rectangle 50"/>
            <p:cNvSpPr>
              <a:spLocks noChangeArrowheads="1"/>
            </p:cNvSpPr>
            <p:nvPr/>
          </p:nvSpPr>
          <p:spPr bwMode="auto">
            <a:xfrm>
              <a:off x="2058" y="3230"/>
              <a:ext cx="156" cy="10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5" name="Rectangle 51"/>
            <p:cNvSpPr>
              <a:spLocks noChangeArrowheads="1"/>
            </p:cNvSpPr>
            <p:nvPr/>
          </p:nvSpPr>
          <p:spPr bwMode="auto">
            <a:xfrm>
              <a:off x="2058" y="3240"/>
              <a:ext cx="156" cy="9"/>
            </a:xfrm>
            <a:prstGeom prst="rect">
              <a:avLst/>
            </a:prstGeom>
            <a:solidFill>
              <a:srgbClr val="5570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6" name="Rectangle 52"/>
            <p:cNvSpPr>
              <a:spLocks noChangeArrowheads="1"/>
            </p:cNvSpPr>
            <p:nvPr/>
          </p:nvSpPr>
          <p:spPr bwMode="auto">
            <a:xfrm>
              <a:off x="2058" y="3249"/>
              <a:ext cx="156" cy="9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7" name="Rectangle 53"/>
            <p:cNvSpPr>
              <a:spLocks noChangeArrowheads="1"/>
            </p:cNvSpPr>
            <p:nvPr/>
          </p:nvSpPr>
          <p:spPr bwMode="auto">
            <a:xfrm>
              <a:off x="2058" y="3258"/>
              <a:ext cx="156" cy="9"/>
            </a:xfrm>
            <a:prstGeom prst="rect">
              <a:avLst/>
            </a:prstGeom>
            <a:solidFill>
              <a:srgbClr val="4E68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8" name="Rectangle 54"/>
            <p:cNvSpPr>
              <a:spLocks noChangeArrowheads="1"/>
            </p:cNvSpPr>
            <p:nvPr/>
          </p:nvSpPr>
          <p:spPr bwMode="auto">
            <a:xfrm>
              <a:off x="2058" y="3267"/>
              <a:ext cx="156" cy="9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79" name="Rectangle 55"/>
            <p:cNvSpPr>
              <a:spLocks noChangeArrowheads="1"/>
            </p:cNvSpPr>
            <p:nvPr/>
          </p:nvSpPr>
          <p:spPr bwMode="auto">
            <a:xfrm>
              <a:off x="2058" y="3276"/>
              <a:ext cx="156" cy="9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0" name="Rectangle 56"/>
            <p:cNvSpPr>
              <a:spLocks noChangeArrowheads="1"/>
            </p:cNvSpPr>
            <p:nvPr/>
          </p:nvSpPr>
          <p:spPr bwMode="auto">
            <a:xfrm>
              <a:off x="2058" y="3285"/>
              <a:ext cx="156" cy="9"/>
            </a:xfrm>
            <a:prstGeom prst="rect">
              <a:avLst/>
            </a:prstGeom>
            <a:solidFill>
              <a:srgbClr val="48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1" name="Rectangle 57"/>
            <p:cNvSpPr>
              <a:spLocks noChangeArrowheads="1"/>
            </p:cNvSpPr>
            <p:nvPr/>
          </p:nvSpPr>
          <p:spPr bwMode="auto">
            <a:xfrm>
              <a:off x="2058" y="3057"/>
              <a:ext cx="156" cy="23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2" name="Rectangle 58"/>
            <p:cNvSpPr>
              <a:spLocks noChangeArrowheads="1"/>
            </p:cNvSpPr>
            <p:nvPr/>
          </p:nvSpPr>
          <p:spPr bwMode="auto">
            <a:xfrm>
              <a:off x="2588" y="3285"/>
              <a:ext cx="156" cy="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3" name="Rectangle 59"/>
            <p:cNvSpPr>
              <a:spLocks noChangeArrowheads="1"/>
            </p:cNvSpPr>
            <p:nvPr/>
          </p:nvSpPr>
          <p:spPr bwMode="auto">
            <a:xfrm>
              <a:off x="3057" y="2993"/>
              <a:ext cx="156" cy="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4" name="Rectangle 60"/>
            <p:cNvSpPr>
              <a:spLocks noChangeArrowheads="1"/>
            </p:cNvSpPr>
            <p:nvPr/>
          </p:nvSpPr>
          <p:spPr bwMode="auto">
            <a:xfrm>
              <a:off x="3057" y="3002"/>
              <a:ext cx="156" cy="9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5" name="Rectangle 61"/>
            <p:cNvSpPr>
              <a:spLocks noChangeArrowheads="1"/>
            </p:cNvSpPr>
            <p:nvPr/>
          </p:nvSpPr>
          <p:spPr bwMode="auto">
            <a:xfrm>
              <a:off x="3057" y="3011"/>
              <a:ext cx="156" cy="9"/>
            </a:xfrm>
            <a:prstGeom prst="rect">
              <a:avLst/>
            </a:prstGeom>
            <a:solidFill>
              <a:srgbClr val="98CA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6" name="Rectangle 62"/>
            <p:cNvSpPr>
              <a:spLocks noChangeArrowheads="1"/>
            </p:cNvSpPr>
            <p:nvPr/>
          </p:nvSpPr>
          <p:spPr bwMode="auto">
            <a:xfrm>
              <a:off x="3057" y="3020"/>
              <a:ext cx="156" cy="9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7" name="Rectangle 63"/>
            <p:cNvSpPr>
              <a:spLocks noChangeArrowheads="1"/>
            </p:cNvSpPr>
            <p:nvPr/>
          </p:nvSpPr>
          <p:spPr bwMode="auto">
            <a:xfrm>
              <a:off x="3057" y="3029"/>
              <a:ext cx="156" cy="10"/>
            </a:xfrm>
            <a:prstGeom prst="rect">
              <a:avLst/>
            </a:prstGeom>
            <a:solidFill>
              <a:srgbClr val="96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8" name="Rectangle 64"/>
            <p:cNvSpPr>
              <a:spLocks noChangeArrowheads="1"/>
            </p:cNvSpPr>
            <p:nvPr/>
          </p:nvSpPr>
          <p:spPr bwMode="auto">
            <a:xfrm>
              <a:off x="3057" y="3039"/>
              <a:ext cx="156" cy="9"/>
            </a:xfrm>
            <a:prstGeom prst="rect">
              <a:avLst/>
            </a:prstGeom>
            <a:solidFill>
              <a:srgbClr val="95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89" name="Rectangle 65"/>
            <p:cNvSpPr>
              <a:spLocks noChangeArrowheads="1"/>
            </p:cNvSpPr>
            <p:nvPr/>
          </p:nvSpPr>
          <p:spPr bwMode="auto">
            <a:xfrm>
              <a:off x="3057" y="3048"/>
              <a:ext cx="156" cy="9"/>
            </a:xfrm>
            <a:prstGeom prst="rect">
              <a:avLst/>
            </a:prstGeom>
            <a:solidFill>
              <a:srgbClr val="94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0" name="Rectangle 66"/>
            <p:cNvSpPr>
              <a:spLocks noChangeArrowheads="1"/>
            </p:cNvSpPr>
            <p:nvPr/>
          </p:nvSpPr>
          <p:spPr bwMode="auto">
            <a:xfrm>
              <a:off x="3057" y="3057"/>
              <a:ext cx="156" cy="9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1" name="Rectangle 67"/>
            <p:cNvSpPr>
              <a:spLocks noChangeArrowheads="1"/>
            </p:cNvSpPr>
            <p:nvPr/>
          </p:nvSpPr>
          <p:spPr bwMode="auto">
            <a:xfrm>
              <a:off x="3057" y="3066"/>
              <a:ext cx="156" cy="9"/>
            </a:xfrm>
            <a:prstGeom prst="rect">
              <a:avLst/>
            </a:prstGeom>
            <a:solidFill>
              <a:srgbClr val="90C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2" name="Rectangle 68"/>
            <p:cNvSpPr>
              <a:spLocks noChangeArrowheads="1"/>
            </p:cNvSpPr>
            <p:nvPr/>
          </p:nvSpPr>
          <p:spPr bwMode="auto">
            <a:xfrm>
              <a:off x="3057" y="3075"/>
              <a:ext cx="156" cy="9"/>
            </a:xfrm>
            <a:prstGeom prst="rect">
              <a:avLst/>
            </a:prstGeom>
            <a:solidFill>
              <a:srgbClr val="8EB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3" name="Rectangle 69"/>
            <p:cNvSpPr>
              <a:spLocks noChangeArrowheads="1"/>
            </p:cNvSpPr>
            <p:nvPr/>
          </p:nvSpPr>
          <p:spPr bwMode="auto">
            <a:xfrm>
              <a:off x="3057" y="3084"/>
              <a:ext cx="156" cy="9"/>
            </a:xfrm>
            <a:prstGeom prst="rect">
              <a:avLst/>
            </a:prstGeom>
            <a:solidFill>
              <a:srgbClr val="8C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4" name="Rectangle 70"/>
            <p:cNvSpPr>
              <a:spLocks noChangeArrowheads="1"/>
            </p:cNvSpPr>
            <p:nvPr/>
          </p:nvSpPr>
          <p:spPr bwMode="auto">
            <a:xfrm>
              <a:off x="3057" y="3093"/>
              <a:ext cx="156" cy="10"/>
            </a:xfrm>
            <a:prstGeom prst="rect">
              <a:avLst/>
            </a:prstGeom>
            <a:solidFill>
              <a:srgbClr val="89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5" name="Rectangle 71"/>
            <p:cNvSpPr>
              <a:spLocks noChangeArrowheads="1"/>
            </p:cNvSpPr>
            <p:nvPr/>
          </p:nvSpPr>
          <p:spPr bwMode="auto">
            <a:xfrm>
              <a:off x="3057" y="3103"/>
              <a:ext cx="156" cy="9"/>
            </a:xfrm>
            <a:prstGeom prst="rect">
              <a:avLst/>
            </a:prstGeom>
            <a:solidFill>
              <a:srgbClr val="87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6" name="Rectangle 72"/>
            <p:cNvSpPr>
              <a:spLocks noChangeArrowheads="1"/>
            </p:cNvSpPr>
            <p:nvPr/>
          </p:nvSpPr>
          <p:spPr bwMode="auto">
            <a:xfrm>
              <a:off x="3057" y="3112"/>
              <a:ext cx="156" cy="9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7" name="Rectangle 73"/>
            <p:cNvSpPr>
              <a:spLocks noChangeArrowheads="1"/>
            </p:cNvSpPr>
            <p:nvPr/>
          </p:nvSpPr>
          <p:spPr bwMode="auto">
            <a:xfrm>
              <a:off x="3057" y="3121"/>
              <a:ext cx="156" cy="9"/>
            </a:xfrm>
            <a:prstGeom prst="rect">
              <a:avLst/>
            </a:prstGeom>
            <a:solidFill>
              <a:srgbClr val="80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8" name="Rectangle 74"/>
            <p:cNvSpPr>
              <a:spLocks noChangeArrowheads="1"/>
            </p:cNvSpPr>
            <p:nvPr/>
          </p:nvSpPr>
          <p:spPr bwMode="auto">
            <a:xfrm>
              <a:off x="3057" y="3130"/>
              <a:ext cx="156" cy="9"/>
            </a:xfrm>
            <a:prstGeom prst="rect">
              <a:avLst/>
            </a:prstGeom>
            <a:solidFill>
              <a:srgbClr val="7C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299" name="Rectangle 75"/>
            <p:cNvSpPr>
              <a:spLocks noChangeArrowheads="1"/>
            </p:cNvSpPr>
            <p:nvPr/>
          </p:nvSpPr>
          <p:spPr bwMode="auto">
            <a:xfrm>
              <a:off x="3057" y="3139"/>
              <a:ext cx="156" cy="9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0" name="Rectangle 76"/>
            <p:cNvSpPr>
              <a:spLocks noChangeArrowheads="1"/>
            </p:cNvSpPr>
            <p:nvPr/>
          </p:nvSpPr>
          <p:spPr bwMode="auto">
            <a:xfrm>
              <a:off x="3057" y="3148"/>
              <a:ext cx="156" cy="9"/>
            </a:xfrm>
            <a:prstGeom prst="rect">
              <a:avLst/>
            </a:prstGeom>
            <a:solidFill>
              <a:srgbClr val="759C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1" name="Rectangle 77"/>
            <p:cNvSpPr>
              <a:spLocks noChangeArrowheads="1"/>
            </p:cNvSpPr>
            <p:nvPr/>
          </p:nvSpPr>
          <p:spPr bwMode="auto">
            <a:xfrm>
              <a:off x="3057" y="3157"/>
              <a:ext cx="156" cy="10"/>
            </a:xfrm>
            <a:prstGeom prst="rect">
              <a:avLst/>
            </a:prstGeom>
            <a:solidFill>
              <a:srgbClr val="7096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2" name="Rectangle 78"/>
            <p:cNvSpPr>
              <a:spLocks noChangeArrowheads="1"/>
            </p:cNvSpPr>
            <p:nvPr/>
          </p:nvSpPr>
          <p:spPr bwMode="auto">
            <a:xfrm>
              <a:off x="3057" y="3167"/>
              <a:ext cx="156" cy="9"/>
            </a:xfrm>
            <a:prstGeom prst="rect">
              <a:avLst/>
            </a:prstGeom>
            <a:solidFill>
              <a:srgbClr val="6C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3" name="Rectangle 79"/>
            <p:cNvSpPr>
              <a:spLocks noChangeArrowheads="1"/>
            </p:cNvSpPr>
            <p:nvPr/>
          </p:nvSpPr>
          <p:spPr bwMode="auto">
            <a:xfrm>
              <a:off x="3057" y="3176"/>
              <a:ext cx="156" cy="9"/>
            </a:xfrm>
            <a:prstGeom prst="rect">
              <a:avLst/>
            </a:prstGeom>
            <a:solidFill>
              <a:srgbClr val="69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4" name="Rectangle 80"/>
            <p:cNvSpPr>
              <a:spLocks noChangeArrowheads="1"/>
            </p:cNvSpPr>
            <p:nvPr/>
          </p:nvSpPr>
          <p:spPr bwMode="auto">
            <a:xfrm>
              <a:off x="3057" y="3185"/>
              <a:ext cx="156" cy="9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5" name="Rectangle 81"/>
            <p:cNvSpPr>
              <a:spLocks noChangeArrowheads="1"/>
            </p:cNvSpPr>
            <p:nvPr/>
          </p:nvSpPr>
          <p:spPr bwMode="auto">
            <a:xfrm>
              <a:off x="3057" y="3194"/>
              <a:ext cx="156" cy="9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6" name="Rectangle 82"/>
            <p:cNvSpPr>
              <a:spLocks noChangeArrowheads="1"/>
            </p:cNvSpPr>
            <p:nvPr/>
          </p:nvSpPr>
          <p:spPr bwMode="auto">
            <a:xfrm>
              <a:off x="3057" y="3203"/>
              <a:ext cx="156" cy="9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7" name="Rectangle 83"/>
            <p:cNvSpPr>
              <a:spLocks noChangeArrowheads="1"/>
            </p:cNvSpPr>
            <p:nvPr/>
          </p:nvSpPr>
          <p:spPr bwMode="auto">
            <a:xfrm>
              <a:off x="3057" y="3212"/>
              <a:ext cx="156" cy="9"/>
            </a:xfrm>
            <a:prstGeom prst="rect">
              <a:avLst/>
            </a:prstGeom>
            <a:solidFill>
              <a:srgbClr val="5A77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8" name="Rectangle 84"/>
            <p:cNvSpPr>
              <a:spLocks noChangeArrowheads="1"/>
            </p:cNvSpPr>
            <p:nvPr/>
          </p:nvSpPr>
          <p:spPr bwMode="auto">
            <a:xfrm>
              <a:off x="3057" y="3221"/>
              <a:ext cx="156" cy="9"/>
            </a:xfrm>
            <a:prstGeom prst="rect">
              <a:avLst/>
            </a:prstGeom>
            <a:solidFill>
              <a:srgbClr val="56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09" name="Rectangle 85"/>
            <p:cNvSpPr>
              <a:spLocks noChangeArrowheads="1"/>
            </p:cNvSpPr>
            <p:nvPr/>
          </p:nvSpPr>
          <p:spPr bwMode="auto">
            <a:xfrm>
              <a:off x="3057" y="3230"/>
              <a:ext cx="156" cy="10"/>
            </a:xfrm>
            <a:prstGeom prst="rect">
              <a:avLst/>
            </a:prstGeom>
            <a:solidFill>
              <a:srgbClr val="536E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0" name="Rectangle 86"/>
            <p:cNvSpPr>
              <a:spLocks noChangeArrowheads="1"/>
            </p:cNvSpPr>
            <p:nvPr/>
          </p:nvSpPr>
          <p:spPr bwMode="auto">
            <a:xfrm>
              <a:off x="3057" y="3240"/>
              <a:ext cx="156" cy="9"/>
            </a:xfrm>
            <a:prstGeom prst="rect">
              <a:avLst/>
            </a:prstGeom>
            <a:solidFill>
              <a:srgbClr val="50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1" name="Rectangle 87"/>
            <p:cNvSpPr>
              <a:spLocks noChangeArrowheads="1"/>
            </p:cNvSpPr>
            <p:nvPr/>
          </p:nvSpPr>
          <p:spPr bwMode="auto">
            <a:xfrm>
              <a:off x="3057" y="3249"/>
              <a:ext cx="156" cy="9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2" name="Rectangle 88"/>
            <p:cNvSpPr>
              <a:spLocks noChangeArrowheads="1"/>
            </p:cNvSpPr>
            <p:nvPr/>
          </p:nvSpPr>
          <p:spPr bwMode="auto">
            <a:xfrm>
              <a:off x="3057" y="3258"/>
              <a:ext cx="156" cy="9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3" name="Rectangle 89"/>
            <p:cNvSpPr>
              <a:spLocks noChangeArrowheads="1"/>
            </p:cNvSpPr>
            <p:nvPr/>
          </p:nvSpPr>
          <p:spPr bwMode="auto">
            <a:xfrm>
              <a:off x="3057" y="3267"/>
              <a:ext cx="156" cy="9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4" name="Rectangle 90"/>
            <p:cNvSpPr>
              <a:spLocks noChangeArrowheads="1"/>
            </p:cNvSpPr>
            <p:nvPr/>
          </p:nvSpPr>
          <p:spPr bwMode="auto">
            <a:xfrm>
              <a:off x="3057" y="3276"/>
              <a:ext cx="156" cy="9"/>
            </a:xfrm>
            <a:prstGeom prst="rect">
              <a:avLst/>
            </a:prstGeom>
            <a:solidFill>
              <a:srgbClr val="48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5" name="Rectangle 91"/>
            <p:cNvSpPr>
              <a:spLocks noChangeArrowheads="1"/>
            </p:cNvSpPr>
            <p:nvPr/>
          </p:nvSpPr>
          <p:spPr bwMode="auto">
            <a:xfrm>
              <a:off x="3057" y="3285"/>
              <a:ext cx="156" cy="9"/>
            </a:xfrm>
            <a:prstGeom prst="rect">
              <a:avLst/>
            </a:prstGeom>
            <a:solidFill>
              <a:srgbClr val="47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6" name="Rectangle 92"/>
            <p:cNvSpPr>
              <a:spLocks noChangeArrowheads="1"/>
            </p:cNvSpPr>
            <p:nvPr/>
          </p:nvSpPr>
          <p:spPr bwMode="auto">
            <a:xfrm>
              <a:off x="3057" y="2993"/>
              <a:ext cx="156" cy="30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7" name="Rectangle 93"/>
            <p:cNvSpPr>
              <a:spLocks noChangeArrowheads="1"/>
            </p:cNvSpPr>
            <p:nvPr/>
          </p:nvSpPr>
          <p:spPr bwMode="auto">
            <a:xfrm>
              <a:off x="3587" y="1531"/>
              <a:ext cx="156" cy="10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8" name="Rectangle 94"/>
            <p:cNvSpPr>
              <a:spLocks noChangeArrowheads="1"/>
            </p:cNvSpPr>
            <p:nvPr/>
          </p:nvSpPr>
          <p:spPr bwMode="auto">
            <a:xfrm>
              <a:off x="3587" y="1632"/>
              <a:ext cx="156" cy="82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19" name="Rectangle 95"/>
            <p:cNvSpPr>
              <a:spLocks noChangeArrowheads="1"/>
            </p:cNvSpPr>
            <p:nvPr/>
          </p:nvSpPr>
          <p:spPr bwMode="auto">
            <a:xfrm>
              <a:off x="3587" y="1714"/>
              <a:ext cx="156" cy="82"/>
            </a:xfrm>
            <a:prstGeom prst="rect">
              <a:avLst/>
            </a:prstGeom>
            <a:solidFill>
              <a:srgbClr val="97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0" name="Rectangle 96"/>
            <p:cNvSpPr>
              <a:spLocks noChangeArrowheads="1"/>
            </p:cNvSpPr>
            <p:nvPr/>
          </p:nvSpPr>
          <p:spPr bwMode="auto">
            <a:xfrm>
              <a:off x="3587" y="1796"/>
              <a:ext cx="156" cy="55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1" name="Rectangle 97"/>
            <p:cNvSpPr>
              <a:spLocks noChangeArrowheads="1"/>
            </p:cNvSpPr>
            <p:nvPr/>
          </p:nvSpPr>
          <p:spPr bwMode="auto">
            <a:xfrm>
              <a:off x="3587" y="1851"/>
              <a:ext cx="156" cy="27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2" name="Rectangle 98"/>
            <p:cNvSpPr>
              <a:spLocks noChangeArrowheads="1"/>
            </p:cNvSpPr>
            <p:nvPr/>
          </p:nvSpPr>
          <p:spPr bwMode="auto">
            <a:xfrm>
              <a:off x="3587" y="1878"/>
              <a:ext cx="156" cy="55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3" name="Rectangle 99"/>
            <p:cNvSpPr>
              <a:spLocks noChangeArrowheads="1"/>
            </p:cNvSpPr>
            <p:nvPr/>
          </p:nvSpPr>
          <p:spPr bwMode="auto">
            <a:xfrm>
              <a:off x="3587" y="1933"/>
              <a:ext cx="156" cy="37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4" name="Rectangle 100"/>
            <p:cNvSpPr>
              <a:spLocks noChangeArrowheads="1"/>
            </p:cNvSpPr>
            <p:nvPr/>
          </p:nvSpPr>
          <p:spPr bwMode="auto">
            <a:xfrm>
              <a:off x="3587" y="1970"/>
              <a:ext cx="156" cy="27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5" name="Rectangle 101"/>
            <p:cNvSpPr>
              <a:spLocks noChangeArrowheads="1"/>
            </p:cNvSpPr>
            <p:nvPr/>
          </p:nvSpPr>
          <p:spPr bwMode="auto">
            <a:xfrm>
              <a:off x="3587" y="1997"/>
              <a:ext cx="156" cy="28"/>
            </a:xfrm>
            <a:prstGeom prst="rect">
              <a:avLst/>
            </a:prstGeom>
            <a:solidFill>
              <a:srgbClr val="90C0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6" name="Rectangle 102"/>
            <p:cNvSpPr>
              <a:spLocks noChangeArrowheads="1"/>
            </p:cNvSpPr>
            <p:nvPr/>
          </p:nvSpPr>
          <p:spPr bwMode="auto">
            <a:xfrm>
              <a:off x="3587" y="2025"/>
              <a:ext cx="156" cy="27"/>
            </a:xfrm>
            <a:prstGeom prst="rect">
              <a:avLst/>
            </a:prstGeom>
            <a:solidFill>
              <a:srgbClr val="8FB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7" name="Rectangle 103"/>
            <p:cNvSpPr>
              <a:spLocks noChangeArrowheads="1"/>
            </p:cNvSpPr>
            <p:nvPr/>
          </p:nvSpPr>
          <p:spPr bwMode="auto">
            <a:xfrm>
              <a:off x="3587" y="2052"/>
              <a:ext cx="156" cy="27"/>
            </a:xfrm>
            <a:prstGeom prst="rect">
              <a:avLst/>
            </a:prstGeom>
            <a:solidFill>
              <a:srgbClr val="8EBD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8" name="Rectangle 104"/>
            <p:cNvSpPr>
              <a:spLocks noChangeArrowheads="1"/>
            </p:cNvSpPr>
            <p:nvPr/>
          </p:nvSpPr>
          <p:spPr bwMode="auto">
            <a:xfrm>
              <a:off x="3587" y="2079"/>
              <a:ext cx="156" cy="28"/>
            </a:xfrm>
            <a:prstGeom prst="rect">
              <a:avLst/>
            </a:prstGeom>
            <a:solidFill>
              <a:srgbClr val="8CBB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29" name="Rectangle 105"/>
            <p:cNvSpPr>
              <a:spLocks noChangeArrowheads="1"/>
            </p:cNvSpPr>
            <p:nvPr/>
          </p:nvSpPr>
          <p:spPr bwMode="auto">
            <a:xfrm>
              <a:off x="3587" y="2107"/>
              <a:ext cx="156" cy="18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0" name="Rectangle 106"/>
            <p:cNvSpPr>
              <a:spLocks noChangeArrowheads="1"/>
            </p:cNvSpPr>
            <p:nvPr/>
          </p:nvSpPr>
          <p:spPr bwMode="auto">
            <a:xfrm>
              <a:off x="3587" y="2125"/>
              <a:ext cx="156" cy="18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1" name="Rectangle 107"/>
            <p:cNvSpPr>
              <a:spLocks noChangeArrowheads="1"/>
            </p:cNvSpPr>
            <p:nvPr/>
          </p:nvSpPr>
          <p:spPr bwMode="auto">
            <a:xfrm>
              <a:off x="3587" y="2143"/>
              <a:ext cx="156" cy="28"/>
            </a:xfrm>
            <a:prstGeom prst="rect">
              <a:avLst/>
            </a:prstGeom>
            <a:solidFill>
              <a:srgbClr val="89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2" name="Rectangle 108"/>
            <p:cNvSpPr>
              <a:spLocks noChangeArrowheads="1"/>
            </p:cNvSpPr>
            <p:nvPr/>
          </p:nvSpPr>
          <p:spPr bwMode="auto">
            <a:xfrm>
              <a:off x="3587" y="2171"/>
              <a:ext cx="156" cy="27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3" name="Rectangle 109"/>
            <p:cNvSpPr>
              <a:spLocks noChangeArrowheads="1"/>
            </p:cNvSpPr>
            <p:nvPr/>
          </p:nvSpPr>
          <p:spPr bwMode="auto">
            <a:xfrm>
              <a:off x="3587" y="2198"/>
              <a:ext cx="156" cy="18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4" name="Rectangle 110"/>
            <p:cNvSpPr>
              <a:spLocks noChangeArrowheads="1"/>
            </p:cNvSpPr>
            <p:nvPr/>
          </p:nvSpPr>
          <p:spPr bwMode="auto">
            <a:xfrm>
              <a:off x="3587" y="2216"/>
              <a:ext cx="156" cy="19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5" name="Rectangle 111"/>
            <p:cNvSpPr>
              <a:spLocks noChangeArrowheads="1"/>
            </p:cNvSpPr>
            <p:nvPr/>
          </p:nvSpPr>
          <p:spPr bwMode="auto">
            <a:xfrm>
              <a:off x="3587" y="2235"/>
              <a:ext cx="156" cy="18"/>
            </a:xfrm>
            <a:prstGeom prst="rect">
              <a:avLst/>
            </a:prstGeom>
            <a:solidFill>
              <a:srgbClr val="84B0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6" name="Rectangle 112"/>
            <p:cNvSpPr>
              <a:spLocks noChangeArrowheads="1"/>
            </p:cNvSpPr>
            <p:nvPr/>
          </p:nvSpPr>
          <p:spPr bwMode="auto">
            <a:xfrm>
              <a:off x="3587" y="2253"/>
              <a:ext cx="156" cy="18"/>
            </a:xfrm>
            <a:prstGeom prst="rect">
              <a:avLst/>
            </a:prstGeom>
            <a:solidFill>
              <a:srgbClr val="83AE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7" name="Rectangle 113"/>
            <p:cNvSpPr>
              <a:spLocks noChangeArrowheads="1"/>
            </p:cNvSpPr>
            <p:nvPr/>
          </p:nvSpPr>
          <p:spPr bwMode="auto">
            <a:xfrm>
              <a:off x="3587" y="2271"/>
              <a:ext cx="156" cy="18"/>
            </a:xfrm>
            <a:prstGeom prst="rect">
              <a:avLst/>
            </a:prstGeom>
            <a:solidFill>
              <a:srgbClr val="82AD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8" name="Rectangle 114"/>
            <p:cNvSpPr>
              <a:spLocks noChangeArrowheads="1"/>
            </p:cNvSpPr>
            <p:nvPr/>
          </p:nvSpPr>
          <p:spPr bwMode="auto">
            <a:xfrm>
              <a:off x="3587" y="2289"/>
              <a:ext cx="156" cy="19"/>
            </a:xfrm>
            <a:prstGeom prst="rect">
              <a:avLst/>
            </a:prstGeom>
            <a:solidFill>
              <a:srgbClr val="81AC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39" name="Rectangle 115"/>
            <p:cNvSpPr>
              <a:spLocks noChangeArrowheads="1"/>
            </p:cNvSpPr>
            <p:nvPr/>
          </p:nvSpPr>
          <p:spPr bwMode="auto">
            <a:xfrm>
              <a:off x="3587" y="2308"/>
              <a:ext cx="156" cy="18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0" name="Rectangle 116"/>
            <p:cNvSpPr>
              <a:spLocks noChangeArrowheads="1"/>
            </p:cNvSpPr>
            <p:nvPr/>
          </p:nvSpPr>
          <p:spPr bwMode="auto">
            <a:xfrm>
              <a:off x="3587" y="2326"/>
              <a:ext cx="156" cy="18"/>
            </a:xfrm>
            <a:prstGeom prst="rect">
              <a:avLst/>
            </a:prstGeom>
            <a:solidFill>
              <a:srgbClr val="7EA8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1" name="Rectangle 117"/>
            <p:cNvSpPr>
              <a:spLocks noChangeArrowheads="1"/>
            </p:cNvSpPr>
            <p:nvPr/>
          </p:nvSpPr>
          <p:spPr bwMode="auto">
            <a:xfrm>
              <a:off x="3587" y="2344"/>
              <a:ext cx="156" cy="19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2" name="Rectangle 118"/>
            <p:cNvSpPr>
              <a:spLocks noChangeArrowheads="1"/>
            </p:cNvSpPr>
            <p:nvPr/>
          </p:nvSpPr>
          <p:spPr bwMode="auto">
            <a:xfrm>
              <a:off x="3587" y="2363"/>
              <a:ext cx="156" cy="18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3" name="Rectangle 119"/>
            <p:cNvSpPr>
              <a:spLocks noChangeArrowheads="1"/>
            </p:cNvSpPr>
            <p:nvPr/>
          </p:nvSpPr>
          <p:spPr bwMode="auto">
            <a:xfrm>
              <a:off x="3587" y="2381"/>
              <a:ext cx="156" cy="18"/>
            </a:xfrm>
            <a:prstGeom prst="rect">
              <a:avLst/>
            </a:prstGeom>
            <a:solidFill>
              <a:srgbClr val="7BA3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4" name="Rectangle 120"/>
            <p:cNvSpPr>
              <a:spLocks noChangeArrowheads="1"/>
            </p:cNvSpPr>
            <p:nvPr/>
          </p:nvSpPr>
          <p:spPr bwMode="auto">
            <a:xfrm>
              <a:off x="3587" y="2399"/>
              <a:ext cx="156" cy="18"/>
            </a:xfrm>
            <a:prstGeom prst="rect">
              <a:avLst/>
            </a:prstGeom>
            <a:solidFill>
              <a:srgbClr val="7AA2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5" name="Rectangle 121"/>
            <p:cNvSpPr>
              <a:spLocks noChangeArrowheads="1"/>
            </p:cNvSpPr>
            <p:nvPr/>
          </p:nvSpPr>
          <p:spPr bwMode="auto">
            <a:xfrm>
              <a:off x="3587" y="2417"/>
              <a:ext cx="156" cy="19"/>
            </a:xfrm>
            <a:prstGeom prst="rect">
              <a:avLst/>
            </a:prstGeom>
            <a:solidFill>
              <a:srgbClr val="78A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6" name="Rectangle 122"/>
            <p:cNvSpPr>
              <a:spLocks noChangeArrowheads="1"/>
            </p:cNvSpPr>
            <p:nvPr/>
          </p:nvSpPr>
          <p:spPr bwMode="auto">
            <a:xfrm>
              <a:off x="3587" y="2436"/>
              <a:ext cx="156" cy="18"/>
            </a:xfrm>
            <a:prstGeom prst="rect">
              <a:avLst/>
            </a:prstGeom>
            <a:solidFill>
              <a:srgbClr val="779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7" name="Rectangle 123"/>
            <p:cNvSpPr>
              <a:spLocks noChangeArrowheads="1"/>
            </p:cNvSpPr>
            <p:nvPr/>
          </p:nvSpPr>
          <p:spPr bwMode="auto">
            <a:xfrm>
              <a:off x="3587" y="2454"/>
              <a:ext cx="156" cy="18"/>
            </a:xfrm>
            <a:prstGeom prst="rect">
              <a:avLst/>
            </a:prstGeom>
            <a:solidFill>
              <a:srgbClr val="769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8" name="Rectangle 124"/>
            <p:cNvSpPr>
              <a:spLocks noChangeArrowheads="1"/>
            </p:cNvSpPr>
            <p:nvPr/>
          </p:nvSpPr>
          <p:spPr bwMode="auto">
            <a:xfrm>
              <a:off x="3587" y="2472"/>
              <a:ext cx="156" cy="18"/>
            </a:xfrm>
            <a:prstGeom prst="rect">
              <a:avLst/>
            </a:prstGeom>
            <a:solidFill>
              <a:srgbClr val="749A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49" name="Rectangle 125"/>
            <p:cNvSpPr>
              <a:spLocks noChangeArrowheads="1"/>
            </p:cNvSpPr>
            <p:nvPr/>
          </p:nvSpPr>
          <p:spPr bwMode="auto">
            <a:xfrm>
              <a:off x="3587" y="2490"/>
              <a:ext cx="156" cy="19"/>
            </a:xfrm>
            <a:prstGeom prst="rect">
              <a:avLst/>
            </a:prstGeom>
            <a:solidFill>
              <a:srgbClr val="7398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0" name="Rectangle 126"/>
            <p:cNvSpPr>
              <a:spLocks noChangeArrowheads="1"/>
            </p:cNvSpPr>
            <p:nvPr/>
          </p:nvSpPr>
          <p:spPr bwMode="auto">
            <a:xfrm>
              <a:off x="3587" y="2509"/>
              <a:ext cx="156" cy="18"/>
            </a:xfrm>
            <a:prstGeom prst="rect">
              <a:avLst/>
            </a:prstGeom>
            <a:solidFill>
              <a:srgbClr val="7197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1" name="Rectangle 127"/>
            <p:cNvSpPr>
              <a:spLocks noChangeArrowheads="1"/>
            </p:cNvSpPr>
            <p:nvPr/>
          </p:nvSpPr>
          <p:spPr bwMode="auto">
            <a:xfrm>
              <a:off x="3587" y="2527"/>
              <a:ext cx="156" cy="18"/>
            </a:xfrm>
            <a:prstGeom prst="rect">
              <a:avLst/>
            </a:prstGeom>
            <a:solidFill>
              <a:srgbClr val="6F95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2" name="Rectangle 128"/>
            <p:cNvSpPr>
              <a:spLocks noChangeArrowheads="1"/>
            </p:cNvSpPr>
            <p:nvPr/>
          </p:nvSpPr>
          <p:spPr bwMode="auto">
            <a:xfrm>
              <a:off x="3587" y="2545"/>
              <a:ext cx="156" cy="19"/>
            </a:xfrm>
            <a:prstGeom prst="rect">
              <a:avLst/>
            </a:prstGeom>
            <a:solidFill>
              <a:srgbClr val="6E93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3" name="Rectangle 129"/>
            <p:cNvSpPr>
              <a:spLocks noChangeArrowheads="1"/>
            </p:cNvSpPr>
            <p:nvPr/>
          </p:nvSpPr>
          <p:spPr bwMode="auto">
            <a:xfrm>
              <a:off x="3587" y="2564"/>
              <a:ext cx="156" cy="18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4" name="Rectangle 130"/>
            <p:cNvSpPr>
              <a:spLocks noChangeArrowheads="1"/>
            </p:cNvSpPr>
            <p:nvPr/>
          </p:nvSpPr>
          <p:spPr bwMode="auto">
            <a:xfrm>
              <a:off x="3587" y="2582"/>
              <a:ext cx="156" cy="18"/>
            </a:xfrm>
            <a:prstGeom prst="rect">
              <a:avLst/>
            </a:prstGeom>
            <a:solidFill>
              <a:srgbClr val="6B8F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5" name="Rectangle 131"/>
            <p:cNvSpPr>
              <a:spLocks noChangeArrowheads="1"/>
            </p:cNvSpPr>
            <p:nvPr/>
          </p:nvSpPr>
          <p:spPr bwMode="auto">
            <a:xfrm>
              <a:off x="3587" y="2600"/>
              <a:ext cx="156" cy="18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6" name="Rectangle 132"/>
            <p:cNvSpPr>
              <a:spLocks noChangeArrowheads="1"/>
            </p:cNvSpPr>
            <p:nvPr/>
          </p:nvSpPr>
          <p:spPr bwMode="auto">
            <a:xfrm>
              <a:off x="3587" y="2618"/>
              <a:ext cx="156" cy="9"/>
            </a:xfrm>
            <a:prstGeom prst="rect">
              <a:avLst/>
            </a:prstGeom>
            <a:solidFill>
              <a:srgbClr val="698B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7" name="Rectangle 133"/>
            <p:cNvSpPr>
              <a:spLocks noChangeArrowheads="1"/>
            </p:cNvSpPr>
            <p:nvPr/>
          </p:nvSpPr>
          <p:spPr bwMode="auto">
            <a:xfrm>
              <a:off x="3587" y="2627"/>
              <a:ext cx="156" cy="19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8" name="Rectangle 134"/>
            <p:cNvSpPr>
              <a:spLocks noChangeArrowheads="1"/>
            </p:cNvSpPr>
            <p:nvPr/>
          </p:nvSpPr>
          <p:spPr bwMode="auto">
            <a:xfrm>
              <a:off x="3587" y="2646"/>
              <a:ext cx="156" cy="18"/>
            </a:xfrm>
            <a:prstGeom prst="rect">
              <a:avLst/>
            </a:prstGeom>
            <a:solidFill>
              <a:srgbClr val="6789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59" name="Rectangle 135"/>
            <p:cNvSpPr>
              <a:spLocks noChangeArrowheads="1"/>
            </p:cNvSpPr>
            <p:nvPr/>
          </p:nvSpPr>
          <p:spPr bwMode="auto">
            <a:xfrm>
              <a:off x="3587" y="2664"/>
              <a:ext cx="156" cy="18"/>
            </a:xfrm>
            <a:prstGeom prst="rect">
              <a:avLst/>
            </a:prstGeom>
            <a:solidFill>
              <a:srgbClr val="65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0" name="Rectangle 136"/>
            <p:cNvSpPr>
              <a:spLocks noChangeArrowheads="1"/>
            </p:cNvSpPr>
            <p:nvPr/>
          </p:nvSpPr>
          <p:spPr bwMode="auto">
            <a:xfrm>
              <a:off x="3587" y="2682"/>
              <a:ext cx="156" cy="19"/>
            </a:xfrm>
            <a:prstGeom prst="rect">
              <a:avLst/>
            </a:prstGeom>
            <a:solidFill>
              <a:srgbClr val="6485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1" name="Rectangle 137"/>
            <p:cNvSpPr>
              <a:spLocks noChangeArrowheads="1"/>
            </p:cNvSpPr>
            <p:nvPr/>
          </p:nvSpPr>
          <p:spPr bwMode="auto">
            <a:xfrm>
              <a:off x="3587" y="2701"/>
              <a:ext cx="156" cy="9"/>
            </a:xfrm>
            <a:prstGeom prst="rect">
              <a:avLst/>
            </a:prstGeom>
            <a:solidFill>
              <a:srgbClr val="638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2" name="Rectangle 138"/>
            <p:cNvSpPr>
              <a:spLocks noChangeArrowheads="1"/>
            </p:cNvSpPr>
            <p:nvPr/>
          </p:nvSpPr>
          <p:spPr bwMode="auto">
            <a:xfrm>
              <a:off x="3587" y="2710"/>
              <a:ext cx="156" cy="18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3" name="Rectangle 139"/>
            <p:cNvSpPr>
              <a:spLocks noChangeArrowheads="1"/>
            </p:cNvSpPr>
            <p:nvPr/>
          </p:nvSpPr>
          <p:spPr bwMode="auto">
            <a:xfrm>
              <a:off x="3587" y="2728"/>
              <a:ext cx="156" cy="18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4" name="Rectangle 140"/>
            <p:cNvSpPr>
              <a:spLocks noChangeArrowheads="1"/>
            </p:cNvSpPr>
            <p:nvPr/>
          </p:nvSpPr>
          <p:spPr bwMode="auto">
            <a:xfrm>
              <a:off x="3587" y="2746"/>
              <a:ext cx="156" cy="19"/>
            </a:xfrm>
            <a:prstGeom prst="rect">
              <a:avLst/>
            </a:prstGeom>
            <a:solidFill>
              <a:srgbClr val="5F7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5" name="Rectangle 141"/>
            <p:cNvSpPr>
              <a:spLocks noChangeArrowheads="1"/>
            </p:cNvSpPr>
            <p:nvPr/>
          </p:nvSpPr>
          <p:spPr bwMode="auto">
            <a:xfrm>
              <a:off x="3587" y="2765"/>
              <a:ext cx="156" cy="18"/>
            </a:xfrm>
            <a:prstGeom prst="rect">
              <a:avLst/>
            </a:prstGeom>
            <a:solidFill>
              <a:srgbClr val="5E7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6" name="Rectangle 142"/>
            <p:cNvSpPr>
              <a:spLocks noChangeArrowheads="1"/>
            </p:cNvSpPr>
            <p:nvPr/>
          </p:nvSpPr>
          <p:spPr bwMode="auto">
            <a:xfrm>
              <a:off x="3587" y="2783"/>
              <a:ext cx="156" cy="18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7" name="Rectangle 143"/>
            <p:cNvSpPr>
              <a:spLocks noChangeArrowheads="1"/>
            </p:cNvSpPr>
            <p:nvPr/>
          </p:nvSpPr>
          <p:spPr bwMode="auto">
            <a:xfrm>
              <a:off x="3587" y="2801"/>
              <a:ext cx="156" cy="18"/>
            </a:xfrm>
            <a:prstGeom prst="rect">
              <a:avLst/>
            </a:prstGeom>
            <a:solidFill>
              <a:srgbClr val="5B7A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8" name="Rectangle 144"/>
            <p:cNvSpPr>
              <a:spLocks noChangeArrowheads="1"/>
            </p:cNvSpPr>
            <p:nvPr/>
          </p:nvSpPr>
          <p:spPr bwMode="auto">
            <a:xfrm>
              <a:off x="3587" y="2819"/>
              <a:ext cx="156" cy="28"/>
            </a:xfrm>
            <a:prstGeom prst="rect">
              <a:avLst/>
            </a:prstGeom>
            <a:solidFill>
              <a:srgbClr val="5A78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69" name="Rectangle 145"/>
            <p:cNvSpPr>
              <a:spLocks noChangeArrowheads="1"/>
            </p:cNvSpPr>
            <p:nvPr/>
          </p:nvSpPr>
          <p:spPr bwMode="auto">
            <a:xfrm>
              <a:off x="3587" y="2847"/>
              <a:ext cx="156" cy="18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0" name="Rectangle 146"/>
            <p:cNvSpPr>
              <a:spLocks noChangeArrowheads="1"/>
            </p:cNvSpPr>
            <p:nvPr/>
          </p:nvSpPr>
          <p:spPr bwMode="auto">
            <a:xfrm>
              <a:off x="3587" y="2865"/>
              <a:ext cx="156" cy="18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1" name="Rectangle 147"/>
            <p:cNvSpPr>
              <a:spLocks noChangeArrowheads="1"/>
            </p:cNvSpPr>
            <p:nvPr/>
          </p:nvSpPr>
          <p:spPr bwMode="auto">
            <a:xfrm>
              <a:off x="3587" y="2883"/>
              <a:ext cx="156" cy="19"/>
            </a:xfrm>
            <a:prstGeom prst="rect">
              <a:avLst/>
            </a:prstGeom>
            <a:solidFill>
              <a:srgbClr val="5773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2" name="Rectangle 148"/>
            <p:cNvSpPr>
              <a:spLocks noChangeArrowheads="1"/>
            </p:cNvSpPr>
            <p:nvPr/>
          </p:nvSpPr>
          <p:spPr bwMode="auto">
            <a:xfrm>
              <a:off x="3587" y="2902"/>
              <a:ext cx="156" cy="18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3" name="Rectangle 149"/>
            <p:cNvSpPr>
              <a:spLocks noChangeArrowheads="1"/>
            </p:cNvSpPr>
            <p:nvPr/>
          </p:nvSpPr>
          <p:spPr bwMode="auto">
            <a:xfrm>
              <a:off x="3587" y="2920"/>
              <a:ext cx="156" cy="27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4" name="Rectangle 150"/>
            <p:cNvSpPr>
              <a:spLocks noChangeArrowheads="1"/>
            </p:cNvSpPr>
            <p:nvPr/>
          </p:nvSpPr>
          <p:spPr bwMode="auto">
            <a:xfrm>
              <a:off x="3587" y="2947"/>
              <a:ext cx="156" cy="28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5" name="Rectangle 151"/>
            <p:cNvSpPr>
              <a:spLocks noChangeArrowheads="1"/>
            </p:cNvSpPr>
            <p:nvPr/>
          </p:nvSpPr>
          <p:spPr bwMode="auto">
            <a:xfrm>
              <a:off x="3587" y="2975"/>
              <a:ext cx="156" cy="18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6" name="Rectangle 152"/>
            <p:cNvSpPr>
              <a:spLocks noChangeArrowheads="1"/>
            </p:cNvSpPr>
            <p:nvPr/>
          </p:nvSpPr>
          <p:spPr bwMode="auto">
            <a:xfrm>
              <a:off x="3587" y="2993"/>
              <a:ext cx="156" cy="18"/>
            </a:xfrm>
            <a:prstGeom prst="rect">
              <a:avLst/>
            </a:prstGeom>
            <a:solidFill>
              <a:srgbClr val="516B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7" name="Rectangle 153"/>
            <p:cNvSpPr>
              <a:spLocks noChangeArrowheads="1"/>
            </p:cNvSpPr>
            <p:nvPr/>
          </p:nvSpPr>
          <p:spPr bwMode="auto">
            <a:xfrm>
              <a:off x="3587" y="3011"/>
              <a:ext cx="156" cy="28"/>
            </a:xfrm>
            <a:prstGeom prst="rect">
              <a:avLst/>
            </a:prstGeom>
            <a:solidFill>
              <a:srgbClr val="50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8" name="Rectangle 154"/>
            <p:cNvSpPr>
              <a:spLocks noChangeArrowheads="1"/>
            </p:cNvSpPr>
            <p:nvPr/>
          </p:nvSpPr>
          <p:spPr bwMode="auto">
            <a:xfrm>
              <a:off x="3587" y="3039"/>
              <a:ext cx="156" cy="27"/>
            </a:xfrm>
            <a:prstGeom prst="rect">
              <a:avLst/>
            </a:prstGeom>
            <a:solidFill>
              <a:srgbClr val="4E68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79" name="Rectangle 155"/>
            <p:cNvSpPr>
              <a:spLocks noChangeArrowheads="1"/>
            </p:cNvSpPr>
            <p:nvPr/>
          </p:nvSpPr>
          <p:spPr bwMode="auto">
            <a:xfrm>
              <a:off x="3587" y="3066"/>
              <a:ext cx="156" cy="27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0" name="Rectangle 156"/>
            <p:cNvSpPr>
              <a:spLocks noChangeArrowheads="1"/>
            </p:cNvSpPr>
            <p:nvPr/>
          </p:nvSpPr>
          <p:spPr bwMode="auto">
            <a:xfrm>
              <a:off x="3587" y="3093"/>
              <a:ext cx="156" cy="28"/>
            </a:xfrm>
            <a:prstGeom prst="rect">
              <a:avLst/>
            </a:prstGeom>
            <a:solidFill>
              <a:srgbClr val="4C65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1" name="Rectangle 157"/>
            <p:cNvSpPr>
              <a:spLocks noChangeArrowheads="1"/>
            </p:cNvSpPr>
            <p:nvPr/>
          </p:nvSpPr>
          <p:spPr bwMode="auto">
            <a:xfrm>
              <a:off x="3587" y="3121"/>
              <a:ext cx="156" cy="27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2" name="Rectangle 158"/>
            <p:cNvSpPr>
              <a:spLocks noChangeArrowheads="1"/>
            </p:cNvSpPr>
            <p:nvPr/>
          </p:nvSpPr>
          <p:spPr bwMode="auto">
            <a:xfrm>
              <a:off x="3587" y="3148"/>
              <a:ext cx="156" cy="28"/>
            </a:xfrm>
            <a:prstGeom prst="rect">
              <a:avLst/>
            </a:prstGeom>
            <a:solidFill>
              <a:srgbClr val="4A62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3" name="Rectangle 159"/>
            <p:cNvSpPr>
              <a:spLocks noChangeArrowheads="1"/>
            </p:cNvSpPr>
            <p:nvPr/>
          </p:nvSpPr>
          <p:spPr bwMode="auto">
            <a:xfrm>
              <a:off x="3587" y="3176"/>
              <a:ext cx="156" cy="45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4" name="Rectangle 160"/>
            <p:cNvSpPr>
              <a:spLocks noChangeArrowheads="1"/>
            </p:cNvSpPr>
            <p:nvPr/>
          </p:nvSpPr>
          <p:spPr bwMode="auto">
            <a:xfrm>
              <a:off x="3587" y="3221"/>
              <a:ext cx="156" cy="64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5" name="Rectangle 161"/>
            <p:cNvSpPr>
              <a:spLocks noChangeArrowheads="1"/>
            </p:cNvSpPr>
            <p:nvPr/>
          </p:nvSpPr>
          <p:spPr bwMode="auto">
            <a:xfrm>
              <a:off x="3587" y="3285"/>
              <a:ext cx="156" cy="9"/>
            </a:xfrm>
            <a:prstGeom prst="rect">
              <a:avLst/>
            </a:prstGeom>
            <a:solidFill>
              <a:srgbClr val="475E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6" name="Rectangle 162"/>
            <p:cNvSpPr>
              <a:spLocks noChangeArrowheads="1"/>
            </p:cNvSpPr>
            <p:nvPr/>
          </p:nvSpPr>
          <p:spPr bwMode="auto">
            <a:xfrm>
              <a:off x="3587" y="1531"/>
              <a:ext cx="156" cy="176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7" name="Rectangle 163"/>
            <p:cNvSpPr>
              <a:spLocks noChangeArrowheads="1"/>
            </p:cNvSpPr>
            <p:nvPr/>
          </p:nvSpPr>
          <p:spPr bwMode="auto">
            <a:xfrm>
              <a:off x="4117" y="3084"/>
              <a:ext cx="156" cy="9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8" name="Rectangle 164"/>
            <p:cNvSpPr>
              <a:spLocks noChangeArrowheads="1"/>
            </p:cNvSpPr>
            <p:nvPr/>
          </p:nvSpPr>
          <p:spPr bwMode="auto">
            <a:xfrm>
              <a:off x="4117" y="3093"/>
              <a:ext cx="156" cy="10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89" name="Rectangle 165"/>
            <p:cNvSpPr>
              <a:spLocks noChangeArrowheads="1"/>
            </p:cNvSpPr>
            <p:nvPr/>
          </p:nvSpPr>
          <p:spPr bwMode="auto">
            <a:xfrm>
              <a:off x="4117" y="3103"/>
              <a:ext cx="156" cy="9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0" name="Rectangle 166"/>
            <p:cNvSpPr>
              <a:spLocks noChangeArrowheads="1"/>
            </p:cNvSpPr>
            <p:nvPr/>
          </p:nvSpPr>
          <p:spPr bwMode="auto">
            <a:xfrm>
              <a:off x="4117" y="3112"/>
              <a:ext cx="156" cy="9"/>
            </a:xfrm>
            <a:prstGeom prst="rect">
              <a:avLst/>
            </a:prstGeom>
            <a:solidFill>
              <a:srgbClr val="95C7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1" name="Rectangle 167"/>
            <p:cNvSpPr>
              <a:spLocks noChangeArrowheads="1"/>
            </p:cNvSpPr>
            <p:nvPr/>
          </p:nvSpPr>
          <p:spPr bwMode="auto">
            <a:xfrm>
              <a:off x="4117" y="3121"/>
              <a:ext cx="156" cy="9"/>
            </a:xfrm>
            <a:prstGeom prst="rect">
              <a:avLst/>
            </a:prstGeom>
            <a:solidFill>
              <a:srgbClr val="94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2" name="Rectangle 168"/>
            <p:cNvSpPr>
              <a:spLocks noChangeArrowheads="1"/>
            </p:cNvSpPr>
            <p:nvPr/>
          </p:nvSpPr>
          <p:spPr bwMode="auto">
            <a:xfrm>
              <a:off x="4117" y="3130"/>
              <a:ext cx="156" cy="9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3" name="Rectangle 169"/>
            <p:cNvSpPr>
              <a:spLocks noChangeArrowheads="1"/>
            </p:cNvSpPr>
            <p:nvPr/>
          </p:nvSpPr>
          <p:spPr bwMode="auto">
            <a:xfrm>
              <a:off x="4117" y="3139"/>
              <a:ext cx="156" cy="9"/>
            </a:xfrm>
            <a:prstGeom prst="rect">
              <a:avLst/>
            </a:prstGeom>
            <a:solidFill>
              <a:srgbClr val="8E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4" name="Rectangle 170"/>
            <p:cNvSpPr>
              <a:spLocks noChangeArrowheads="1"/>
            </p:cNvSpPr>
            <p:nvPr/>
          </p:nvSpPr>
          <p:spPr bwMode="auto">
            <a:xfrm>
              <a:off x="4117" y="3148"/>
              <a:ext cx="156" cy="9"/>
            </a:xfrm>
            <a:prstGeom prst="rect">
              <a:avLst/>
            </a:prstGeom>
            <a:solidFill>
              <a:srgbClr val="8BB9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5" name="Rectangle 171"/>
            <p:cNvSpPr>
              <a:spLocks noChangeArrowheads="1"/>
            </p:cNvSpPr>
            <p:nvPr/>
          </p:nvSpPr>
          <p:spPr bwMode="auto">
            <a:xfrm>
              <a:off x="4117" y="3157"/>
              <a:ext cx="156" cy="10"/>
            </a:xfrm>
            <a:prstGeom prst="rect">
              <a:avLst/>
            </a:prstGeom>
            <a:solidFill>
              <a:srgbClr val="87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6" name="Rectangle 172"/>
            <p:cNvSpPr>
              <a:spLocks noChangeArrowheads="1"/>
            </p:cNvSpPr>
            <p:nvPr/>
          </p:nvSpPr>
          <p:spPr bwMode="auto">
            <a:xfrm>
              <a:off x="4117" y="3167"/>
              <a:ext cx="156" cy="9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7" name="Rectangle 173"/>
            <p:cNvSpPr>
              <a:spLocks noChangeArrowheads="1"/>
            </p:cNvSpPr>
            <p:nvPr/>
          </p:nvSpPr>
          <p:spPr bwMode="auto">
            <a:xfrm>
              <a:off x="4117" y="3176"/>
              <a:ext cx="156" cy="9"/>
            </a:xfrm>
            <a:prstGeom prst="rect">
              <a:avLst/>
            </a:prstGeom>
            <a:solidFill>
              <a:srgbClr val="7EA8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8" name="Rectangle 174"/>
            <p:cNvSpPr>
              <a:spLocks noChangeArrowheads="1"/>
            </p:cNvSpPr>
            <p:nvPr/>
          </p:nvSpPr>
          <p:spPr bwMode="auto">
            <a:xfrm>
              <a:off x="4117" y="3185"/>
              <a:ext cx="156" cy="9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399" name="Rectangle 175"/>
            <p:cNvSpPr>
              <a:spLocks noChangeArrowheads="1"/>
            </p:cNvSpPr>
            <p:nvPr/>
          </p:nvSpPr>
          <p:spPr bwMode="auto">
            <a:xfrm>
              <a:off x="4117" y="3194"/>
              <a:ext cx="156" cy="9"/>
            </a:xfrm>
            <a:prstGeom prst="rect">
              <a:avLst/>
            </a:prstGeom>
            <a:solidFill>
              <a:srgbClr val="7399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0" name="Rectangle 176"/>
            <p:cNvSpPr>
              <a:spLocks noChangeArrowheads="1"/>
            </p:cNvSpPr>
            <p:nvPr/>
          </p:nvSpPr>
          <p:spPr bwMode="auto">
            <a:xfrm>
              <a:off x="4117" y="3203"/>
              <a:ext cx="156" cy="9"/>
            </a:xfrm>
            <a:prstGeom prst="rect">
              <a:avLst/>
            </a:prstGeom>
            <a:solidFill>
              <a:srgbClr val="6D91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1" name="Rectangle 177"/>
            <p:cNvSpPr>
              <a:spLocks noChangeArrowheads="1"/>
            </p:cNvSpPr>
            <p:nvPr/>
          </p:nvSpPr>
          <p:spPr bwMode="auto">
            <a:xfrm>
              <a:off x="4117" y="3212"/>
              <a:ext cx="156" cy="9"/>
            </a:xfrm>
            <a:prstGeom prst="rect">
              <a:avLst/>
            </a:prstGeom>
            <a:solidFill>
              <a:srgbClr val="6789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2" name="Rectangle 178"/>
            <p:cNvSpPr>
              <a:spLocks noChangeArrowheads="1"/>
            </p:cNvSpPr>
            <p:nvPr/>
          </p:nvSpPr>
          <p:spPr bwMode="auto">
            <a:xfrm>
              <a:off x="4117" y="3221"/>
              <a:ext cx="156" cy="9"/>
            </a:xfrm>
            <a:prstGeom prst="rect">
              <a:avLst/>
            </a:prstGeom>
            <a:solidFill>
              <a:srgbClr val="628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3" name="Rectangle 179"/>
            <p:cNvSpPr>
              <a:spLocks noChangeArrowheads="1"/>
            </p:cNvSpPr>
            <p:nvPr/>
          </p:nvSpPr>
          <p:spPr bwMode="auto">
            <a:xfrm>
              <a:off x="4117" y="3230"/>
              <a:ext cx="156" cy="10"/>
            </a:xfrm>
            <a:prstGeom prst="rect">
              <a:avLst/>
            </a:prstGeom>
            <a:solidFill>
              <a:srgbClr val="5D7B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4" name="Rectangle 180"/>
            <p:cNvSpPr>
              <a:spLocks noChangeArrowheads="1"/>
            </p:cNvSpPr>
            <p:nvPr/>
          </p:nvSpPr>
          <p:spPr bwMode="auto">
            <a:xfrm>
              <a:off x="4117" y="3240"/>
              <a:ext cx="156" cy="9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5" name="Rectangle 181"/>
            <p:cNvSpPr>
              <a:spLocks noChangeArrowheads="1"/>
            </p:cNvSpPr>
            <p:nvPr/>
          </p:nvSpPr>
          <p:spPr bwMode="auto">
            <a:xfrm>
              <a:off x="4117" y="3249"/>
              <a:ext cx="156" cy="9"/>
            </a:xfrm>
            <a:prstGeom prst="rect">
              <a:avLst/>
            </a:prstGeom>
            <a:solidFill>
              <a:srgbClr val="536E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6" name="Rectangle 182"/>
            <p:cNvSpPr>
              <a:spLocks noChangeArrowheads="1"/>
            </p:cNvSpPr>
            <p:nvPr/>
          </p:nvSpPr>
          <p:spPr bwMode="auto">
            <a:xfrm>
              <a:off x="4117" y="3258"/>
              <a:ext cx="156" cy="9"/>
            </a:xfrm>
            <a:prstGeom prst="rect">
              <a:avLst/>
            </a:prstGeom>
            <a:solidFill>
              <a:srgbClr val="4F6A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7" name="Rectangle 183"/>
            <p:cNvSpPr>
              <a:spLocks noChangeArrowheads="1"/>
            </p:cNvSpPr>
            <p:nvPr/>
          </p:nvSpPr>
          <p:spPr bwMode="auto">
            <a:xfrm>
              <a:off x="4117" y="3267"/>
              <a:ext cx="156" cy="9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8" name="Rectangle 184"/>
            <p:cNvSpPr>
              <a:spLocks noChangeArrowheads="1"/>
            </p:cNvSpPr>
            <p:nvPr/>
          </p:nvSpPr>
          <p:spPr bwMode="auto">
            <a:xfrm>
              <a:off x="4117" y="3276"/>
              <a:ext cx="156" cy="9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09" name="Rectangle 185"/>
            <p:cNvSpPr>
              <a:spLocks noChangeArrowheads="1"/>
            </p:cNvSpPr>
            <p:nvPr/>
          </p:nvSpPr>
          <p:spPr bwMode="auto">
            <a:xfrm>
              <a:off x="4117" y="3285"/>
              <a:ext cx="156" cy="9"/>
            </a:xfrm>
            <a:prstGeom prst="rect">
              <a:avLst/>
            </a:prstGeom>
            <a:solidFill>
              <a:srgbClr val="485F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0" name="Rectangle 186"/>
            <p:cNvSpPr>
              <a:spLocks noChangeArrowheads="1"/>
            </p:cNvSpPr>
            <p:nvPr/>
          </p:nvSpPr>
          <p:spPr bwMode="auto">
            <a:xfrm>
              <a:off x="4117" y="3084"/>
              <a:ext cx="156" cy="21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1" name="Rectangle 187"/>
            <p:cNvSpPr>
              <a:spLocks noChangeArrowheads="1"/>
            </p:cNvSpPr>
            <p:nvPr/>
          </p:nvSpPr>
          <p:spPr bwMode="auto">
            <a:xfrm>
              <a:off x="1684" y="3185"/>
              <a:ext cx="146" cy="9"/>
            </a:xfrm>
            <a:prstGeom prst="rect">
              <a:avLst/>
            </a:prstGeom>
            <a:solidFill>
              <a:srgbClr val="CB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2" name="Rectangle 188"/>
            <p:cNvSpPr>
              <a:spLocks noChangeArrowheads="1"/>
            </p:cNvSpPr>
            <p:nvPr/>
          </p:nvSpPr>
          <p:spPr bwMode="auto">
            <a:xfrm>
              <a:off x="1684" y="3194"/>
              <a:ext cx="146" cy="9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3" name="Rectangle 189"/>
            <p:cNvSpPr>
              <a:spLocks noChangeArrowheads="1"/>
            </p:cNvSpPr>
            <p:nvPr/>
          </p:nvSpPr>
          <p:spPr bwMode="auto">
            <a:xfrm>
              <a:off x="1684" y="3203"/>
              <a:ext cx="146" cy="9"/>
            </a:xfrm>
            <a:prstGeom prst="rect">
              <a:avLst/>
            </a:prstGeom>
            <a:solidFill>
              <a:srgbClr val="C4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4" name="Rectangle 190"/>
            <p:cNvSpPr>
              <a:spLocks noChangeArrowheads="1"/>
            </p:cNvSpPr>
            <p:nvPr/>
          </p:nvSpPr>
          <p:spPr bwMode="auto">
            <a:xfrm>
              <a:off x="1684" y="3212"/>
              <a:ext cx="146" cy="9"/>
            </a:xfrm>
            <a:prstGeom prst="rect">
              <a:avLst/>
            </a:prstGeom>
            <a:solidFill>
              <a:srgbClr val="BD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5" name="Rectangle 191"/>
            <p:cNvSpPr>
              <a:spLocks noChangeArrowheads="1"/>
            </p:cNvSpPr>
            <p:nvPr/>
          </p:nvSpPr>
          <p:spPr bwMode="auto">
            <a:xfrm>
              <a:off x="1684" y="3221"/>
              <a:ext cx="146" cy="9"/>
            </a:xfrm>
            <a:prstGeom prst="rect">
              <a:avLst/>
            </a:prstGeom>
            <a:solidFill>
              <a:srgbClr val="B4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6" name="Rectangle 192"/>
            <p:cNvSpPr>
              <a:spLocks noChangeArrowheads="1"/>
            </p:cNvSpPr>
            <p:nvPr/>
          </p:nvSpPr>
          <p:spPr bwMode="auto">
            <a:xfrm>
              <a:off x="1684" y="3230"/>
              <a:ext cx="146" cy="10"/>
            </a:xfrm>
            <a:prstGeom prst="rect">
              <a:avLst/>
            </a:prstGeom>
            <a:solidFill>
              <a:srgbClr val="A8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7" name="Rectangle 193"/>
            <p:cNvSpPr>
              <a:spLocks noChangeArrowheads="1"/>
            </p:cNvSpPr>
            <p:nvPr/>
          </p:nvSpPr>
          <p:spPr bwMode="auto">
            <a:xfrm>
              <a:off x="1684" y="3240"/>
              <a:ext cx="146" cy="9"/>
            </a:xfrm>
            <a:prstGeom prst="rect">
              <a:avLst/>
            </a:prstGeom>
            <a:solidFill>
              <a:srgbClr val="9A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8" name="Rectangle 194"/>
            <p:cNvSpPr>
              <a:spLocks noChangeArrowheads="1"/>
            </p:cNvSpPr>
            <p:nvPr/>
          </p:nvSpPr>
          <p:spPr bwMode="auto">
            <a:xfrm>
              <a:off x="1684" y="3249"/>
              <a:ext cx="146" cy="9"/>
            </a:xfrm>
            <a:prstGeom prst="rect">
              <a:avLst/>
            </a:prstGeom>
            <a:solidFill>
              <a:srgbClr val="8A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19" name="Rectangle 195"/>
            <p:cNvSpPr>
              <a:spLocks noChangeArrowheads="1"/>
            </p:cNvSpPr>
            <p:nvPr/>
          </p:nvSpPr>
          <p:spPr bwMode="auto">
            <a:xfrm>
              <a:off x="1684" y="3258"/>
              <a:ext cx="146" cy="9"/>
            </a:xfrm>
            <a:prstGeom prst="rect">
              <a:avLst/>
            </a:prstGeom>
            <a:solidFill>
              <a:srgbClr val="7D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0" name="Rectangle 196"/>
            <p:cNvSpPr>
              <a:spLocks noChangeArrowheads="1"/>
            </p:cNvSpPr>
            <p:nvPr/>
          </p:nvSpPr>
          <p:spPr bwMode="auto">
            <a:xfrm>
              <a:off x="1684" y="3267"/>
              <a:ext cx="146" cy="9"/>
            </a:xfrm>
            <a:prstGeom prst="rect">
              <a:avLst/>
            </a:prstGeom>
            <a:solidFill>
              <a:srgbClr val="708D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1" name="Rectangle 197"/>
            <p:cNvSpPr>
              <a:spLocks noChangeArrowheads="1"/>
            </p:cNvSpPr>
            <p:nvPr/>
          </p:nvSpPr>
          <p:spPr bwMode="auto">
            <a:xfrm>
              <a:off x="1684" y="3276"/>
              <a:ext cx="146" cy="9"/>
            </a:xfrm>
            <a:prstGeom prst="rect">
              <a:avLst/>
            </a:prstGeom>
            <a:solidFill>
              <a:srgbClr val="67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2" name="Rectangle 198"/>
            <p:cNvSpPr>
              <a:spLocks noChangeArrowheads="1"/>
            </p:cNvSpPr>
            <p:nvPr/>
          </p:nvSpPr>
          <p:spPr bwMode="auto">
            <a:xfrm>
              <a:off x="1684" y="3285"/>
              <a:ext cx="146" cy="9"/>
            </a:xfrm>
            <a:prstGeom prst="rect">
              <a:avLst/>
            </a:prstGeom>
            <a:solidFill>
              <a:srgbClr val="6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3" name="Rectangle 199"/>
            <p:cNvSpPr>
              <a:spLocks noChangeArrowheads="1"/>
            </p:cNvSpPr>
            <p:nvPr/>
          </p:nvSpPr>
          <p:spPr bwMode="auto">
            <a:xfrm>
              <a:off x="1684" y="3185"/>
              <a:ext cx="146" cy="10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4" name="Rectangle 200"/>
            <p:cNvSpPr>
              <a:spLocks noChangeArrowheads="1"/>
            </p:cNvSpPr>
            <p:nvPr/>
          </p:nvSpPr>
          <p:spPr bwMode="auto">
            <a:xfrm>
              <a:off x="2214" y="3221"/>
              <a:ext cx="146" cy="9"/>
            </a:xfrm>
            <a:prstGeom prst="rect">
              <a:avLst/>
            </a:prstGeom>
            <a:solidFill>
              <a:srgbClr val="CB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5" name="Rectangle 201"/>
            <p:cNvSpPr>
              <a:spLocks noChangeArrowheads="1"/>
            </p:cNvSpPr>
            <p:nvPr/>
          </p:nvSpPr>
          <p:spPr bwMode="auto">
            <a:xfrm>
              <a:off x="2214" y="3230"/>
              <a:ext cx="146" cy="10"/>
            </a:xfrm>
            <a:prstGeom prst="rect">
              <a:avLst/>
            </a:prstGeom>
            <a:solidFill>
              <a:srgbClr val="C5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6" name="Rectangle 202"/>
            <p:cNvSpPr>
              <a:spLocks noChangeArrowheads="1"/>
            </p:cNvSpPr>
            <p:nvPr/>
          </p:nvSpPr>
          <p:spPr bwMode="auto">
            <a:xfrm>
              <a:off x="2214" y="3240"/>
              <a:ext cx="146" cy="9"/>
            </a:xfrm>
            <a:prstGeom prst="rect">
              <a:avLst/>
            </a:prstGeom>
            <a:solidFill>
              <a:srgbClr val="BB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7" name="Rectangle 203"/>
            <p:cNvSpPr>
              <a:spLocks noChangeArrowheads="1"/>
            </p:cNvSpPr>
            <p:nvPr/>
          </p:nvSpPr>
          <p:spPr bwMode="auto">
            <a:xfrm>
              <a:off x="2214" y="3249"/>
              <a:ext cx="146" cy="9"/>
            </a:xfrm>
            <a:prstGeom prst="rect">
              <a:avLst/>
            </a:prstGeom>
            <a:solidFill>
              <a:srgbClr val="ABD5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8" name="Rectangle 204"/>
            <p:cNvSpPr>
              <a:spLocks noChangeArrowheads="1"/>
            </p:cNvSpPr>
            <p:nvPr/>
          </p:nvSpPr>
          <p:spPr bwMode="auto">
            <a:xfrm>
              <a:off x="2214" y="3258"/>
              <a:ext cx="146" cy="9"/>
            </a:xfrm>
            <a:prstGeom prst="rect">
              <a:avLst/>
            </a:prstGeom>
            <a:solidFill>
              <a:srgbClr val="96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29" name="Rectangle 205"/>
            <p:cNvSpPr>
              <a:spLocks noChangeArrowheads="1"/>
            </p:cNvSpPr>
            <p:nvPr/>
          </p:nvSpPr>
          <p:spPr bwMode="auto">
            <a:xfrm>
              <a:off x="2214" y="3267"/>
              <a:ext cx="146" cy="9"/>
            </a:xfrm>
            <a:prstGeom prst="rect">
              <a:avLst/>
            </a:prstGeom>
            <a:solidFill>
              <a:srgbClr val="80A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0" name="Rectangle 206"/>
            <p:cNvSpPr>
              <a:spLocks noChangeArrowheads="1"/>
            </p:cNvSpPr>
            <p:nvPr/>
          </p:nvSpPr>
          <p:spPr bwMode="auto">
            <a:xfrm>
              <a:off x="2214" y="3276"/>
              <a:ext cx="146" cy="9"/>
            </a:xfrm>
            <a:prstGeom prst="rect">
              <a:avLst/>
            </a:prstGeom>
            <a:solidFill>
              <a:srgbClr val="6D89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1" name="Rectangle 207"/>
            <p:cNvSpPr>
              <a:spLocks noChangeArrowheads="1"/>
            </p:cNvSpPr>
            <p:nvPr/>
          </p:nvSpPr>
          <p:spPr bwMode="auto">
            <a:xfrm>
              <a:off x="2214" y="3285"/>
              <a:ext cx="146" cy="9"/>
            </a:xfrm>
            <a:prstGeom prst="rect">
              <a:avLst/>
            </a:prstGeom>
            <a:solidFill>
              <a:srgbClr val="61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2" name="Rectangle 208"/>
            <p:cNvSpPr>
              <a:spLocks noChangeArrowheads="1"/>
            </p:cNvSpPr>
            <p:nvPr/>
          </p:nvSpPr>
          <p:spPr bwMode="auto">
            <a:xfrm>
              <a:off x="2214" y="3221"/>
              <a:ext cx="146" cy="73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3" name="Rectangle 209"/>
            <p:cNvSpPr>
              <a:spLocks noChangeArrowheads="1"/>
            </p:cNvSpPr>
            <p:nvPr/>
          </p:nvSpPr>
          <p:spPr bwMode="auto">
            <a:xfrm>
              <a:off x="3213" y="2564"/>
              <a:ext cx="146" cy="1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5" name="Rectangle 211"/>
            <p:cNvSpPr>
              <a:spLocks noChangeArrowheads="1"/>
            </p:cNvSpPr>
            <p:nvPr/>
          </p:nvSpPr>
          <p:spPr bwMode="auto">
            <a:xfrm>
              <a:off x="3204" y="2582"/>
              <a:ext cx="146" cy="18"/>
            </a:xfrm>
            <a:prstGeom prst="rect">
              <a:avLst/>
            </a:prstGeom>
            <a:solidFill>
              <a:srgbClr val="CBFE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6" name="Rectangle 212"/>
            <p:cNvSpPr>
              <a:spLocks noChangeArrowheads="1"/>
            </p:cNvSpPr>
            <p:nvPr/>
          </p:nvSpPr>
          <p:spPr bwMode="auto">
            <a:xfrm>
              <a:off x="3204" y="2600"/>
              <a:ext cx="146" cy="18"/>
            </a:xfrm>
            <a:prstGeom prst="rect">
              <a:avLst/>
            </a:prstGeom>
            <a:solidFill>
              <a:srgbClr val="CB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7" name="Rectangle 213"/>
            <p:cNvSpPr>
              <a:spLocks noChangeArrowheads="1"/>
            </p:cNvSpPr>
            <p:nvPr/>
          </p:nvSpPr>
          <p:spPr bwMode="auto">
            <a:xfrm>
              <a:off x="3204" y="2618"/>
              <a:ext cx="146" cy="9"/>
            </a:xfrm>
            <a:prstGeom prst="rect">
              <a:avLst/>
            </a:prstGeom>
            <a:solidFill>
              <a:srgbClr val="CA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8" name="Rectangle 214"/>
            <p:cNvSpPr>
              <a:spLocks noChangeArrowheads="1"/>
            </p:cNvSpPr>
            <p:nvPr/>
          </p:nvSpPr>
          <p:spPr bwMode="auto">
            <a:xfrm>
              <a:off x="3204" y="2627"/>
              <a:ext cx="146" cy="10"/>
            </a:xfrm>
            <a:prstGeom prst="rect">
              <a:avLst/>
            </a:prstGeom>
            <a:solidFill>
              <a:srgbClr val="CAFC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39" name="Rectangle 215"/>
            <p:cNvSpPr>
              <a:spLocks noChangeArrowheads="1"/>
            </p:cNvSpPr>
            <p:nvPr/>
          </p:nvSpPr>
          <p:spPr bwMode="auto">
            <a:xfrm>
              <a:off x="3204" y="2637"/>
              <a:ext cx="146" cy="9"/>
            </a:xfrm>
            <a:prstGeom prst="rect">
              <a:avLst/>
            </a:prstGeom>
            <a:solidFill>
              <a:srgbClr val="C9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0" name="Rectangle 216"/>
            <p:cNvSpPr>
              <a:spLocks noChangeArrowheads="1"/>
            </p:cNvSpPr>
            <p:nvPr/>
          </p:nvSpPr>
          <p:spPr bwMode="auto">
            <a:xfrm>
              <a:off x="3204" y="2646"/>
              <a:ext cx="146" cy="18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1" name="Rectangle 217"/>
            <p:cNvSpPr>
              <a:spLocks noChangeArrowheads="1"/>
            </p:cNvSpPr>
            <p:nvPr/>
          </p:nvSpPr>
          <p:spPr bwMode="auto">
            <a:xfrm>
              <a:off x="3204" y="2664"/>
              <a:ext cx="146" cy="9"/>
            </a:xfrm>
            <a:prstGeom prst="rect">
              <a:avLst/>
            </a:prstGeom>
            <a:solidFill>
              <a:srgbClr val="C8FA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2" name="Rectangle 218"/>
            <p:cNvSpPr>
              <a:spLocks noChangeArrowheads="1"/>
            </p:cNvSpPr>
            <p:nvPr/>
          </p:nvSpPr>
          <p:spPr bwMode="auto">
            <a:xfrm>
              <a:off x="3204" y="2673"/>
              <a:ext cx="146" cy="9"/>
            </a:xfrm>
            <a:prstGeom prst="rect">
              <a:avLst/>
            </a:prstGeom>
            <a:solidFill>
              <a:srgbClr val="C7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3" name="Rectangle 219"/>
            <p:cNvSpPr>
              <a:spLocks noChangeArrowheads="1"/>
            </p:cNvSpPr>
            <p:nvPr/>
          </p:nvSpPr>
          <p:spPr bwMode="auto">
            <a:xfrm>
              <a:off x="3204" y="2682"/>
              <a:ext cx="146" cy="9"/>
            </a:xfrm>
            <a:prstGeom prst="rect">
              <a:avLst/>
            </a:prstGeom>
            <a:solidFill>
              <a:srgbClr val="C6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4" name="Rectangle 220"/>
            <p:cNvSpPr>
              <a:spLocks noChangeArrowheads="1"/>
            </p:cNvSpPr>
            <p:nvPr/>
          </p:nvSpPr>
          <p:spPr bwMode="auto">
            <a:xfrm>
              <a:off x="3204" y="2691"/>
              <a:ext cx="146" cy="10"/>
            </a:xfrm>
            <a:prstGeom prst="rect">
              <a:avLst/>
            </a:prstGeom>
            <a:solidFill>
              <a:srgbClr val="C5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5" name="Rectangle 221"/>
            <p:cNvSpPr>
              <a:spLocks noChangeArrowheads="1"/>
            </p:cNvSpPr>
            <p:nvPr/>
          </p:nvSpPr>
          <p:spPr bwMode="auto">
            <a:xfrm>
              <a:off x="3204" y="2701"/>
              <a:ext cx="146" cy="9"/>
            </a:xfrm>
            <a:prstGeom prst="rect">
              <a:avLst/>
            </a:prstGeom>
            <a:solidFill>
              <a:srgbClr val="C5F6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6" name="Rectangle 222"/>
            <p:cNvSpPr>
              <a:spLocks noChangeArrowheads="1"/>
            </p:cNvSpPr>
            <p:nvPr/>
          </p:nvSpPr>
          <p:spPr bwMode="auto">
            <a:xfrm>
              <a:off x="3204" y="2710"/>
              <a:ext cx="146" cy="9"/>
            </a:xfrm>
            <a:prstGeom prst="rect">
              <a:avLst/>
            </a:prstGeom>
            <a:solidFill>
              <a:srgbClr val="C4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7" name="Rectangle 223"/>
            <p:cNvSpPr>
              <a:spLocks noChangeArrowheads="1"/>
            </p:cNvSpPr>
            <p:nvPr/>
          </p:nvSpPr>
          <p:spPr bwMode="auto">
            <a:xfrm>
              <a:off x="3204" y="2719"/>
              <a:ext cx="146" cy="9"/>
            </a:xfrm>
            <a:prstGeom prst="rect">
              <a:avLst/>
            </a:prstGeom>
            <a:solidFill>
              <a:srgbClr val="C3F4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8" name="Rectangle 224"/>
            <p:cNvSpPr>
              <a:spLocks noChangeArrowheads="1"/>
            </p:cNvSpPr>
            <p:nvPr/>
          </p:nvSpPr>
          <p:spPr bwMode="auto">
            <a:xfrm>
              <a:off x="3204" y="2728"/>
              <a:ext cx="146" cy="9"/>
            </a:xfrm>
            <a:prstGeom prst="rect">
              <a:avLst/>
            </a:prstGeom>
            <a:solidFill>
              <a:srgbClr val="C2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49" name="Rectangle 225"/>
            <p:cNvSpPr>
              <a:spLocks noChangeArrowheads="1"/>
            </p:cNvSpPr>
            <p:nvPr/>
          </p:nvSpPr>
          <p:spPr bwMode="auto">
            <a:xfrm>
              <a:off x="3204" y="2737"/>
              <a:ext cx="146" cy="9"/>
            </a:xfrm>
            <a:prstGeom prst="rect">
              <a:avLst/>
            </a:prstGeom>
            <a:solidFill>
              <a:srgbClr val="C1F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0" name="Rectangle 226"/>
            <p:cNvSpPr>
              <a:spLocks noChangeArrowheads="1"/>
            </p:cNvSpPr>
            <p:nvPr/>
          </p:nvSpPr>
          <p:spPr bwMode="auto">
            <a:xfrm>
              <a:off x="3204" y="2746"/>
              <a:ext cx="146" cy="9"/>
            </a:xfrm>
            <a:prstGeom prst="rect">
              <a:avLst/>
            </a:prstGeom>
            <a:solidFill>
              <a:srgbClr val="C1F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1" name="Rectangle 227"/>
            <p:cNvSpPr>
              <a:spLocks noChangeArrowheads="1"/>
            </p:cNvSpPr>
            <p:nvPr/>
          </p:nvSpPr>
          <p:spPr bwMode="auto">
            <a:xfrm>
              <a:off x="3204" y="2755"/>
              <a:ext cx="146" cy="10"/>
            </a:xfrm>
            <a:prstGeom prst="rect">
              <a:avLst/>
            </a:prstGeom>
            <a:solidFill>
              <a:srgbClr val="C0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2" name="Rectangle 228"/>
            <p:cNvSpPr>
              <a:spLocks noChangeArrowheads="1"/>
            </p:cNvSpPr>
            <p:nvPr/>
          </p:nvSpPr>
          <p:spPr bwMode="auto">
            <a:xfrm>
              <a:off x="3204" y="2765"/>
              <a:ext cx="146" cy="9"/>
            </a:xfrm>
            <a:prstGeom prst="rect">
              <a:avLst/>
            </a:prstGeom>
            <a:solidFill>
              <a:srgbClr val="BE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3" name="Rectangle 229"/>
            <p:cNvSpPr>
              <a:spLocks noChangeArrowheads="1"/>
            </p:cNvSpPr>
            <p:nvPr/>
          </p:nvSpPr>
          <p:spPr bwMode="auto">
            <a:xfrm>
              <a:off x="3204" y="2774"/>
              <a:ext cx="146" cy="9"/>
            </a:xfrm>
            <a:prstGeom prst="rect">
              <a:avLst/>
            </a:prstGeom>
            <a:solidFill>
              <a:srgbClr val="BD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4" name="Rectangle 230"/>
            <p:cNvSpPr>
              <a:spLocks noChangeArrowheads="1"/>
            </p:cNvSpPr>
            <p:nvPr/>
          </p:nvSpPr>
          <p:spPr bwMode="auto">
            <a:xfrm>
              <a:off x="3204" y="2783"/>
              <a:ext cx="146" cy="9"/>
            </a:xfrm>
            <a:prstGeom prst="rect">
              <a:avLst/>
            </a:prstGeom>
            <a:solidFill>
              <a:srgbClr val="BCEB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5" name="Rectangle 231"/>
            <p:cNvSpPr>
              <a:spLocks noChangeArrowheads="1"/>
            </p:cNvSpPr>
            <p:nvPr/>
          </p:nvSpPr>
          <p:spPr bwMode="auto">
            <a:xfrm>
              <a:off x="3204" y="2792"/>
              <a:ext cx="146" cy="9"/>
            </a:xfrm>
            <a:prstGeom prst="rect">
              <a:avLst/>
            </a:prstGeom>
            <a:solidFill>
              <a:srgbClr val="BAE9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6" name="Rectangle 232"/>
            <p:cNvSpPr>
              <a:spLocks noChangeArrowheads="1"/>
            </p:cNvSpPr>
            <p:nvPr/>
          </p:nvSpPr>
          <p:spPr bwMode="auto">
            <a:xfrm>
              <a:off x="3204" y="2801"/>
              <a:ext cx="146" cy="9"/>
            </a:xfrm>
            <a:prstGeom prst="rect">
              <a:avLst/>
            </a:prstGeom>
            <a:solidFill>
              <a:srgbClr val="B9E7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7" name="Rectangle 233"/>
            <p:cNvSpPr>
              <a:spLocks noChangeArrowheads="1"/>
            </p:cNvSpPr>
            <p:nvPr/>
          </p:nvSpPr>
          <p:spPr bwMode="auto">
            <a:xfrm>
              <a:off x="3204" y="2810"/>
              <a:ext cx="146" cy="9"/>
            </a:xfrm>
            <a:prstGeom prst="rect">
              <a:avLst/>
            </a:prstGeom>
            <a:solidFill>
              <a:srgbClr val="B7E5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8" name="Rectangle 234"/>
            <p:cNvSpPr>
              <a:spLocks noChangeArrowheads="1"/>
            </p:cNvSpPr>
            <p:nvPr/>
          </p:nvSpPr>
          <p:spPr bwMode="auto">
            <a:xfrm>
              <a:off x="3204" y="2819"/>
              <a:ext cx="146" cy="9"/>
            </a:xfrm>
            <a:prstGeom prst="rect">
              <a:avLst/>
            </a:prstGeom>
            <a:solidFill>
              <a:srgbClr val="B5E3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59" name="Rectangle 235"/>
            <p:cNvSpPr>
              <a:spLocks noChangeArrowheads="1"/>
            </p:cNvSpPr>
            <p:nvPr/>
          </p:nvSpPr>
          <p:spPr bwMode="auto">
            <a:xfrm>
              <a:off x="3204" y="2828"/>
              <a:ext cx="146" cy="10"/>
            </a:xfrm>
            <a:prstGeom prst="rect">
              <a:avLst/>
            </a:prstGeom>
            <a:solidFill>
              <a:srgbClr val="B4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0" name="Rectangle 236"/>
            <p:cNvSpPr>
              <a:spLocks noChangeArrowheads="1"/>
            </p:cNvSpPr>
            <p:nvPr/>
          </p:nvSpPr>
          <p:spPr bwMode="auto">
            <a:xfrm>
              <a:off x="3204" y="2838"/>
              <a:ext cx="146" cy="9"/>
            </a:xfrm>
            <a:prstGeom prst="rect">
              <a:avLst/>
            </a:prstGeom>
            <a:solidFill>
              <a:srgbClr val="B3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1" name="Rectangle 237"/>
            <p:cNvSpPr>
              <a:spLocks noChangeArrowheads="1"/>
            </p:cNvSpPr>
            <p:nvPr/>
          </p:nvSpPr>
          <p:spPr bwMode="auto">
            <a:xfrm>
              <a:off x="3204" y="2847"/>
              <a:ext cx="146" cy="9"/>
            </a:xfrm>
            <a:prstGeom prst="rect">
              <a:avLst/>
            </a:prstGeom>
            <a:solidFill>
              <a:srgbClr val="B1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2" name="Rectangle 238"/>
            <p:cNvSpPr>
              <a:spLocks noChangeArrowheads="1"/>
            </p:cNvSpPr>
            <p:nvPr/>
          </p:nvSpPr>
          <p:spPr bwMode="auto">
            <a:xfrm>
              <a:off x="3204" y="2856"/>
              <a:ext cx="146" cy="9"/>
            </a:xfrm>
            <a:prstGeom prst="rect">
              <a:avLst/>
            </a:prstGeom>
            <a:solidFill>
              <a:srgbClr val="AFDB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3" name="Rectangle 239"/>
            <p:cNvSpPr>
              <a:spLocks noChangeArrowheads="1"/>
            </p:cNvSpPr>
            <p:nvPr/>
          </p:nvSpPr>
          <p:spPr bwMode="auto">
            <a:xfrm>
              <a:off x="3204" y="2865"/>
              <a:ext cx="146" cy="9"/>
            </a:xfrm>
            <a:prstGeom prst="rect">
              <a:avLst/>
            </a:prstGeom>
            <a:solidFill>
              <a:srgbClr val="AD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4" name="Rectangle 240"/>
            <p:cNvSpPr>
              <a:spLocks noChangeArrowheads="1"/>
            </p:cNvSpPr>
            <p:nvPr/>
          </p:nvSpPr>
          <p:spPr bwMode="auto">
            <a:xfrm>
              <a:off x="3204" y="2874"/>
              <a:ext cx="146" cy="9"/>
            </a:xfrm>
            <a:prstGeom prst="rect">
              <a:avLst/>
            </a:prstGeom>
            <a:solidFill>
              <a:srgbClr val="AC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5" name="Rectangle 241"/>
            <p:cNvSpPr>
              <a:spLocks noChangeArrowheads="1"/>
            </p:cNvSpPr>
            <p:nvPr/>
          </p:nvSpPr>
          <p:spPr bwMode="auto">
            <a:xfrm>
              <a:off x="3204" y="2883"/>
              <a:ext cx="146" cy="9"/>
            </a:xfrm>
            <a:prstGeom prst="rect">
              <a:avLst/>
            </a:prstGeom>
            <a:solidFill>
              <a:srgbClr val="AA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6" name="Rectangle 242"/>
            <p:cNvSpPr>
              <a:spLocks noChangeArrowheads="1"/>
            </p:cNvSpPr>
            <p:nvPr/>
          </p:nvSpPr>
          <p:spPr bwMode="auto">
            <a:xfrm>
              <a:off x="3204" y="2892"/>
              <a:ext cx="146" cy="10"/>
            </a:xfrm>
            <a:prstGeom prst="rect">
              <a:avLst/>
            </a:prstGeom>
            <a:solidFill>
              <a:srgbClr val="A8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7" name="Rectangle 243"/>
            <p:cNvSpPr>
              <a:spLocks noChangeArrowheads="1"/>
            </p:cNvSpPr>
            <p:nvPr/>
          </p:nvSpPr>
          <p:spPr bwMode="auto">
            <a:xfrm>
              <a:off x="3204" y="2902"/>
              <a:ext cx="146" cy="9"/>
            </a:xfrm>
            <a:prstGeom prst="rect">
              <a:avLst/>
            </a:prstGeom>
            <a:solidFill>
              <a:srgbClr val="A6C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8" name="Rectangle 244"/>
            <p:cNvSpPr>
              <a:spLocks noChangeArrowheads="1"/>
            </p:cNvSpPr>
            <p:nvPr/>
          </p:nvSpPr>
          <p:spPr bwMode="auto">
            <a:xfrm>
              <a:off x="3204" y="2911"/>
              <a:ext cx="146" cy="9"/>
            </a:xfrm>
            <a:prstGeom prst="rect">
              <a:avLst/>
            </a:prstGeom>
            <a:solidFill>
              <a:srgbClr val="A4CD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69" name="Rectangle 245"/>
            <p:cNvSpPr>
              <a:spLocks noChangeArrowheads="1"/>
            </p:cNvSpPr>
            <p:nvPr/>
          </p:nvSpPr>
          <p:spPr bwMode="auto">
            <a:xfrm>
              <a:off x="3204" y="2920"/>
              <a:ext cx="146" cy="9"/>
            </a:xfrm>
            <a:prstGeom prst="rect">
              <a:avLst/>
            </a:prstGeom>
            <a:solidFill>
              <a:srgbClr val="A2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0" name="Rectangle 246"/>
            <p:cNvSpPr>
              <a:spLocks noChangeArrowheads="1"/>
            </p:cNvSpPr>
            <p:nvPr/>
          </p:nvSpPr>
          <p:spPr bwMode="auto">
            <a:xfrm>
              <a:off x="3204" y="2929"/>
              <a:ext cx="146" cy="9"/>
            </a:xfrm>
            <a:prstGeom prst="rect">
              <a:avLst/>
            </a:prstGeom>
            <a:solidFill>
              <a:srgbClr val="A0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1" name="Rectangle 247"/>
            <p:cNvSpPr>
              <a:spLocks noChangeArrowheads="1"/>
            </p:cNvSpPr>
            <p:nvPr/>
          </p:nvSpPr>
          <p:spPr bwMode="auto">
            <a:xfrm>
              <a:off x="3204" y="2938"/>
              <a:ext cx="146" cy="9"/>
            </a:xfrm>
            <a:prstGeom prst="rect">
              <a:avLst/>
            </a:prstGeom>
            <a:solidFill>
              <a:srgbClr val="9DC5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2" name="Rectangle 248"/>
            <p:cNvSpPr>
              <a:spLocks noChangeArrowheads="1"/>
            </p:cNvSpPr>
            <p:nvPr/>
          </p:nvSpPr>
          <p:spPr bwMode="auto">
            <a:xfrm>
              <a:off x="3204" y="2947"/>
              <a:ext cx="146" cy="9"/>
            </a:xfrm>
            <a:prstGeom prst="rect">
              <a:avLst/>
            </a:prstGeom>
            <a:solidFill>
              <a:srgbClr val="9B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3" name="Rectangle 249"/>
            <p:cNvSpPr>
              <a:spLocks noChangeArrowheads="1"/>
            </p:cNvSpPr>
            <p:nvPr/>
          </p:nvSpPr>
          <p:spPr bwMode="auto">
            <a:xfrm>
              <a:off x="3204" y="2956"/>
              <a:ext cx="146" cy="10"/>
            </a:xfrm>
            <a:prstGeom prst="rect">
              <a:avLst/>
            </a:prstGeom>
            <a:solidFill>
              <a:srgbClr val="99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4" name="Rectangle 250"/>
            <p:cNvSpPr>
              <a:spLocks noChangeArrowheads="1"/>
            </p:cNvSpPr>
            <p:nvPr/>
          </p:nvSpPr>
          <p:spPr bwMode="auto">
            <a:xfrm>
              <a:off x="3204" y="2966"/>
              <a:ext cx="146" cy="9"/>
            </a:xfrm>
            <a:prstGeom prst="rect">
              <a:avLst/>
            </a:prstGeom>
            <a:solidFill>
              <a:srgbClr val="97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5" name="Rectangle 251"/>
            <p:cNvSpPr>
              <a:spLocks noChangeArrowheads="1"/>
            </p:cNvSpPr>
            <p:nvPr/>
          </p:nvSpPr>
          <p:spPr bwMode="auto">
            <a:xfrm>
              <a:off x="3204" y="2975"/>
              <a:ext cx="146" cy="9"/>
            </a:xfrm>
            <a:prstGeom prst="rect">
              <a:avLst/>
            </a:prstGeom>
            <a:solidFill>
              <a:srgbClr val="95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6" name="Rectangle 252"/>
            <p:cNvSpPr>
              <a:spLocks noChangeArrowheads="1"/>
            </p:cNvSpPr>
            <p:nvPr/>
          </p:nvSpPr>
          <p:spPr bwMode="auto">
            <a:xfrm>
              <a:off x="3204" y="2984"/>
              <a:ext cx="146" cy="9"/>
            </a:xfrm>
            <a:prstGeom prst="rect">
              <a:avLst/>
            </a:prstGeom>
            <a:solidFill>
              <a:srgbClr val="92B7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7" name="Rectangle 253"/>
            <p:cNvSpPr>
              <a:spLocks noChangeArrowheads="1"/>
            </p:cNvSpPr>
            <p:nvPr/>
          </p:nvSpPr>
          <p:spPr bwMode="auto">
            <a:xfrm>
              <a:off x="3204" y="2993"/>
              <a:ext cx="146" cy="9"/>
            </a:xfrm>
            <a:prstGeom prst="rect">
              <a:avLst/>
            </a:prstGeom>
            <a:solidFill>
              <a:srgbClr val="90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8" name="Rectangle 254"/>
            <p:cNvSpPr>
              <a:spLocks noChangeArrowheads="1"/>
            </p:cNvSpPr>
            <p:nvPr/>
          </p:nvSpPr>
          <p:spPr bwMode="auto">
            <a:xfrm>
              <a:off x="3204" y="3002"/>
              <a:ext cx="146" cy="9"/>
            </a:xfrm>
            <a:prstGeom prst="rect">
              <a:avLst/>
            </a:prstGeom>
            <a:solidFill>
              <a:srgbClr val="8E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79" name="Rectangle 255"/>
            <p:cNvSpPr>
              <a:spLocks noChangeArrowheads="1"/>
            </p:cNvSpPr>
            <p:nvPr/>
          </p:nvSpPr>
          <p:spPr bwMode="auto">
            <a:xfrm>
              <a:off x="3204" y="3011"/>
              <a:ext cx="146" cy="9"/>
            </a:xfrm>
            <a:prstGeom prst="rect">
              <a:avLst/>
            </a:prstGeom>
            <a:solidFill>
              <a:srgbClr val="8BAF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0" name="Rectangle 256"/>
            <p:cNvSpPr>
              <a:spLocks noChangeArrowheads="1"/>
            </p:cNvSpPr>
            <p:nvPr/>
          </p:nvSpPr>
          <p:spPr bwMode="auto">
            <a:xfrm>
              <a:off x="3204" y="3020"/>
              <a:ext cx="146" cy="9"/>
            </a:xfrm>
            <a:prstGeom prst="rect">
              <a:avLst/>
            </a:prstGeom>
            <a:solidFill>
              <a:srgbClr val="89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1" name="Rectangle 257"/>
            <p:cNvSpPr>
              <a:spLocks noChangeArrowheads="1"/>
            </p:cNvSpPr>
            <p:nvPr/>
          </p:nvSpPr>
          <p:spPr bwMode="auto">
            <a:xfrm>
              <a:off x="3204" y="3029"/>
              <a:ext cx="146" cy="10"/>
            </a:xfrm>
            <a:prstGeom prst="rect">
              <a:avLst/>
            </a:prstGeom>
            <a:solidFill>
              <a:srgbClr val="87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2" name="Rectangle 258"/>
            <p:cNvSpPr>
              <a:spLocks noChangeArrowheads="1"/>
            </p:cNvSpPr>
            <p:nvPr/>
          </p:nvSpPr>
          <p:spPr bwMode="auto">
            <a:xfrm>
              <a:off x="3204" y="3039"/>
              <a:ext cx="146" cy="9"/>
            </a:xfrm>
            <a:prstGeom prst="rect">
              <a:avLst/>
            </a:prstGeom>
            <a:solidFill>
              <a:srgbClr val="85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3" name="Rectangle 259"/>
            <p:cNvSpPr>
              <a:spLocks noChangeArrowheads="1"/>
            </p:cNvSpPr>
            <p:nvPr/>
          </p:nvSpPr>
          <p:spPr bwMode="auto">
            <a:xfrm>
              <a:off x="3204" y="3048"/>
              <a:ext cx="146" cy="9"/>
            </a:xfrm>
            <a:prstGeom prst="rect">
              <a:avLst/>
            </a:prstGeom>
            <a:solidFill>
              <a:srgbClr val="83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4" name="Rectangle 260"/>
            <p:cNvSpPr>
              <a:spLocks noChangeArrowheads="1"/>
            </p:cNvSpPr>
            <p:nvPr/>
          </p:nvSpPr>
          <p:spPr bwMode="auto">
            <a:xfrm>
              <a:off x="3204" y="3057"/>
              <a:ext cx="146" cy="9"/>
            </a:xfrm>
            <a:prstGeom prst="rect">
              <a:avLst/>
            </a:prstGeom>
            <a:solidFill>
              <a:srgbClr val="8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5" name="Rectangle 261"/>
            <p:cNvSpPr>
              <a:spLocks noChangeArrowheads="1"/>
            </p:cNvSpPr>
            <p:nvPr/>
          </p:nvSpPr>
          <p:spPr bwMode="auto">
            <a:xfrm>
              <a:off x="3204" y="3066"/>
              <a:ext cx="146" cy="9"/>
            </a:xfrm>
            <a:prstGeom prst="rect">
              <a:avLst/>
            </a:prstGeom>
            <a:solidFill>
              <a:srgbClr val="7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6" name="Rectangle 262"/>
            <p:cNvSpPr>
              <a:spLocks noChangeArrowheads="1"/>
            </p:cNvSpPr>
            <p:nvPr/>
          </p:nvSpPr>
          <p:spPr bwMode="auto">
            <a:xfrm>
              <a:off x="3204" y="3075"/>
              <a:ext cx="146" cy="9"/>
            </a:xfrm>
            <a:prstGeom prst="rect">
              <a:avLst/>
            </a:prstGeom>
            <a:solidFill>
              <a:srgbClr val="7D9C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7" name="Rectangle 263"/>
            <p:cNvSpPr>
              <a:spLocks noChangeArrowheads="1"/>
            </p:cNvSpPr>
            <p:nvPr/>
          </p:nvSpPr>
          <p:spPr bwMode="auto">
            <a:xfrm>
              <a:off x="3204" y="3084"/>
              <a:ext cx="146" cy="9"/>
            </a:xfrm>
            <a:prstGeom prst="rect">
              <a:avLst/>
            </a:prstGeom>
            <a:solidFill>
              <a:srgbClr val="7B9A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8" name="Rectangle 264"/>
            <p:cNvSpPr>
              <a:spLocks noChangeArrowheads="1"/>
            </p:cNvSpPr>
            <p:nvPr/>
          </p:nvSpPr>
          <p:spPr bwMode="auto">
            <a:xfrm>
              <a:off x="3204" y="3093"/>
              <a:ext cx="146" cy="10"/>
            </a:xfrm>
            <a:prstGeom prst="rect">
              <a:avLst/>
            </a:prstGeom>
            <a:solidFill>
              <a:srgbClr val="79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89" name="Rectangle 265"/>
            <p:cNvSpPr>
              <a:spLocks noChangeArrowheads="1"/>
            </p:cNvSpPr>
            <p:nvPr/>
          </p:nvSpPr>
          <p:spPr bwMode="auto">
            <a:xfrm>
              <a:off x="3204" y="3103"/>
              <a:ext cx="146" cy="9"/>
            </a:xfrm>
            <a:prstGeom prst="rect">
              <a:avLst/>
            </a:prstGeom>
            <a:solidFill>
              <a:srgbClr val="77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0" name="Rectangle 266"/>
            <p:cNvSpPr>
              <a:spLocks noChangeArrowheads="1"/>
            </p:cNvSpPr>
            <p:nvPr/>
          </p:nvSpPr>
          <p:spPr bwMode="auto">
            <a:xfrm>
              <a:off x="3204" y="3112"/>
              <a:ext cx="146" cy="9"/>
            </a:xfrm>
            <a:prstGeom prst="rect">
              <a:avLst/>
            </a:prstGeom>
            <a:solidFill>
              <a:srgbClr val="7593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1" name="Rectangle 267"/>
            <p:cNvSpPr>
              <a:spLocks noChangeArrowheads="1"/>
            </p:cNvSpPr>
            <p:nvPr/>
          </p:nvSpPr>
          <p:spPr bwMode="auto">
            <a:xfrm>
              <a:off x="3204" y="3121"/>
              <a:ext cx="146" cy="9"/>
            </a:xfrm>
            <a:prstGeom prst="rect">
              <a:avLst/>
            </a:prstGeom>
            <a:solidFill>
              <a:srgbClr val="73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2" name="Rectangle 268"/>
            <p:cNvSpPr>
              <a:spLocks noChangeArrowheads="1"/>
            </p:cNvSpPr>
            <p:nvPr/>
          </p:nvSpPr>
          <p:spPr bwMode="auto">
            <a:xfrm>
              <a:off x="3204" y="3130"/>
              <a:ext cx="146" cy="9"/>
            </a:xfrm>
            <a:prstGeom prst="rect">
              <a:avLst/>
            </a:prstGeom>
            <a:solidFill>
              <a:srgbClr val="71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3" name="Rectangle 269"/>
            <p:cNvSpPr>
              <a:spLocks noChangeArrowheads="1"/>
            </p:cNvSpPr>
            <p:nvPr/>
          </p:nvSpPr>
          <p:spPr bwMode="auto">
            <a:xfrm>
              <a:off x="3204" y="3139"/>
              <a:ext cx="146" cy="9"/>
            </a:xfrm>
            <a:prstGeom prst="rect">
              <a:avLst/>
            </a:prstGeom>
            <a:solidFill>
              <a:srgbClr val="6F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4" name="Rectangle 270"/>
            <p:cNvSpPr>
              <a:spLocks noChangeArrowheads="1"/>
            </p:cNvSpPr>
            <p:nvPr/>
          </p:nvSpPr>
          <p:spPr bwMode="auto">
            <a:xfrm>
              <a:off x="3204" y="3148"/>
              <a:ext cx="146" cy="9"/>
            </a:xfrm>
            <a:prstGeom prst="rect">
              <a:avLst/>
            </a:prstGeom>
            <a:solidFill>
              <a:srgbClr val="6E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5" name="Rectangle 271"/>
            <p:cNvSpPr>
              <a:spLocks noChangeArrowheads="1"/>
            </p:cNvSpPr>
            <p:nvPr/>
          </p:nvSpPr>
          <p:spPr bwMode="auto">
            <a:xfrm>
              <a:off x="3204" y="3157"/>
              <a:ext cx="146" cy="10"/>
            </a:xfrm>
            <a:prstGeom prst="rect">
              <a:avLst/>
            </a:prstGeom>
            <a:solidFill>
              <a:srgbClr val="6C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6" name="Rectangle 272"/>
            <p:cNvSpPr>
              <a:spLocks noChangeArrowheads="1"/>
            </p:cNvSpPr>
            <p:nvPr/>
          </p:nvSpPr>
          <p:spPr bwMode="auto">
            <a:xfrm>
              <a:off x="3204" y="3167"/>
              <a:ext cx="146" cy="9"/>
            </a:xfrm>
            <a:prstGeom prst="rect">
              <a:avLst/>
            </a:prstGeom>
            <a:solidFill>
              <a:srgbClr val="6B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7" name="Rectangle 273"/>
            <p:cNvSpPr>
              <a:spLocks noChangeArrowheads="1"/>
            </p:cNvSpPr>
            <p:nvPr/>
          </p:nvSpPr>
          <p:spPr bwMode="auto">
            <a:xfrm>
              <a:off x="3204" y="3176"/>
              <a:ext cx="146" cy="9"/>
            </a:xfrm>
            <a:prstGeom prst="rect">
              <a:avLst/>
            </a:prstGeom>
            <a:solidFill>
              <a:srgbClr val="6A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8" name="Rectangle 274"/>
            <p:cNvSpPr>
              <a:spLocks noChangeArrowheads="1"/>
            </p:cNvSpPr>
            <p:nvPr/>
          </p:nvSpPr>
          <p:spPr bwMode="auto">
            <a:xfrm>
              <a:off x="3204" y="3185"/>
              <a:ext cx="146" cy="9"/>
            </a:xfrm>
            <a:prstGeom prst="rect">
              <a:avLst/>
            </a:prstGeom>
            <a:solidFill>
              <a:srgbClr val="68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499" name="Rectangle 275"/>
            <p:cNvSpPr>
              <a:spLocks noChangeArrowheads="1"/>
            </p:cNvSpPr>
            <p:nvPr/>
          </p:nvSpPr>
          <p:spPr bwMode="auto">
            <a:xfrm>
              <a:off x="3204" y="3194"/>
              <a:ext cx="146" cy="9"/>
            </a:xfrm>
            <a:prstGeom prst="rect">
              <a:avLst/>
            </a:prstGeom>
            <a:solidFill>
              <a:srgbClr val="67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0" name="Rectangle 276"/>
            <p:cNvSpPr>
              <a:spLocks noChangeArrowheads="1"/>
            </p:cNvSpPr>
            <p:nvPr/>
          </p:nvSpPr>
          <p:spPr bwMode="auto">
            <a:xfrm>
              <a:off x="3204" y="3203"/>
              <a:ext cx="146" cy="9"/>
            </a:xfrm>
            <a:prstGeom prst="rect">
              <a:avLst/>
            </a:prstGeom>
            <a:solidFill>
              <a:srgbClr val="66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1" name="Rectangle 277"/>
            <p:cNvSpPr>
              <a:spLocks noChangeArrowheads="1"/>
            </p:cNvSpPr>
            <p:nvPr/>
          </p:nvSpPr>
          <p:spPr bwMode="auto">
            <a:xfrm>
              <a:off x="3204" y="3212"/>
              <a:ext cx="146" cy="9"/>
            </a:xfrm>
            <a:prstGeom prst="rect">
              <a:avLst/>
            </a:prstGeom>
            <a:solidFill>
              <a:srgbClr val="65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2" name="Rectangle 278"/>
            <p:cNvSpPr>
              <a:spLocks noChangeArrowheads="1"/>
            </p:cNvSpPr>
            <p:nvPr/>
          </p:nvSpPr>
          <p:spPr bwMode="auto">
            <a:xfrm>
              <a:off x="3204" y="3221"/>
              <a:ext cx="146" cy="9"/>
            </a:xfrm>
            <a:prstGeom prst="rect">
              <a:avLst/>
            </a:prstGeom>
            <a:solidFill>
              <a:srgbClr val="64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3" name="Rectangle 279"/>
            <p:cNvSpPr>
              <a:spLocks noChangeArrowheads="1"/>
            </p:cNvSpPr>
            <p:nvPr/>
          </p:nvSpPr>
          <p:spPr bwMode="auto">
            <a:xfrm>
              <a:off x="3204" y="3230"/>
              <a:ext cx="146" cy="10"/>
            </a:xfrm>
            <a:prstGeom prst="rect">
              <a:avLst/>
            </a:prstGeom>
            <a:solidFill>
              <a:srgbClr val="62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4" name="Rectangle 280"/>
            <p:cNvSpPr>
              <a:spLocks noChangeArrowheads="1"/>
            </p:cNvSpPr>
            <p:nvPr/>
          </p:nvSpPr>
          <p:spPr bwMode="auto">
            <a:xfrm>
              <a:off x="3204" y="3240"/>
              <a:ext cx="146" cy="9"/>
            </a:xfrm>
            <a:prstGeom prst="rect">
              <a:avLst/>
            </a:prstGeom>
            <a:solidFill>
              <a:srgbClr val="617B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5" name="Rectangle 281"/>
            <p:cNvSpPr>
              <a:spLocks noChangeArrowheads="1"/>
            </p:cNvSpPr>
            <p:nvPr/>
          </p:nvSpPr>
          <p:spPr bwMode="auto">
            <a:xfrm>
              <a:off x="3204" y="3249"/>
              <a:ext cx="146" cy="9"/>
            </a:xfrm>
            <a:prstGeom prst="rect">
              <a:avLst/>
            </a:prstGeom>
            <a:solidFill>
              <a:srgbClr val="61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6" name="Rectangle 282"/>
            <p:cNvSpPr>
              <a:spLocks noChangeArrowheads="1"/>
            </p:cNvSpPr>
            <p:nvPr/>
          </p:nvSpPr>
          <p:spPr bwMode="auto">
            <a:xfrm>
              <a:off x="3204" y="3258"/>
              <a:ext cx="146" cy="9"/>
            </a:xfrm>
            <a:prstGeom prst="rect">
              <a:avLst/>
            </a:prstGeom>
            <a:solidFill>
              <a:srgbClr val="6079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7" name="Rectangle 283"/>
            <p:cNvSpPr>
              <a:spLocks noChangeArrowheads="1"/>
            </p:cNvSpPr>
            <p:nvPr/>
          </p:nvSpPr>
          <p:spPr bwMode="auto">
            <a:xfrm>
              <a:off x="3204" y="3267"/>
              <a:ext cx="146" cy="9"/>
            </a:xfrm>
            <a:prstGeom prst="rect">
              <a:avLst/>
            </a:prstGeom>
            <a:solidFill>
              <a:srgbClr val="60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8" name="Rectangle 284"/>
            <p:cNvSpPr>
              <a:spLocks noChangeArrowheads="1"/>
            </p:cNvSpPr>
            <p:nvPr/>
          </p:nvSpPr>
          <p:spPr bwMode="auto">
            <a:xfrm>
              <a:off x="3204" y="3276"/>
              <a:ext cx="146" cy="9"/>
            </a:xfrm>
            <a:prstGeom prst="rect">
              <a:avLst/>
            </a:prstGeom>
            <a:solidFill>
              <a:srgbClr val="5F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09" name="Rectangle 285"/>
            <p:cNvSpPr>
              <a:spLocks noChangeArrowheads="1"/>
            </p:cNvSpPr>
            <p:nvPr/>
          </p:nvSpPr>
          <p:spPr bwMode="auto">
            <a:xfrm>
              <a:off x="3204" y="3285"/>
              <a:ext cx="146" cy="9"/>
            </a:xfrm>
            <a:prstGeom prst="rect">
              <a:avLst/>
            </a:prstGeom>
            <a:solidFill>
              <a:srgbClr val="5E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0" name="Rectangle 286"/>
            <p:cNvSpPr>
              <a:spLocks noChangeArrowheads="1"/>
            </p:cNvSpPr>
            <p:nvPr/>
          </p:nvSpPr>
          <p:spPr bwMode="auto">
            <a:xfrm>
              <a:off x="3204" y="2564"/>
              <a:ext cx="146" cy="73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1" name="Rectangle 287"/>
            <p:cNvSpPr>
              <a:spLocks noChangeArrowheads="1"/>
            </p:cNvSpPr>
            <p:nvPr/>
          </p:nvSpPr>
          <p:spPr bwMode="auto">
            <a:xfrm>
              <a:off x="3734" y="1613"/>
              <a:ext cx="146" cy="9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2" name="Rectangle 288"/>
            <p:cNvSpPr>
              <a:spLocks noChangeArrowheads="1"/>
            </p:cNvSpPr>
            <p:nvPr/>
          </p:nvSpPr>
          <p:spPr bwMode="auto">
            <a:xfrm>
              <a:off x="3734" y="1705"/>
              <a:ext cx="146" cy="82"/>
            </a:xfrm>
            <a:prstGeom prst="rect">
              <a:avLst/>
            </a:prstGeom>
            <a:solidFill>
              <a:srgbClr val="CBFD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3" name="Rectangle 289"/>
            <p:cNvSpPr>
              <a:spLocks noChangeArrowheads="1"/>
            </p:cNvSpPr>
            <p:nvPr/>
          </p:nvSpPr>
          <p:spPr bwMode="auto">
            <a:xfrm>
              <a:off x="3734" y="1787"/>
              <a:ext cx="146" cy="73"/>
            </a:xfrm>
            <a:prstGeom prst="rect">
              <a:avLst/>
            </a:prstGeom>
            <a:solidFill>
              <a:srgbClr val="C9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4" name="Rectangle 290"/>
            <p:cNvSpPr>
              <a:spLocks noChangeArrowheads="1"/>
            </p:cNvSpPr>
            <p:nvPr/>
          </p:nvSpPr>
          <p:spPr bwMode="auto">
            <a:xfrm>
              <a:off x="3734" y="1860"/>
              <a:ext cx="146" cy="55"/>
            </a:xfrm>
            <a:prstGeom prst="rect">
              <a:avLst/>
            </a:prstGeom>
            <a:solidFill>
              <a:srgbClr val="C7F9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5" name="Rectangle 291"/>
            <p:cNvSpPr>
              <a:spLocks noChangeArrowheads="1"/>
            </p:cNvSpPr>
            <p:nvPr/>
          </p:nvSpPr>
          <p:spPr bwMode="auto">
            <a:xfrm>
              <a:off x="3734" y="1915"/>
              <a:ext cx="146" cy="36"/>
            </a:xfrm>
            <a:prstGeom prst="rect">
              <a:avLst/>
            </a:prstGeom>
            <a:solidFill>
              <a:srgbClr val="C5F7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6" name="Rectangle 292"/>
            <p:cNvSpPr>
              <a:spLocks noChangeArrowheads="1"/>
            </p:cNvSpPr>
            <p:nvPr/>
          </p:nvSpPr>
          <p:spPr bwMode="auto">
            <a:xfrm>
              <a:off x="3734" y="1951"/>
              <a:ext cx="146" cy="46"/>
            </a:xfrm>
            <a:prstGeom prst="rect">
              <a:avLst/>
            </a:prstGeom>
            <a:solidFill>
              <a:srgbClr val="C4F5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7" name="Rectangle 293"/>
            <p:cNvSpPr>
              <a:spLocks noChangeArrowheads="1"/>
            </p:cNvSpPr>
            <p:nvPr/>
          </p:nvSpPr>
          <p:spPr bwMode="auto">
            <a:xfrm>
              <a:off x="3734" y="1997"/>
              <a:ext cx="146" cy="28"/>
            </a:xfrm>
            <a:prstGeom prst="rect">
              <a:avLst/>
            </a:prstGeom>
            <a:solidFill>
              <a:srgbClr val="C2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8" name="Rectangle 294"/>
            <p:cNvSpPr>
              <a:spLocks noChangeArrowheads="1"/>
            </p:cNvSpPr>
            <p:nvPr/>
          </p:nvSpPr>
          <p:spPr bwMode="auto">
            <a:xfrm>
              <a:off x="3734" y="2025"/>
              <a:ext cx="146" cy="27"/>
            </a:xfrm>
            <a:prstGeom prst="rect">
              <a:avLst/>
            </a:prstGeom>
            <a:solidFill>
              <a:srgbClr val="C1F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19" name="Rectangle 295"/>
            <p:cNvSpPr>
              <a:spLocks noChangeArrowheads="1"/>
            </p:cNvSpPr>
            <p:nvPr/>
          </p:nvSpPr>
          <p:spPr bwMode="auto">
            <a:xfrm>
              <a:off x="3734" y="2052"/>
              <a:ext cx="146" cy="27"/>
            </a:xfrm>
            <a:prstGeom prst="rect">
              <a:avLst/>
            </a:prstGeom>
            <a:solidFill>
              <a:srgbClr val="C0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0" name="Rectangle 296"/>
            <p:cNvSpPr>
              <a:spLocks noChangeArrowheads="1"/>
            </p:cNvSpPr>
            <p:nvPr/>
          </p:nvSpPr>
          <p:spPr bwMode="auto">
            <a:xfrm>
              <a:off x="3734" y="2079"/>
              <a:ext cx="146" cy="28"/>
            </a:xfrm>
            <a:prstGeom prst="rect">
              <a:avLst/>
            </a:prstGeom>
            <a:solidFill>
              <a:srgbClr val="BEEE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1" name="Rectangle 297"/>
            <p:cNvSpPr>
              <a:spLocks noChangeArrowheads="1"/>
            </p:cNvSpPr>
            <p:nvPr/>
          </p:nvSpPr>
          <p:spPr bwMode="auto">
            <a:xfrm>
              <a:off x="3734" y="2107"/>
              <a:ext cx="146" cy="27"/>
            </a:xfrm>
            <a:prstGeom prst="rect">
              <a:avLst/>
            </a:prstGeom>
            <a:solidFill>
              <a:srgbClr val="BDEC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2" name="Rectangle 298"/>
            <p:cNvSpPr>
              <a:spLocks noChangeArrowheads="1"/>
            </p:cNvSpPr>
            <p:nvPr/>
          </p:nvSpPr>
          <p:spPr bwMode="auto">
            <a:xfrm>
              <a:off x="3734" y="2134"/>
              <a:ext cx="146" cy="28"/>
            </a:xfrm>
            <a:prstGeom prst="rect">
              <a:avLst/>
            </a:prstGeom>
            <a:solidFill>
              <a:srgbClr val="BBEA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3" name="Rectangle 299"/>
            <p:cNvSpPr>
              <a:spLocks noChangeArrowheads="1"/>
            </p:cNvSpPr>
            <p:nvPr/>
          </p:nvSpPr>
          <p:spPr bwMode="auto">
            <a:xfrm>
              <a:off x="3734" y="2162"/>
              <a:ext cx="146" cy="18"/>
            </a:xfrm>
            <a:prstGeom prst="rect">
              <a:avLst/>
            </a:prstGeom>
            <a:solidFill>
              <a:srgbClr val="B9E8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4" name="Rectangle 300"/>
            <p:cNvSpPr>
              <a:spLocks noChangeArrowheads="1"/>
            </p:cNvSpPr>
            <p:nvPr/>
          </p:nvSpPr>
          <p:spPr bwMode="auto">
            <a:xfrm>
              <a:off x="3734" y="2180"/>
              <a:ext cx="146" cy="18"/>
            </a:xfrm>
            <a:prstGeom prst="rect">
              <a:avLst/>
            </a:prstGeom>
            <a:solidFill>
              <a:srgbClr val="B8E6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5" name="Rectangle 301"/>
            <p:cNvSpPr>
              <a:spLocks noChangeArrowheads="1"/>
            </p:cNvSpPr>
            <p:nvPr/>
          </p:nvSpPr>
          <p:spPr bwMode="auto">
            <a:xfrm>
              <a:off x="3734" y="2198"/>
              <a:ext cx="146" cy="28"/>
            </a:xfrm>
            <a:prstGeom prst="rect">
              <a:avLst/>
            </a:prstGeom>
            <a:solidFill>
              <a:srgbClr val="B6E4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6" name="Rectangle 302"/>
            <p:cNvSpPr>
              <a:spLocks noChangeArrowheads="1"/>
            </p:cNvSpPr>
            <p:nvPr/>
          </p:nvSpPr>
          <p:spPr bwMode="auto">
            <a:xfrm>
              <a:off x="3734" y="2226"/>
              <a:ext cx="146" cy="18"/>
            </a:xfrm>
            <a:prstGeom prst="rect">
              <a:avLst/>
            </a:prstGeom>
            <a:solidFill>
              <a:srgbClr val="B5E2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7" name="Rectangle 303"/>
            <p:cNvSpPr>
              <a:spLocks noChangeArrowheads="1"/>
            </p:cNvSpPr>
            <p:nvPr/>
          </p:nvSpPr>
          <p:spPr bwMode="auto">
            <a:xfrm>
              <a:off x="3734" y="2244"/>
              <a:ext cx="146" cy="18"/>
            </a:xfrm>
            <a:prstGeom prst="rect">
              <a:avLst/>
            </a:prstGeom>
            <a:solidFill>
              <a:srgbClr val="B3E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8" name="Rectangle 304"/>
            <p:cNvSpPr>
              <a:spLocks noChangeArrowheads="1"/>
            </p:cNvSpPr>
            <p:nvPr/>
          </p:nvSpPr>
          <p:spPr bwMode="auto">
            <a:xfrm>
              <a:off x="3734" y="2262"/>
              <a:ext cx="146" cy="18"/>
            </a:xfrm>
            <a:prstGeom prst="rect">
              <a:avLst/>
            </a:prstGeom>
            <a:solidFill>
              <a:srgbClr val="B1D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29" name="Rectangle 305"/>
            <p:cNvSpPr>
              <a:spLocks noChangeArrowheads="1"/>
            </p:cNvSpPr>
            <p:nvPr/>
          </p:nvSpPr>
          <p:spPr bwMode="auto">
            <a:xfrm>
              <a:off x="3734" y="2280"/>
              <a:ext cx="146" cy="19"/>
            </a:xfrm>
            <a:prstGeom prst="rect">
              <a:avLst/>
            </a:prstGeom>
            <a:solidFill>
              <a:srgbClr val="B0DC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0" name="Rectangle 306"/>
            <p:cNvSpPr>
              <a:spLocks noChangeArrowheads="1"/>
            </p:cNvSpPr>
            <p:nvPr/>
          </p:nvSpPr>
          <p:spPr bwMode="auto">
            <a:xfrm>
              <a:off x="3734" y="2299"/>
              <a:ext cx="146" cy="18"/>
            </a:xfrm>
            <a:prstGeom prst="rect">
              <a:avLst/>
            </a:prstGeom>
            <a:solidFill>
              <a:srgbClr val="AEDA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1" name="Rectangle 307"/>
            <p:cNvSpPr>
              <a:spLocks noChangeArrowheads="1"/>
            </p:cNvSpPr>
            <p:nvPr/>
          </p:nvSpPr>
          <p:spPr bwMode="auto">
            <a:xfrm>
              <a:off x="3734" y="2317"/>
              <a:ext cx="146" cy="18"/>
            </a:xfrm>
            <a:prstGeom prst="rect">
              <a:avLst/>
            </a:prstGeom>
            <a:solidFill>
              <a:srgbClr val="AD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2" name="Rectangle 308"/>
            <p:cNvSpPr>
              <a:spLocks noChangeArrowheads="1"/>
            </p:cNvSpPr>
            <p:nvPr/>
          </p:nvSpPr>
          <p:spPr bwMode="auto">
            <a:xfrm>
              <a:off x="3734" y="2335"/>
              <a:ext cx="146" cy="18"/>
            </a:xfrm>
            <a:prstGeom prst="rect">
              <a:avLst/>
            </a:prstGeom>
            <a:solidFill>
              <a:srgbClr val="ACD6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3" name="Rectangle 309"/>
            <p:cNvSpPr>
              <a:spLocks noChangeArrowheads="1"/>
            </p:cNvSpPr>
            <p:nvPr/>
          </p:nvSpPr>
          <p:spPr bwMode="auto">
            <a:xfrm>
              <a:off x="3734" y="2353"/>
              <a:ext cx="146" cy="19"/>
            </a:xfrm>
            <a:prstGeom prst="rect">
              <a:avLst/>
            </a:prstGeom>
            <a:solidFill>
              <a:srgbClr val="AAD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4" name="Rectangle 310"/>
            <p:cNvSpPr>
              <a:spLocks noChangeArrowheads="1"/>
            </p:cNvSpPr>
            <p:nvPr/>
          </p:nvSpPr>
          <p:spPr bwMode="auto">
            <a:xfrm>
              <a:off x="3734" y="2372"/>
              <a:ext cx="146" cy="18"/>
            </a:xfrm>
            <a:prstGeom prst="rect">
              <a:avLst/>
            </a:prstGeom>
            <a:solidFill>
              <a:srgbClr val="A8D2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5" name="Rectangle 311"/>
            <p:cNvSpPr>
              <a:spLocks noChangeArrowheads="1"/>
            </p:cNvSpPr>
            <p:nvPr/>
          </p:nvSpPr>
          <p:spPr bwMode="auto">
            <a:xfrm>
              <a:off x="3734" y="2390"/>
              <a:ext cx="146" cy="18"/>
            </a:xfrm>
            <a:prstGeom prst="rect">
              <a:avLst/>
            </a:prstGeom>
            <a:solidFill>
              <a:srgbClr val="A7D0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6" name="Rectangle 312"/>
            <p:cNvSpPr>
              <a:spLocks noChangeArrowheads="1"/>
            </p:cNvSpPr>
            <p:nvPr/>
          </p:nvSpPr>
          <p:spPr bwMode="auto">
            <a:xfrm>
              <a:off x="3734" y="2408"/>
              <a:ext cx="146" cy="19"/>
            </a:xfrm>
            <a:prstGeom prst="rect">
              <a:avLst/>
            </a:prstGeom>
            <a:solidFill>
              <a:srgbClr val="A5C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7" name="Rectangle 313"/>
            <p:cNvSpPr>
              <a:spLocks noChangeArrowheads="1"/>
            </p:cNvSpPr>
            <p:nvPr/>
          </p:nvSpPr>
          <p:spPr bwMode="auto">
            <a:xfrm>
              <a:off x="3734" y="2427"/>
              <a:ext cx="146" cy="18"/>
            </a:xfrm>
            <a:prstGeom prst="rect">
              <a:avLst/>
            </a:prstGeom>
            <a:solidFill>
              <a:srgbClr val="A3CC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8" name="Rectangle 314"/>
            <p:cNvSpPr>
              <a:spLocks noChangeArrowheads="1"/>
            </p:cNvSpPr>
            <p:nvPr/>
          </p:nvSpPr>
          <p:spPr bwMode="auto">
            <a:xfrm>
              <a:off x="3734" y="2445"/>
              <a:ext cx="146" cy="9"/>
            </a:xfrm>
            <a:prstGeom prst="rect">
              <a:avLst/>
            </a:prstGeom>
            <a:solidFill>
              <a:srgbClr val="A1CA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39" name="Rectangle 315"/>
            <p:cNvSpPr>
              <a:spLocks noChangeArrowheads="1"/>
            </p:cNvSpPr>
            <p:nvPr/>
          </p:nvSpPr>
          <p:spPr bwMode="auto">
            <a:xfrm>
              <a:off x="3734" y="2454"/>
              <a:ext cx="146" cy="18"/>
            </a:xfrm>
            <a:prstGeom prst="rect">
              <a:avLst/>
            </a:prstGeom>
            <a:solidFill>
              <a:srgbClr val="A0C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0" name="Rectangle 316"/>
            <p:cNvSpPr>
              <a:spLocks noChangeArrowheads="1"/>
            </p:cNvSpPr>
            <p:nvPr/>
          </p:nvSpPr>
          <p:spPr bwMode="auto">
            <a:xfrm>
              <a:off x="3734" y="2472"/>
              <a:ext cx="146" cy="18"/>
            </a:xfrm>
            <a:prstGeom prst="rect">
              <a:avLst/>
            </a:prstGeom>
            <a:solidFill>
              <a:srgbClr val="9EC6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1" name="Rectangle 317"/>
            <p:cNvSpPr>
              <a:spLocks noChangeArrowheads="1"/>
            </p:cNvSpPr>
            <p:nvPr/>
          </p:nvSpPr>
          <p:spPr bwMode="auto">
            <a:xfrm>
              <a:off x="3734" y="2490"/>
              <a:ext cx="146" cy="10"/>
            </a:xfrm>
            <a:prstGeom prst="rect">
              <a:avLst/>
            </a:prstGeom>
            <a:solidFill>
              <a:srgbClr val="9CC4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2" name="Rectangle 318"/>
            <p:cNvSpPr>
              <a:spLocks noChangeArrowheads="1"/>
            </p:cNvSpPr>
            <p:nvPr/>
          </p:nvSpPr>
          <p:spPr bwMode="auto">
            <a:xfrm>
              <a:off x="3734" y="2500"/>
              <a:ext cx="146" cy="18"/>
            </a:xfrm>
            <a:prstGeom prst="rect">
              <a:avLst/>
            </a:prstGeom>
            <a:solidFill>
              <a:srgbClr val="9BC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3" name="Rectangle 319"/>
            <p:cNvSpPr>
              <a:spLocks noChangeArrowheads="1"/>
            </p:cNvSpPr>
            <p:nvPr/>
          </p:nvSpPr>
          <p:spPr bwMode="auto">
            <a:xfrm>
              <a:off x="3734" y="2518"/>
              <a:ext cx="146" cy="18"/>
            </a:xfrm>
            <a:prstGeom prst="rect">
              <a:avLst/>
            </a:prstGeom>
            <a:solidFill>
              <a:srgbClr val="99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4" name="Rectangle 320"/>
            <p:cNvSpPr>
              <a:spLocks noChangeArrowheads="1"/>
            </p:cNvSpPr>
            <p:nvPr/>
          </p:nvSpPr>
          <p:spPr bwMode="auto">
            <a:xfrm>
              <a:off x="3734" y="2536"/>
              <a:ext cx="146" cy="9"/>
            </a:xfrm>
            <a:prstGeom prst="rect">
              <a:avLst/>
            </a:prstGeom>
            <a:solidFill>
              <a:srgbClr val="97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5" name="Rectangle 321"/>
            <p:cNvSpPr>
              <a:spLocks noChangeArrowheads="1"/>
            </p:cNvSpPr>
            <p:nvPr/>
          </p:nvSpPr>
          <p:spPr bwMode="auto">
            <a:xfrm>
              <a:off x="3734" y="2545"/>
              <a:ext cx="146" cy="19"/>
            </a:xfrm>
            <a:prstGeom prst="rect">
              <a:avLst/>
            </a:prstGeom>
            <a:solidFill>
              <a:srgbClr val="97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6" name="Rectangle 322"/>
            <p:cNvSpPr>
              <a:spLocks noChangeArrowheads="1"/>
            </p:cNvSpPr>
            <p:nvPr/>
          </p:nvSpPr>
          <p:spPr bwMode="auto">
            <a:xfrm>
              <a:off x="3734" y="2564"/>
              <a:ext cx="146" cy="18"/>
            </a:xfrm>
            <a:prstGeom prst="rect">
              <a:avLst/>
            </a:prstGeom>
            <a:solidFill>
              <a:srgbClr val="95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7" name="Rectangle 323"/>
            <p:cNvSpPr>
              <a:spLocks noChangeArrowheads="1"/>
            </p:cNvSpPr>
            <p:nvPr/>
          </p:nvSpPr>
          <p:spPr bwMode="auto">
            <a:xfrm>
              <a:off x="3734" y="2582"/>
              <a:ext cx="146" cy="9"/>
            </a:xfrm>
            <a:prstGeom prst="rect">
              <a:avLst/>
            </a:prstGeom>
            <a:solidFill>
              <a:srgbClr val="93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8" name="Rectangle 324"/>
            <p:cNvSpPr>
              <a:spLocks noChangeArrowheads="1"/>
            </p:cNvSpPr>
            <p:nvPr/>
          </p:nvSpPr>
          <p:spPr bwMode="auto">
            <a:xfrm>
              <a:off x="3734" y="2591"/>
              <a:ext cx="146" cy="18"/>
            </a:xfrm>
            <a:prstGeom prst="rect">
              <a:avLst/>
            </a:prstGeom>
            <a:solidFill>
              <a:srgbClr val="92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49" name="Rectangle 325"/>
            <p:cNvSpPr>
              <a:spLocks noChangeArrowheads="1"/>
            </p:cNvSpPr>
            <p:nvPr/>
          </p:nvSpPr>
          <p:spPr bwMode="auto">
            <a:xfrm>
              <a:off x="3734" y="2609"/>
              <a:ext cx="146" cy="18"/>
            </a:xfrm>
            <a:prstGeom prst="rect">
              <a:avLst/>
            </a:prstGeom>
            <a:solidFill>
              <a:srgbClr val="90B4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0" name="Rectangle 326"/>
            <p:cNvSpPr>
              <a:spLocks noChangeArrowheads="1"/>
            </p:cNvSpPr>
            <p:nvPr/>
          </p:nvSpPr>
          <p:spPr bwMode="auto">
            <a:xfrm>
              <a:off x="3734" y="2627"/>
              <a:ext cx="146" cy="10"/>
            </a:xfrm>
            <a:prstGeom prst="rect">
              <a:avLst/>
            </a:prstGeom>
            <a:solidFill>
              <a:srgbClr val="8E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1" name="Rectangle 327"/>
            <p:cNvSpPr>
              <a:spLocks noChangeArrowheads="1"/>
            </p:cNvSpPr>
            <p:nvPr/>
          </p:nvSpPr>
          <p:spPr bwMode="auto">
            <a:xfrm>
              <a:off x="3734" y="2637"/>
              <a:ext cx="146" cy="18"/>
            </a:xfrm>
            <a:prstGeom prst="rect">
              <a:avLst/>
            </a:prstGeom>
            <a:solidFill>
              <a:srgbClr val="8DB0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2" name="Rectangle 328"/>
            <p:cNvSpPr>
              <a:spLocks noChangeArrowheads="1"/>
            </p:cNvSpPr>
            <p:nvPr/>
          </p:nvSpPr>
          <p:spPr bwMode="auto">
            <a:xfrm>
              <a:off x="3734" y="2655"/>
              <a:ext cx="146" cy="9"/>
            </a:xfrm>
            <a:prstGeom prst="rect">
              <a:avLst/>
            </a:prstGeom>
            <a:solidFill>
              <a:srgbClr val="8B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3" name="Rectangle 329"/>
            <p:cNvSpPr>
              <a:spLocks noChangeArrowheads="1"/>
            </p:cNvSpPr>
            <p:nvPr/>
          </p:nvSpPr>
          <p:spPr bwMode="auto">
            <a:xfrm>
              <a:off x="3734" y="2664"/>
              <a:ext cx="146" cy="18"/>
            </a:xfrm>
            <a:prstGeom prst="rect">
              <a:avLst/>
            </a:prstGeom>
            <a:solidFill>
              <a:srgbClr val="8AAC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4" name="Rectangle 330"/>
            <p:cNvSpPr>
              <a:spLocks noChangeArrowheads="1"/>
            </p:cNvSpPr>
            <p:nvPr/>
          </p:nvSpPr>
          <p:spPr bwMode="auto">
            <a:xfrm>
              <a:off x="3734" y="2682"/>
              <a:ext cx="146" cy="19"/>
            </a:xfrm>
            <a:prstGeom prst="rect">
              <a:avLst/>
            </a:prstGeom>
            <a:solidFill>
              <a:srgbClr val="88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5" name="Rectangle 331"/>
            <p:cNvSpPr>
              <a:spLocks noChangeArrowheads="1"/>
            </p:cNvSpPr>
            <p:nvPr/>
          </p:nvSpPr>
          <p:spPr bwMode="auto">
            <a:xfrm>
              <a:off x="3734" y="2701"/>
              <a:ext cx="146" cy="18"/>
            </a:xfrm>
            <a:prstGeom prst="rect">
              <a:avLst/>
            </a:prstGeom>
            <a:solidFill>
              <a:srgbClr val="86A8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6" name="Rectangle 332"/>
            <p:cNvSpPr>
              <a:spLocks noChangeArrowheads="1"/>
            </p:cNvSpPr>
            <p:nvPr/>
          </p:nvSpPr>
          <p:spPr bwMode="auto">
            <a:xfrm>
              <a:off x="3734" y="2719"/>
              <a:ext cx="146" cy="18"/>
            </a:xfrm>
            <a:prstGeom prst="rect">
              <a:avLst/>
            </a:prstGeom>
            <a:solidFill>
              <a:srgbClr val="84A6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7" name="Rectangle 333"/>
            <p:cNvSpPr>
              <a:spLocks noChangeArrowheads="1"/>
            </p:cNvSpPr>
            <p:nvPr/>
          </p:nvSpPr>
          <p:spPr bwMode="auto">
            <a:xfrm>
              <a:off x="3734" y="2737"/>
              <a:ext cx="146" cy="18"/>
            </a:xfrm>
            <a:prstGeom prst="rect">
              <a:avLst/>
            </a:prstGeom>
            <a:solidFill>
              <a:srgbClr val="82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8" name="Rectangle 334"/>
            <p:cNvSpPr>
              <a:spLocks noChangeArrowheads="1"/>
            </p:cNvSpPr>
            <p:nvPr/>
          </p:nvSpPr>
          <p:spPr bwMode="auto">
            <a:xfrm>
              <a:off x="3734" y="2755"/>
              <a:ext cx="146" cy="19"/>
            </a:xfrm>
            <a:prstGeom prst="rect">
              <a:avLst/>
            </a:prstGeom>
            <a:solidFill>
              <a:srgbClr val="81A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59" name="Rectangle 335"/>
            <p:cNvSpPr>
              <a:spLocks noChangeArrowheads="1"/>
            </p:cNvSpPr>
            <p:nvPr/>
          </p:nvSpPr>
          <p:spPr bwMode="auto">
            <a:xfrm>
              <a:off x="3734" y="2774"/>
              <a:ext cx="146" cy="18"/>
            </a:xfrm>
            <a:prstGeom prst="rect">
              <a:avLst/>
            </a:prstGeom>
            <a:solidFill>
              <a:srgbClr val="7F9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0" name="Rectangle 336"/>
            <p:cNvSpPr>
              <a:spLocks noChangeArrowheads="1"/>
            </p:cNvSpPr>
            <p:nvPr/>
          </p:nvSpPr>
          <p:spPr bwMode="auto">
            <a:xfrm>
              <a:off x="3734" y="2792"/>
              <a:ext cx="146" cy="18"/>
            </a:xfrm>
            <a:prstGeom prst="rect">
              <a:avLst/>
            </a:prstGeom>
            <a:solidFill>
              <a:srgbClr val="7D9D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1" name="Rectangle 337"/>
            <p:cNvSpPr>
              <a:spLocks noChangeArrowheads="1"/>
            </p:cNvSpPr>
            <p:nvPr/>
          </p:nvSpPr>
          <p:spPr bwMode="auto">
            <a:xfrm>
              <a:off x="3734" y="2810"/>
              <a:ext cx="146" cy="18"/>
            </a:xfrm>
            <a:prstGeom prst="rect">
              <a:avLst/>
            </a:prstGeom>
            <a:solidFill>
              <a:srgbClr val="7C9B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2" name="Rectangle 338"/>
            <p:cNvSpPr>
              <a:spLocks noChangeArrowheads="1"/>
            </p:cNvSpPr>
            <p:nvPr/>
          </p:nvSpPr>
          <p:spPr bwMode="auto">
            <a:xfrm>
              <a:off x="3734" y="2828"/>
              <a:ext cx="146" cy="19"/>
            </a:xfrm>
            <a:prstGeom prst="rect">
              <a:avLst/>
            </a:prstGeom>
            <a:solidFill>
              <a:srgbClr val="7A98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3" name="Rectangle 339"/>
            <p:cNvSpPr>
              <a:spLocks noChangeArrowheads="1"/>
            </p:cNvSpPr>
            <p:nvPr/>
          </p:nvSpPr>
          <p:spPr bwMode="auto">
            <a:xfrm>
              <a:off x="3734" y="2847"/>
              <a:ext cx="146" cy="18"/>
            </a:xfrm>
            <a:prstGeom prst="rect">
              <a:avLst/>
            </a:prstGeom>
            <a:solidFill>
              <a:srgbClr val="7896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4" name="Rectangle 340"/>
            <p:cNvSpPr>
              <a:spLocks noChangeArrowheads="1"/>
            </p:cNvSpPr>
            <p:nvPr/>
          </p:nvSpPr>
          <p:spPr bwMode="auto">
            <a:xfrm>
              <a:off x="3734" y="2865"/>
              <a:ext cx="146" cy="18"/>
            </a:xfrm>
            <a:prstGeom prst="rect">
              <a:avLst/>
            </a:prstGeom>
            <a:solidFill>
              <a:srgbClr val="7694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5" name="Rectangle 341"/>
            <p:cNvSpPr>
              <a:spLocks noChangeArrowheads="1"/>
            </p:cNvSpPr>
            <p:nvPr/>
          </p:nvSpPr>
          <p:spPr bwMode="auto">
            <a:xfrm>
              <a:off x="3734" y="2883"/>
              <a:ext cx="146" cy="19"/>
            </a:xfrm>
            <a:prstGeom prst="rect">
              <a:avLst/>
            </a:prstGeom>
            <a:solidFill>
              <a:srgbClr val="7492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6" name="Rectangle 342"/>
            <p:cNvSpPr>
              <a:spLocks noChangeArrowheads="1"/>
            </p:cNvSpPr>
            <p:nvPr/>
          </p:nvSpPr>
          <p:spPr bwMode="auto">
            <a:xfrm>
              <a:off x="3734" y="2902"/>
              <a:ext cx="146" cy="18"/>
            </a:xfrm>
            <a:prstGeom prst="rect">
              <a:avLst/>
            </a:prstGeom>
            <a:solidFill>
              <a:srgbClr val="73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7" name="Rectangle 343"/>
            <p:cNvSpPr>
              <a:spLocks noChangeArrowheads="1"/>
            </p:cNvSpPr>
            <p:nvPr/>
          </p:nvSpPr>
          <p:spPr bwMode="auto">
            <a:xfrm>
              <a:off x="3734" y="2920"/>
              <a:ext cx="146" cy="18"/>
            </a:xfrm>
            <a:prstGeom prst="rect">
              <a:avLst/>
            </a:prstGeom>
            <a:solidFill>
              <a:srgbClr val="718E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8" name="Rectangle 344"/>
            <p:cNvSpPr>
              <a:spLocks noChangeArrowheads="1"/>
            </p:cNvSpPr>
            <p:nvPr/>
          </p:nvSpPr>
          <p:spPr bwMode="auto">
            <a:xfrm>
              <a:off x="3734" y="2938"/>
              <a:ext cx="146" cy="18"/>
            </a:xfrm>
            <a:prstGeom prst="rect">
              <a:avLst/>
            </a:prstGeom>
            <a:solidFill>
              <a:srgbClr val="708C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69" name="Rectangle 345"/>
            <p:cNvSpPr>
              <a:spLocks noChangeArrowheads="1"/>
            </p:cNvSpPr>
            <p:nvPr/>
          </p:nvSpPr>
          <p:spPr bwMode="auto">
            <a:xfrm>
              <a:off x="3734" y="2956"/>
              <a:ext cx="146" cy="28"/>
            </a:xfrm>
            <a:prstGeom prst="rect">
              <a:avLst/>
            </a:prstGeom>
            <a:solidFill>
              <a:srgbClr val="6E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0" name="Rectangle 346"/>
            <p:cNvSpPr>
              <a:spLocks noChangeArrowheads="1"/>
            </p:cNvSpPr>
            <p:nvPr/>
          </p:nvSpPr>
          <p:spPr bwMode="auto">
            <a:xfrm>
              <a:off x="3734" y="2984"/>
              <a:ext cx="146" cy="27"/>
            </a:xfrm>
            <a:prstGeom prst="rect">
              <a:avLst/>
            </a:prstGeom>
            <a:solidFill>
              <a:srgbClr val="6C88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1" name="Rectangle 347"/>
            <p:cNvSpPr>
              <a:spLocks noChangeArrowheads="1"/>
            </p:cNvSpPr>
            <p:nvPr/>
          </p:nvSpPr>
          <p:spPr bwMode="auto">
            <a:xfrm>
              <a:off x="3734" y="3011"/>
              <a:ext cx="146" cy="18"/>
            </a:xfrm>
            <a:prstGeom prst="rect">
              <a:avLst/>
            </a:prstGeom>
            <a:solidFill>
              <a:srgbClr val="6B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2" name="Rectangle 348"/>
            <p:cNvSpPr>
              <a:spLocks noChangeArrowheads="1"/>
            </p:cNvSpPr>
            <p:nvPr/>
          </p:nvSpPr>
          <p:spPr bwMode="auto">
            <a:xfrm>
              <a:off x="3734" y="3029"/>
              <a:ext cx="146" cy="19"/>
            </a:xfrm>
            <a:prstGeom prst="rect">
              <a:avLst/>
            </a:prstGeom>
            <a:solidFill>
              <a:srgbClr val="6A84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3" name="Rectangle 349"/>
            <p:cNvSpPr>
              <a:spLocks noChangeArrowheads="1"/>
            </p:cNvSpPr>
            <p:nvPr/>
          </p:nvSpPr>
          <p:spPr bwMode="auto">
            <a:xfrm>
              <a:off x="3734" y="3048"/>
              <a:ext cx="146" cy="27"/>
            </a:xfrm>
            <a:prstGeom prst="rect">
              <a:avLst/>
            </a:prstGeom>
            <a:solidFill>
              <a:srgbClr val="68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4" name="Rectangle 350"/>
            <p:cNvSpPr>
              <a:spLocks noChangeArrowheads="1"/>
            </p:cNvSpPr>
            <p:nvPr/>
          </p:nvSpPr>
          <p:spPr bwMode="auto">
            <a:xfrm>
              <a:off x="3734" y="3075"/>
              <a:ext cx="146" cy="28"/>
            </a:xfrm>
            <a:prstGeom prst="rect">
              <a:avLst/>
            </a:prstGeom>
            <a:solidFill>
              <a:srgbClr val="67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5" name="Rectangle 351"/>
            <p:cNvSpPr>
              <a:spLocks noChangeArrowheads="1"/>
            </p:cNvSpPr>
            <p:nvPr/>
          </p:nvSpPr>
          <p:spPr bwMode="auto">
            <a:xfrm>
              <a:off x="3734" y="3103"/>
              <a:ext cx="146" cy="27"/>
            </a:xfrm>
            <a:prstGeom prst="rect">
              <a:avLst/>
            </a:prstGeom>
            <a:solidFill>
              <a:srgbClr val="657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6" name="Rectangle 352"/>
            <p:cNvSpPr>
              <a:spLocks noChangeArrowheads="1"/>
            </p:cNvSpPr>
            <p:nvPr/>
          </p:nvSpPr>
          <p:spPr bwMode="auto">
            <a:xfrm>
              <a:off x="3734" y="3130"/>
              <a:ext cx="146" cy="27"/>
            </a:xfrm>
            <a:prstGeom prst="rect">
              <a:avLst/>
            </a:prstGeom>
            <a:solidFill>
              <a:srgbClr val="647D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7" name="Rectangle 353"/>
            <p:cNvSpPr>
              <a:spLocks noChangeArrowheads="1"/>
            </p:cNvSpPr>
            <p:nvPr/>
          </p:nvSpPr>
          <p:spPr bwMode="auto">
            <a:xfrm>
              <a:off x="3734" y="3157"/>
              <a:ext cx="146" cy="28"/>
            </a:xfrm>
            <a:prstGeom prst="rect">
              <a:avLst/>
            </a:prstGeom>
            <a:solidFill>
              <a:srgbClr val="62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8" name="Rectangle 354"/>
            <p:cNvSpPr>
              <a:spLocks noChangeArrowheads="1"/>
            </p:cNvSpPr>
            <p:nvPr/>
          </p:nvSpPr>
          <p:spPr bwMode="auto">
            <a:xfrm>
              <a:off x="3734" y="3185"/>
              <a:ext cx="146" cy="45"/>
            </a:xfrm>
            <a:prstGeom prst="rect">
              <a:avLst/>
            </a:prstGeom>
            <a:solidFill>
              <a:srgbClr val="617A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79" name="Rectangle 355"/>
            <p:cNvSpPr>
              <a:spLocks noChangeArrowheads="1"/>
            </p:cNvSpPr>
            <p:nvPr/>
          </p:nvSpPr>
          <p:spPr bwMode="auto">
            <a:xfrm>
              <a:off x="3734" y="3230"/>
              <a:ext cx="146" cy="55"/>
            </a:xfrm>
            <a:prstGeom prst="rect">
              <a:avLst/>
            </a:prstGeom>
            <a:solidFill>
              <a:srgbClr val="6078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80" name="Rectangle 356"/>
            <p:cNvSpPr>
              <a:spLocks noChangeArrowheads="1"/>
            </p:cNvSpPr>
            <p:nvPr/>
          </p:nvSpPr>
          <p:spPr bwMode="auto">
            <a:xfrm>
              <a:off x="3734" y="3285"/>
              <a:ext cx="146" cy="9"/>
            </a:xfrm>
            <a:prstGeom prst="rect">
              <a:avLst/>
            </a:prstGeom>
            <a:solidFill>
              <a:srgbClr val="5E76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81" name="Rectangle 357"/>
            <p:cNvSpPr>
              <a:spLocks noChangeArrowheads="1"/>
            </p:cNvSpPr>
            <p:nvPr/>
          </p:nvSpPr>
          <p:spPr bwMode="auto">
            <a:xfrm>
              <a:off x="3734" y="1613"/>
              <a:ext cx="146" cy="16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82" name="Rectangle 358"/>
            <p:cNvSpPr>
              <a:spLocks noChangeArrowheads="1"/>
            </p:cNvSpPr>
            <p:nvPr/>
          </p:nvSpPr>
          <p:spPr bwMode="auto">
            <a:xfrm>
              <a:off x="4264" y="3258"/>
              <a:ext cx="146" cy="9"/>
            </a:xfrm>
            <a:prstGeom prst="rect">
              <a:avLst/>
            </a:prstGeom>
            <a:solidFill>
              <a:srgbClr val="C8FB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83" name="Rectangle 359"/>
            <p:cNvSpPr>
              <a:spLocks noChangeArrowheads="1"/>
            </p:cNvSpPr>
            <p:nvPr/>
          </p:nvSpPr>
          <p:spPr bwMode="auto">
            <a:xfrm>
              <a:off x="4264" y="3267"/>
              <a:ext cx="146" cy="9"/>
            </a:xfrm>
            <a:prstGeom prst="rect">
              <a:avLst/>
            </a:prstGeom>
            <a:solidFill>
              <a:srgbClr val="B4E1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84" name="Rectangle 360"/>
            <p:cNvSpPr>
              <a:spLocks noChangeArrowheads="1"/>
            </p:cNvSpPr>
            <p:nvPr/>
          </p:nvSpPr>
          <p:spPr bwMode="auto">
            <a:xfrm>
              <a:off x="4264" y="3276"/>
              <a:ext cx="146" cy="9"/>
            </a:xfrm>
            <a:prstGeom prst="rect">
              <a:avLst/>
            </a:prstGeom>
            <a:solidFill>
              <a:srgbClr val="8AAD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85" name="Rectangle 361"/>
            <p:cNvSpPr>
              <a:spLocks noChangeArrowheads="1"/>
            </p:cNvSpPr>
            <p:nvPr/>
          </p:nvSpPr>
          <p:spPr bwMode="auto">
            <a:xfrm>
              <a:off x="4264" y="3285"/>
              <a:ext cx="146" cy="9"/>
            </a:xfrm>
            <a:prstGeom prst="rect">
              <a:avLst/>
            </a:prstGeom>
            <a:solidFill>
              <a:srgbClr val="67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586" name="Rectangle 362"/>
            <p:cNvSpPr>
              <a:spLocks noChangeArrowheads="1"/>
            </p:cNvSpPr>
            <p:nvPr/>
          </p:nvSpPr>
          <p:spPr bwMode="auto">
            <a:xfrm>
              <a:off x="4264" y="3258"/>
              <a:ext cx="146" cy="3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0605" name="Rectangle 381"/>
            <p:cNvSpPr>
              <a:spLocks noChangeArrowheads="1"/>
            </p:cNvSpPr>
            <p:nvPr/>
          </p:nvSpPr>
          <p:spPr bwMode="auto">
            <a:xfrm>
              <a:off x="1578" y="3061"/>
              <a:ext cx="7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06" name="Rectangle 382"/>
            <p:cNvSpPr>
              <a:spLocks noChangeArrowheads="1"/>
            </p:cNvSpPr>
            <p:nvPr/>
          </p:nvSpPr>
          <p:spPr bwMode="auto">
            <a:xfrm>
              <a:off x="2077" y="2914"/>
              <a:ext cx="7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07" name="Rectangle 383"/>
            <p:cNvSpPr>
              <a:spLocks noChangeArrowheads="1"/>
            </p:cNvSpPr>
            <p:nvPr/>
          </p:nvSpPr>
          <p:spPr bwMode="auto">
            <a:xfrm>
              <a:off x="2636" y="3075"/>
              <a:ext cx="7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08" name="Rectangle 384"/>
            <p:cNvSpPr>
              <a:spLocks noChangeArrowheads="1"/>
            </p:cNvSpPr>
            <p:nvPr/>
          </p:nvSpPr>
          <p:spPr bwMode="auto">
            <a:xfrm>
              <a:off x="3032" y="2870"/>
              <a:ext cx="11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09" name="Rectangle 385"/>
            <p:cNvSpPr>
              <a:spLocks noChangeArrowheads="1"/>
            </p:cNvSpPr>
            <p:nvPr/>
          </p:nvSpPr>
          <p:spPr bwMode="auto">
            <a:xfrm>
              <a:off x="3650" y="1351"/>
              <a:ext cx="11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67%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10" name="Rectangle 386"/>
            <p:cNvSpPr>
              <a:spLocks noChangeArrowheads="1"/>
            </p:cNvSpPr>
            <p:nvPr/>
          </p:nvSpPr>
          <p:spPr bwMode="auto">
            <a:xfrm>
              <a:off x="4165" y="2923"/>
              <a:ext cx="7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11" name="Rectangle 387"/>
            <p:cNvSpPr>
              <a:spLocks noChangeArrowheads="1"/>
            </p:cNvSpPr>
            <p:nvPr/>
          </p:nvSpPr>
          <p:spPr bwMode="auto">
            <a:xfrm>
              <a:off x="1731" y="3061"/>
              <a:ext cx="7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12" name="Rectangle 388"/>
            <p:cNvSpPr>
              <a:spLocks noChangeArrowheads="1"/>
            </p:cNvSpPr>
            <p:nvPr/>
          </p:nvSpPr>
          <p:spPr bwMode="auto">
            <a:xfrm>
              <a:off x="2263" y="3097"/>
              <a:ext cx="7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13" name="Rectangle 389"/>
            <p:cNvSpPr>
              <a:spLocks noChangeArrowheads="1"/>
            </p:cNvSpPr>
            <p:nvPr/>
          </p:nvSpPr>
          <p:spPr bwMode="auto">
            <a:xfrm>
              <a:off x="2781" y="3094"/>
              <a:ext cx="7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14" name="Rectangle 390"/>
            <p:cNvSpPr>
              <a:spLocks noChangeArrowheads="1"/>
            </p:cNvSpPr>
            <p:nvPr/>
          </p:nvSpPr>
          <p:spPr bwMode="auto">
            <a:xfrm>
              <a:off x="3248" y="2353"/>
              <a:ext cx="11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15" name="Rectangle 391"/>
            <p:cNvSpPr>
              <a:spLocks noChangeArrowheads="1"/>
            </p:cNvSpPr>
            <p:nvPr/>
          </p:nvSpPr>
          <p:spPr bwMode="auto">
            <a:xfrm>
              <a:off x="3828" y="1489"/>
              <a:ext cx="111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64%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16" name="Rectangle 392"/>
            <p:cNvSpPr>
              <a:spLocks noChangeArrowheads="1"/>
            </p:cNvSpPr>
            <p:nvPr/>
          </p:nvSpPr>
          <p:spPr bwMode="auto">
            <a:xfrm>
              <a:off x="4320" y="3097"/>
              <a:ext cx="7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26" name="Rectangle 402"/>
            <p:cNvSpPr>
              <a:spLocks noChangeArrowheads="1"/>
            </p:cNvSpPr>
            <p:nvPr/>
          </p:nvSpPr>
          <p:spPr bwMode="auto">
            <a:xfrm>
              <a:off x="1503" y="3360"/>
              <a:ext cx="35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27" name="Rectangle 403"/>
            <p:cNvSpPr>
              <a:spLocks noChangeArrowheads="1"/>
            </p:cNvSpPr>
            <p:nvPr/>
          </p:nvSpPr>
          <p:spPr bwMode="auto">
            <a:xfrm>
              <a:off x="2068" y="3339"/>
              <a:ext cx="279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28" name="Rectangle 404"/>
            <p:cNvSpPr>
              <a:spLocks noChangeArrowheads="1"/>
            </p:cNvSpPr>
            <p:nvPr/>
          </p:nvSpPr>
          <p:spPr bwMode="auto">
            <a:xfrm>
              <a:off x="2670" y="3337"/>
              <a:ext cx="89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29" name="Rectangle 405"/>
            <p:cNvSpPr>
              <a:spLocks noChangeArrowheads="1"/>
            </p:cNvSpPr>
            <p:nvPr/>
          </p:nvSpPr>
          <p:spPr bwMode="auto">
            <a:xfrm>
              <a:off x="3074" y="3339"/>
              <a:ext cx="32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</a:t>
              </a:r>
            </a:p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XXI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30" name="Rectangle 406"/>
            <p:cNvSpPr>
              <a:spLocks noChangeArrowheads="1"/>
            </p:cNvSpPr>
            <p:nvPr/>
          </p:nvSpPr>
          <p:spPr bwMode="auto">
            <a:xfrm>
              <a:off x="3637" y="3339"/>
              <a:ext cx="227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31" name="Rectangle 407"/>
            <p:cNvSpPr>
              <a:spLocks noChangeArrowheads="1"/>
            </p:cNvSpPr>
            <p:nvPr/>
          </p:nvSpPr>
          <p:spPr bwMode="auto">
            <a:xfrm>
              <a:off x="4234" y="3330"/>
              <a:ext cx="73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  <a:endParaRPr lang="es-EC" sz="12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0652" name="Line 428"/>
            <p:cNvSpPr>
              <a:spLocks noChangeShapeType="1"/>
            </p:cNvSpPr>
            <p:nvPr/>
          </p:nvSpPr>
          <p:spPr bwMode="auto">
            <a:xfrm>
              <a:off x="2744" y="3294"/>
              <a:ext cx="181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80654" name="Text Box 430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603D-0B25-48BF-87AD-A4E0C2DB8DA5}" type="slidenum">
              <a:rPr lang="en-US"/>
              <a:pPr/>
              <a:t>27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algn="l"/>
            <a:r>
              <a:rPr lang="es-EC" sz="3200" b="1">
                <a:latin typeface="Lucida Sans Unicode" pitchFamily="34" charset="0"/>
              </a:rPr>
              <a:t>Revistas de Entretenimiento Juvenil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611188" y="892175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of Mind - Edad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9357" name="Group 157"/>
          <p:cNvGrpSpPr>
            <a:grpSpLocks/>
          </p:cNvGrpSpPr>
          <p:nvPr/>
        </p:nvGrpSpPr>
        <p:grpSpPr bwMode="auto">
          <a:xfrm>
            <a:off x="4211638" y="6237288"/>
            <a:ext cx="1120775" cy="182562"/>
            <a:chOff x="4032" y="3684"/>
            <a:chExt cx="706" cy="115"/>
          </a:xfrm>
        </p:grpSpPr>
        <p:sp>
          <p:nvSpPr>
            <p:cNvPr id="179347" name="Rectangle 147"/>
            <p:cNvSpPr>
              <a:spLocks noChangeArrowheads="1"/>
            </p:cNvSpPr>
            <p:nvPr/>
          </p:nvSpPr>
          <p:spPr bwMode="auto">
            <a:xfrm>
              <a:off x="4032" y="3702"/>
              <a:ext cx="73" cy="1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48" name="Rectangle 148"/>
            <p:cNvSpPr>
              <a:spLocks noChangeArrowheads="1"/>
            </p:cNvSpPr>
            <p:nvPr/>
          </p:nvSpPr>
          <p:spPr bwMode="auto">
            <a:xfrm>
              <a:off x="4032" y="3712"/>
              <a:ext cx="73" cy="10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49" name="Rectangle 149"/>
            <p:cNvSpPr>
              <a:spLocks noChangeArrowheads="1"/>
            </p:cNvSpPr>
            <p:nvPr/>
          </p:nvSpPr>
          <p:spPr bwMode="auto">
            <a:xfrm>
              <a:off x="4032" y="3722"/>
              <a:ext cx="73" cy="11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50" name="Rectangle 150"/>
            <p:cNvSpPr>
              <a:spLocks noChangeArrowheads="1"/>
            </p:cNvSpPr>
            <p:nvPr/>
          </p:nvSpPr>
          <p:spPr bwMode="auto">
            <a:xfrm>
              <a:off x="4032" y="3733"/>
              <a:ext cx="73" cy="10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51" name="Rectangle 151"/>
            <p:cNvSpPr>
              <a:spLocks noChangeArrowheads="1"/>
            </p:cNvSpPr>
            <p:nvPr/>
          </p:nvSpPr>
          <p:spPr bwMode="auto">
            <a:xfrm>
              <a:off x="4032" y="3743"/>
              <a:ext cx="73" cy="11"/>
            </a:xfrm>
            <a:prstGeom prst="rect">
              <a:avLst/>
            </a:prstGeom>
            <a:solidFill>
              <a:srgbClr val="0044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52" name="Rectangle 152"/>
            <p:cNvSpPr>
              <a:spLocks noChangeArrowheads="1"/>
            </p:cNvSpPr>
            <p:nvPr/>
          </p:nvSpPr>
          <p:spPr bwMode="auto">
            <a:xfrm>
              <a:off x="4032" y="3754"/>
              <a:ext cx="73" cy="10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53" name="Rectangle 153"/>
            <p:cNvSpPr>
              <a:spLocks noChangeArrowheads="1"/>
            </p:cNvSpPr>
            <p:nvPr/>
          </p:nvSpPr>
          <p:spPr bwMode="auto">
            <a:xfrm>
              <a:off x="4032" y="3764"/>
              <a:ext cx="73" cy="11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54" name="Rectangle 154"/>
            <p:cNvSpPr>
              <a:spLocks noChangeArrowheads="1"/>
            </p:cNvSpPr>
            <p:nvPr/>
          </p:nvSpPr>
          <p:spPr bwMode="auto">
            <a:xfrm>
              <a:off x="4032" y="3702"/>
              <a:ext cx="73" cy="7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55" name="Rectangle 155"/>
            <p:cNvSpPr>
              <a:spLocks noChangeArrowheads="1"/>
            </p:cNvSpPr>
            <p:nvPr/>
          </p:nvSpPr>
          <p:spPr bwMode="auto">
            <a:xfrm>
              <a:off x="4130" y="3684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 a 14 años</a:t>
              </a:r>
            </a:p>
          </p:txBody>
        </p:sp>
      </p:grpSp>
      <p:sp>
        <p:nvSpPr>
          <p:cNvPr id="179356" name="Text Box 156"/>
          <p:cNvSpPr txBox="1">
            <a:spLocks noChangeArrowheads="1"/>
          </p:cNvSpPr>
          <p:nvPr/>
        </p:nvSpPr>
        <p:spPr bwMode="auto">
          <a:xfrm>
            <a:off x="323850" y="6165850"/>
            <a:ext cx="1584325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79360" name="Group 160"/>
          <p:cNvGrpSpPr>
            <a:grpSpLocks/>
          </p:cNvGrpSpPr>
          <p:nvPr/>
        </p:nvGrpSpPr>
        <p:grpSpPr bwMode="auto">
          <a:xfrm>
            <a:off x="858838" y="1757363"/>
            <a:ext cx="7242175" cy="4090987"/>
            <a:chOff x="818" y="1107"/>
            <a:chExt cx="3386" cy="2004"/>
          </a:xfrm>
        </p:grpSpPr>
        <p:sp>
          <p:nvSpPr>
            <p:cNvPr id="179214" name="Rectangle 14"/>
            <p:cNvSpPr>
              <a:spLocks noChangeArrowheads="1"/>
            </p:cNvSpPr>
            <p:nvPr/>
          </p:nvSpPr>
          <p:spPr bwMode="auto">
            <a:xfrm>
              <a:off x="928" y="2933"/>
              <a:ext cx="240" cy="1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15" name="Rectangle 15"/>
            <p:cNvSpPr>
              <a:spLocks noChangeArrowheads="1"/>
            </p:cNvSpPr>
            <p:nvPr/>
          </p:nvSpPr>
          <p:spPr bwMode="auto">
            <a:xfrm>
              <a:off x="928" y="2943"/>
              <a:ext cx="240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16" name="Rectangle 16"/>
            <p:cNvSpPr>
              <a:spLocks noChangeArrowheads="1"/>
            </p:cNvSpPr>
            <p:nvPr/>
          </p:nvSpPr>
          <p:spPr bwMode="auto">
            <a:xfrm>
              <a:off x="928" y="2954"/>
              <a:ext cx="240" cy="10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17" name="Rectangle 17"/>
            <p:cNvSpPr>
              <a:spLocks noChangeArrowheads="1"/>
            </p:cNvSpPr>
            <p:nvPr/>
          </p:nvSpPr>
          <p:spPr bwMode="auto">
            <a:xfrm>
              <a:off x="928" y="2933"/>
              <a:ext cx="240" cy="3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18" name="Rectangle 18"/>
            <p:cNvSpPr>
              <a:spLocks noChangeArrowheads="1"/>
            </p:cNvSpPr>
            <p:nvPr/>
          </p:nvSpPr>
          <p:spPr bwMode="auto">
            <a:xfrm>
              <a:off x="1533" y="2933"/>
              <a:ext cx="240" cy="1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19" name="Rectangle 19"/>
            <p:cNvSpPr>
              <a:spLocks noChangeArrowheads="1"/>
            </p:cNvSpPr>
            <p:nvPr/>
          </p:nvSpPr>
          <p:spPr bwMode="auto">
            <a:xfrm>
              <a:off x="1533" y="2943"/>
              <a:ext cx="240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0" name="Rectangle 20"/>
            <p:cNvSpPr>
              <a:spLocks noChangeArrowheads="1"/>
            </p:cNvSpPr>
            <p:nvPr/>
          </p:nvSpPr>
          <p:spPr bwMode="auto">
            <a:xfrm>
              <a:off x="1533" y="2954"/>
              <a:ext cx="240" cy="10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1" name="Rectangle 21"/>
            <p:cNvSpPr>
              <a:spLocks noChangeArrowheads="1"/>
            </p:cNvSpPr>
            <p:nvPr/>
          </p:nvSpPr>
          <p:spPr bwMode="auto">
            <a:xfrm>
              <a:off x="1533" y="2933"/>
              <a:ext cx="240" cy="3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2" name="Rectangle 22"/>
            <p:cNvSpPr>
              <a:spLocks noChangeArrowheads="1"/>
            </p:cNvSpPr>
            <p:nvPr/>
          </p:nvSpPr>
          <p:spPr bwMode="auto">
            <a:xfrm>
              <a:off x="2754" y="2745"/>
              <a:ext cx="240" cy="11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3" name="Rectangle 23"/>
            <p:cNvSpPr>
              <a:spLocks noChangeArrowheads="1"/>
            </p:cNvSpPr>
            <p:nvPr/>
          </p:nvSpPr>
          <p:spPr bwMode="auto">
            <a:xfrm>
              <a:off x="2754" y="2756"/>
              <a:ext cx="240" cy="1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4" name="Rectangle 24"/>
            <p:cNvSpPr>
              <a:spLocks noChangeArrowheads="1"/>
            </p:cNvSpPr>
            <p:nvPr/>
          </p:nvSpPr>
          <p:spPr bwMode="auto">
            <a:xfrm>
              <a:off x="2754" y="2766"/>
              <a:ext cx="240" cy="10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5" name="Rectangle 25"/>
            <p:cNvSpPr>
              <a:spLocks noChangeArrowheads="1"/>
            </p:cNvSpPr>
            <p:nvPr/>
          </p:nvSpPr>
          <p:spPr bwMode="auto">
            <a:xfrm>
              <a:off x="2754" y="2776"/>
              <a:ext cx="240" cy="11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6" name="Rectangle 26"/>
            <p:cNvSpPr>
              <a:spLocks noChangeArrowheads="1"/>
            </p:cNvSpPr>
            <p:nvPr/>
          </p:nvSpPr>
          <p:spPr bwMode="auto">
            <a:xfrm>
              <a:off x="2754" y="2787"/>
              <a:ext cx="240" cy="10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7" name="Rectangle 27"/>
            <p:cNvSpPr>
              <a:spLocks noChangeArrowheads="1"/>
            </p:cNvSpPr>
            <p:nvPr/>
          </p:nvSpPr>
          <p:spPr bwMode="auto">
            <a:xfrm>
              <a:off x="2754" y="2797"/>
              <a:ext cx="240" cy="11"/>
            </a:xfrm>
            <a:prstGeom prst="rect">
              <a:avLst/>
            </a:prstGeom>
            <a:solidFill>
              <a:srgbClr val="005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8" name="Rectangle 28"/>
            <p:cNvSpPr>
              <a:spLocks noChangeArrowheads="1"/>
            </p:cNvSpPr>
            <p:nvPr/>
          </p:nvSpPr>
          <p:spPr bwMode="auto">
            <a:xfrm>
              <a:off x="2754" y="2808"/>
              <a:ext cx="240" cy="10"/>
            </a:xfrm>
            <a:prstGeom prst="rect">
              <a:avLst/>
            </a:prstGeom>
            <a:solidFill>
              <a:srgbClr val="005D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29" name="Rectangle 29"/>
            <p:cNvSpPr>
              <a:spLocks noChangeArrowheads="1"/>
            </p:cNvSpPr>
            <p:nvPr/>
          </p:nvSpPr>
          <p:spPr bwMode="auto">
            <a:xfrm>
              <a:off x="2754" y="2818"/>
              <a:ext cx="240" cy="11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0" name="Rectangle 30"/>
            <p:cNvSpPr>
              <a:spLocks noChangeArrowheads="1"/>
            </p:cNvSpPr>
            <p:nvPr/>
          </p:nvSpPr>
          <p:spPr bwMode="auto">
            <a:xfrm>
              <a:off x="2754" y="2829"/>
              <a:ext cx="240" cy="10"/>
            </a:xfrm>
            <a:prstGeom prst="rect">
              <a:avLst/>
            </a:prstGeom>
            <a:solidFill>
              <a:srgbClr val="0058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1" name="Rectangle 31"/>
            <p:cNvSpPr>
              <a:spLocks noChangeArrowheads="1"/>
            </p:cNvSpPr>
            <p:nvPr/>
          </p:nvSpPr>
          <p:spPr bwMode="auto">
            <a:xfrm>
              <a:off x="2754" y="2839"/>
              <a:ext cx="240" cy="11"/>
            </a:xfrm>
            <a:prstGeom prst="rect">
              <a:avLst/>
            </a:prstGeom>
            <a:solidFill>
              <a:srgbClr val="005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2" name="Rectangle 32"/>
            <p:cNvSpPr>
              <a:spLocks noChangeArrowheads="1"/>
            </p:cNvSpPr>
            <p:nvPr/>
          </p:nvSpPr>
          <p:spPr bwMode="auto">
            <a:xfrm>
              <a:off x="2754" y="2850"/>
              <a:ext cx="240" cy="10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3" name="Rectangle 33"/>
            <p:cNvSpPr>
              <a:spLocks noChangeArrowheads="1"/>
            </p:cNvSpPr>
            <p:nvPr/>
          </p:nvSpPr>
          <p:spPr bwMode="auto">
            <a:xfrm>
              <a:off x="2754" y="2860"/>
              <a:ext cx="240" cy="10"/>
            </a:xfrm>
            <a:prstGeom prst="rect">
              <a:avLst/>
            </a:prstGeom>
            <a:solidFill>
              <a:srgbClr val="004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4" name="Rectangle 34"/>
            <p:cNvSpPr>
              <a:spLocks noChangeArrowheads="1"/>
            </p:cNvSpPr>
            <p:nvPr/>
          </p:nvSpPr>
          <p:spPr bwMode="auto">
            <a:xfrm>
              <a:off x="2754" y="2870"/>
              <a:ext cx="240" cy="11"/>
            </a:xfrm>
            <a:prstGeom prst="rect">
              <a:avLst/>
            </a:prstGeom>
            <a:solidFill>
              <a:srgbClr val="0048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5" name="Rectangle 35"/>
            <p:cNvSpPr>
              <a:spLocks noChangeArrowheads="1"/>
            </p:cNvSpPr>
            <p:nvPr/>
          </p:nvSpPr>
          <p:spPr bwMode="auto">
            <a:xfrm>
              <a:off x="2754" y="2881"/>
              <a:ext cx="240" cy="10"/>
            </a:xfrm>
            <a:prstGeom prst="rect">
              <a:avLst/>
            </a:prstGeom>
            <a:solidFill>
              <a:srgbClr val="0044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6" name="Rectangle 36"/>
            <p:cNvSpPr>
              <a:spLocks noChangeArrowheads="1"/>
            </p:cNvSpPr>
            <p:nvPr/>
          </p:nvSpPr>
          <p:spPr bwMode="auto">
            <a:xfrm>
              <a:off x="2754" y="2891"/>
              <a:ext cx="240" cy="11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7" name="Rectangle 37"/>
            <p:cNvSpPr>
              <a:spLocks noChangeArrowheads="1"/>
            </p:cNvSpPr>
            <p:nvPr/>
          </p:nvSpPr>
          <p:spPr bwMode="auto">
            <a:xfrm>
              <a:off x="2754" y="2902"/>
              <a:ext cx="240" cy="10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8" name="Rectangle 38"/>
            <p:cNvSpPr>
              <a:spLocks noChangeArrowheads="1"/>
            </p:cNvSpPr>
            <p:nvPr/>
          </p:nvSpPr>
          <p:spPr bwMode="auto">
            <a:xfrm>
              <a:off x="2754" y="2912"/>
              <a:ext cx="240" cy="11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39" name="Rectangle 39"/>
            <p:cNvSpPr>
              <a:spLocks noChangeArrowheads="1"/>
            </p:cNvSpPr>
            <p:nvPr/>
          </p:nvSpPr>
          <p:spPr bwMode="auto">
            <a:xfrm>
              <a:off x="2754" y="2923"/>
              <a:ext cx="240" cy="10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0" name="Rectangle 40"/>
            <p:cNvSpPr>
              <a:spLocks noChangeArrowheads="1"/>
            </p:cNvSpPr>
            <p:nvPr/>
          </p:nvSpPr>
          <p:spPr bwMode="auto">
            <a:xfrm>
              <a:off x="2754" y="2933"/>
              <a:ext cx="240" cy="1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1" name="Rectangle 41"/>
            <p:cNvSpPr>
              <a:spLocks noChangeArrowheads="1"/>
            </p:cNvSpPr>
            <p:nvPr/>
          </p:nvSpPr>
          <p:spPr bwMode="auto">
            <a:xfrm>
              <a:off x="2754" y="2943"/>
              <a:ext cx="240" cy="11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2" name="Rectangle 42"/>
            <p:cNvSpPr>
              <a:spLocks noChangeArrowheads="1"/>
            </p:cNvSpPr>
            <p:nvPr/>
          </p:nvSpPr>
          <p:spPr bwMode="auto">
            <a:xfrm>
              <a:off x="2754" y="2954"/>
              <a:ext cx="240" cy="10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3" name="Rectangle 43"/>
            <p:cNvSpPr>
              <a:spLocks noChangeArrowheads="1"/>
            </p:cNvSpPr>
            <p:nvPr/>
          </p:nvSpPr>
          <p:spPr bwMode="auto">
            <a:xfrm>
              <a:off x="2754" y="2745"/>
              <a:ext cx="240" cy="21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4" name="Rectangle 44"/>
            <p:cNvSpPr>
              <a:spLocks noChangeArrowheads="1"/>
            </p:cNvSpPr>
            <p:nvPr/>
          </p:nvSpPr>
          <p:spPr bwMode="auto">
            <a:xfrm>
              <a:off x="3359" y="1243"/>
              <a:ext cx="240" cy="12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5" name="Rectangle 45"/>
            <p:cNvSpPr>
              <a:spLocks noChangeArrowheads="1"/>
            </p:cNvSpPr>
            <p:nvPr/>
          </p:nvSpPr>
          <p:spPr bwMode="auto">
            <a:xfrm>
              <a:off x="3359" y="1368"/>
              <a:ext cx="240" cy="73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6" name="Rectangle 46"/>
            <p:cNvSpPr>
              <a:spLocks noChangeArrowheads="1"/>
            </p:cNvSpPr>
            <p:nvPr/>
          </p:nvSpPr>
          <p:spPr bwMode="auto">
            <a:xfrm>
              <a:off x="3359" y="1441"/>
              <a:ext cx="240" cy="83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7" name="Rectangle 47"/>
            <p:cNvSpPr>
              <a:spLocks noChangeArrowheads="1"/>
            </p:cNvSpPr>
            <p:nvPr/>
          </p:nvSpPr>
          <p:spPr bwMode="auto">
            <a:xfrm>
              <a:off x="3359" y="1524"/>
              <a:ext cx="240" cy="52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8" name="Rectangle 48"/>
            <p:cNvSpPr>
              <a:spLocks noChangeArrowheads="1"/>
            </p:cNvSpPr>
            <p:nvPr/>
          </p:nvSpPr>
          <p:spPr bwMode="auto">
            <a:xfrm>
              <a:off x="3359" y="1576"/>
              <a:ext cx="240" cy="53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49" name="Rectangle 49"/>
            <p:cNvSpPr>
              <a:spLocks noChangeArrowheads="1"/>
            </p:cNvSpPr>
            <p:nvPr/>
          </p:nvSpPr>
          <p:spPr bwMode="auto">
            <a:xfrm>
              <a:off x="3359" y="1629"/>
              <a:ext cx="240" cy="62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0" name="Rectangle 50"/>
            <p:cNvSpPr>
              <a:spLocks noChangeArrowheads="1"/>
            </p:cNvSpPr>
            <p:nvPr/>
          </p:nvSpPr>
          <p:spPr bwMode="auto">
            <a:xfrm>
              <a:off x="3359" y="1691"/>
              <a:ext cx="240" cy="32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1" name="Rectangle 51"/>
            <p:cNvSpPr>
              <a:spLocks noChangeArrowheads="1"/>
            </p:cNvSpPr>
            <p:nvPr/>
          </p:nvSpPr>
          <p:spPr bwMode="auto">
            <a:xfrm>
              <a:off x="3359" y="1723"/>
              <a:ext cx="240" cy="41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2" name="Rectangle 52"/>
            <p:cNvSpPr>
              <a:spLocks noChangeArrowheads="1"/>
            </p:cNvSpPr>
            <p:nvPr/>
          </p:nvSpPr>
          <p:spPr bwMode="auto">
            <a:xfrm>
              <a:off x="3359" y="1764"/>
              <a:ext cx="240" cy="21"/>
            </a:xfrm>
            <a:prstGeom prst="rect">
              <a:avLst/>
            </a:prstGeom>
            <a:solidFill>
              <a:srgbClr val="005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3" name="Rectangle 53"/>
            <p:cNvSpPr>
              <a:spLocks noChangeArrowheads="1"/>
            </p:cNvSpPr>
            <p:nvPr/>
          </p:nvSpPr>
          <p:spPr bwMode="auto">
            <a:xfrm>
              <a:off x="3359" y="1785"/>
              <a:ext cx="240" cy="31"/>
            </a:xfrm>
            <a:prstGeom prst="rect">
              <a:avLst/>
            </a:prstGeom>
            <a:solidFill>
              <a:srgbClr val="005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4" name="Rectangle 54"/>
            <p:cNvSpPr>
              <a:spLocks noChangeArrowheads="1"/>
            </p:cNvSpPr>
            <p:nvPr/>
          </p:nvSpPr>
          <p:spPr bwMode="auto">
            <a:xfrm>
              <a:off x="3359" y="1816"/>
              <a:ext cx="240" cy="21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5" name="Rectangle 55"/>
            <p:cNvSpPr>
              <a:spLocks noChangeArrowheads="1"/>
            </p:cNvSpPr>
            <p:nvPr/>
          </p:nvSpPr>
          <p:spPr bwMode="auto">
            <a:xfrm>
              <a:off x="3359" y="1837"/>
              <a:ext cx="240" cy="42"/>
            </a:xfrm>
            <a:prstGeom prst="rect">
              <a:avLst/>
            </a:prstGeom>
            <a:solidFill>
              <a:srgbClr val="005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6" name="Rectangle 56"/>
            <p:cNvSpPr>
              <a:spLocks noChangeArrowheads="1"/>
            </p:cNvSpPr>
            <p:nvPr/>
          </p:nvSpPr>
          <p:spPr bwMode="auto">
            <a:xfrm>
              <a:off x="3359" y="1879"/>
              <a:ext cx="240" cy="21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7" name="Rectangle 57"/>
            <p:cNvSpPr>
              <a:spLocks noChangeArrowheads="1"/>
            </p:cNvSpPr>
            <p:nvPr/>
          </p:nvSpPr>
          <p:spPr bwMode="auto">
            <a:xfrm>
              <a:off x="3359" y="1900"/>
              <a:ext cx="240" cy="21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8" name="Rectangle 58"/>
            <p:cNvSpPr>
              <a:spLocks noChangeArrowheads="1"/>
            </p:cNvSpPr>
            <p:nvPr/>
          </p:nvSpPr>
          <p:spPr bwMode="auto">
            <a:xfrm>
              <a:off x="3359" y="1921"/>
              <a:ext cx="240" cy="31"/>
            </a:xfrm>
            <a:prstGeom prst="rect">
              <a:avLst/>
            </a:prstGeom>
            <a:solidFill>
              <a:srgbClr val="0059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59" name="Rectangle 59"/>
            <p:cNvSpPr>
              <a:spLocks noChangeArrowheads="1"/>
            </p:cNvSpPr>
            <p:nvPr/>
          </p:nvSpPr>
          <p:spPr bwMode="auto">
            <a:xfrm>
              <a:off x="3359" y="1952"/>
              <a:ext cx="240" cy="21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0" name="Rectangle 60"/>
            <p:cNvSpPr>
              <a:spLocks noChangeArrowheads="1"/>
            </p:cNvSpPr>
            <p:nvPr/>
          </p:nvSpPr>
          <p:spPr bwMode="auto">
            <a:xfrm>
              <a:off x="3359" y="1973"/>
              <a:ext cx="240" cy="31"/>
            </a:xfrm>
            <a:prstGeom prst="rect">
              <a:avLst/>
            </a:prstGeom>
            <a:solidFill>
              <a:srgbClr val="005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1" name="Rectangle 61"/>
            <p:cNvSpPr>
              <a:spLocks noChangeArrowheads="1"/>
            </p:cNvSpPr>
            <p:nvPr/>
          </p:nvSpPr>
          <p:spPr bwMode="auto">
            <a:xfrm>
              <a:off x="3359" y="2004"/>
              <a:ext cx="240" cy="21"/>
            </a:xfrm>
            <a:prstGeom prst="rect">
              <a:avLst/>
            </a:prstGeom>
            <a:solidFill>
              <a:srgbClr val="005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2" name="Rectangle 62"/>
            <p:cNvSpPr>
              <a:spLocks noChangeArrowheads="1"/>
            </p:cNvSpPr>
            <p:nvPr/>
          </p:nvSpPr>
          <p:spPr bwMode="auto">
            <a:xfrm>
              <a:off x="3359" y="2025"/>
              <a:ext cx="240" cy="31"/>
            </a:xfrm>
            <a:prstGeom prst="rect">
              <a:avLst/>
            </a:prstGeom>
            <a:solidFill>
              <a:srgbClr val="0054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3" name="Rectangle 63"/>
            <p:cNvSpPr>
              <a:spLocks noChangeArrowheads="1"/>
            </p:cNvSpPr>
            <p:nvPr/>
          </p:nvSpPr>
          <p:spPr bwMode="auto">
            <a:xfrm>
              <a:off x="3359" y="2056"/>
              <a:ext cx="240" cy="11"/>
            </a:xfrm>
            <a:prstGeom prst="rect">
              <a:avLst/>
            </a:prstGeom>
            <a:solidFill>
              <a:srgbClr val="0052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4" name="Rectangle 64"/>
            <p:cNvSpPr>
              <a:spLocks noChangeArrowheads="1"/>
            </p:cNvSpPr>
            <p:nvPr/>
          </p:nvSpPr>
          <p:spPr bwMode="auto">
            <a:xfrm>
              <a:off x="3359" y="2067"/>
              <a:ext cx="240" cy="31"/>
            </a:xfrm>
            <a:prstGeom prst="rect">
              <a:avLst/>
            </a:prstGeom>
            <a:solidFill>
              <a:srgbClr val="0051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5" name="Rectangle 65"/>
            <p:cNvSpPr>
              <a:spLocks noChangeArrowheads="1"/>
            </p:cNvSpPr>
            <p:nvPr/>
          </p:nvSpPr>
          <p:spPr bwMode="auto">
            <a:xfrm>
              <a:off x="3359" y="2098"/>
              <a:ext cx="240" cy="2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6" name="Rectangle 66"/>
            <p:cNvSpPr>
              <a:spLocks noChangeArrowheads="1"/>
            </p:cNvSpPr>
            <p:nvPr/>
          </p:nvSpPr>
          <p:spPr bwMode="auto">
            <a:xfrm>
              <a:off x="3359" y="2119"/>
              <a:ext cx="240" cy="21"/>
            </a:xfrm>
            <a:prstGeom prst="rect">
              <a:avLst/>
            </a:prstGeom>
            <a:solidFill>
              <a:srgbClr val="004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7" name="Rectangle 67"/>
            <p:cNvSpPr>
              <a:spLocks noChangeArrowheads="1"/>
            </p:cNvSpPr>
            <p:nvPr/>
          </p:nvSpPr>
          <p:spPr bwMode="auto">
            <a:xfrm>
              <a:off x="3359" y="2140"/>
              <a:ext cx="240" cy="21"/>
            </a:xfrm>
            <a:prstGeom prst="rect">
              <a:avLst/>
            </a:prstGeom>
            <a:solidFill>
              <a:srgbClr val="004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8" name="Rectangle 68"/>
            <p:cNvSpPr>
              <a:spLocks noChangeArrowheads="1"/>
            </p:cNvSpPr>
            <p:nvPr/>
          </p:nvSpPr>
          <p:spPr bwMode="auto">
            <a:xfrm>
              <a:off x="3359" y="2161"/>
              <a:ext cx="240" cy="21"/>
            </a:xfrm>
            <a:prstGeom prst="rect">
              <a:avLst/>
            </a:prstGeom>
            <a:solidFill>
              <a:srgbClr val="004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69" name="Rectangle 69"/>
            <p:cNvSpPr>
              <a:spLocks noChangeArrowheads="1"/>
            </p:cNvSpPr>
            <p:nvPr/>
          </p:nvSpPr>
          <p:spPr bwMode="auto">
            <a:xfrm>
              <a:off x="3359" y="2182"/>
              <a:ext cx="240" cy="21"/>
            </a:xfrm>
            <a:prstGeom prst="rect">
              <a:avLst/>
            </a:prstGeom>
            <a:solidFill>
              <a:srgbClr val="004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0" name="Rectangle 70"/>
            <p:cNvSpPr>
              <a:spLocks noChangeArrowheads="1"/>
            </p:cNvSpPr>
            <p:nvPr/>
          </p:nvSpPr>
          <p:spPr bwMode="auto">
            <a:xfrm>
              <a:off x="3359" y="2203"/>
              <a:ext cx="240" cy="20"/>
            </a:xfrm>
            <a:prstGeom prst="rect">
              <a:avLst/>
            </a:prstGeom>
            <a:solidFill>
              <a:srgbClr val="004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1" name="Rectangle 71"/>
            <p:cNvSpPr>
              <a:spLocks noChangeArrowheads="1"/>
            </p:cNvSpPr>
            <p:nvPr/>
          </p:nvSpPr>
          <p:spPr bwMode="auto">
            <a:xfrm>
              <a:off x="3359" y="2223"/>
              <a:ext cx="240" cy="21"/>
            </a:xfrm>
            <a:prstGeom prst="rect">
              <a:avLst/>
            </a:prstGeom>
            <a:solidFill>
              <a:srgbClr val="004A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2" name="Rectangle 72"/>
            <p:cNvSpPr>
              <a:spLocks noChangeArrowheads="1"/>
            </p:cNvSpPr>
            <p:nvPr/>
          </p:nvSpPr>
          <p:spPr bwMode="auto">
            <a:xfrm>
              <a:off x="3359" y="2244"/>
              <a:ext cx="240" cy="21"/>
            </a:xfrm>
            <a:prstGeom prst="rect">
              <a:avLst/>
            </a:prstGeom>
            <a:solidFill>
              <a:srgbClr val="0049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3" name="Rectangle 73"/>
            <p:cNvSpPr>
              <a:spLocks noChangeArrowheads="1"/>
            </p:cNvSpPr>
            <p:nvPr/>
          </p:nvSpPr>
          <p:spPr bwMode="auto">
            <a:xfrm>
              <a:off x="3359" y="2265"/>
              <a:ext cx="240" cy="21"/>
            </a:xfrm>
            <a:prstGeom prst="rect">
              <a:avLst/>
            </a:prstGeom>
            <a:solidFill>
              <a:srgbClr val="0048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4" name="Rectangle 74"/>
            <p:cNvSpPr>
              <a:spLocks noChangeArrowheads="1"/>
            </p:cNvSpPr>
            <p:nvPr/>
          </p:nvSpPr>
          <p:spPr bwMode="auto">
            <a:xfrm>
              <a:off x="3359" y="2286"/>
              <a:ext cx="240" cy="21"/>
            </a:xfrm>
            <a:prstGeom prst="rect">
              <a:avLst/>
            </a:prstGeom>
            <a:solidFill>
              <a:srgbClr val="0047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5" name="Rectangle 75"/>
            <p:cNvSpPr>
              <a:spLocks noChangeArrowheads="1"/>
            </p:cNvSpPr>
            <p:nvPr/>
          </p:nvSpPr>
          <p:spPr bwMode="auto">
            <a:xfrm>
              <a:off x="3359" y="2307"/>
              <a:ext cx="240" cy="21"/>
            </a:xfrm>
            <a:prstGeom prst="rect">
              <a:avLst/>
            </a:prstGeom>
            <a:solidFill>
              <a:srgbClr val="0045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6" name="Rectangle 76"/>
            <p:cNvSpPr>
              <a:spLocks noChangeArrowheads="1"/>
            </p:cNvSpPr>
            <p:nvPr/>
          </p:nvSpPr>
          <p:spPr bwMode="auto">
            <a:xfrm>
              <a:off x="3359" y="2328"/>
              <a:ext cx="240" cy="21"/>
            </a:xfrm>
            <a:prstGeom prst="rect">
              <a:avLst/>
            </a:prstGeom>
            <a:solidFill>
              <a:srgbClr val="0044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7" name="Rectangle 77"/>
            <p:cNvSpPr>
              <a:spLocks noChangeArrowheads="1"/>
            </p:cNvSpPr>
            <p:nvPr/>
          </p:nvSpPr>
          <p:spPr bwMode="auto">
            <a:xfrm>
              <a:off x="3359" y="2349"/>
              <a:ext cx="240" cy="21"/>
            </a:xfrm>
            <a:prstGeom prst="rect">
              <a:avLst/>
            </a:prstGeom>
            <a:solidFill>
              <a:srgbClr val="0043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8" name="Rectangle 78"/>
            <p:cNvSpPr>
              <a:spLocks noChangeArrowheads="1"/>
            </p:cNvSpPr>
            <p:nvPr/>
          </p:nvSpPr>
          <p:spPr bwMode="auto">
            <a:xfrm>
              <a:off x="3359" y="2370"/>
              <a:ext cx="240" cy="20"/>
            </a:xfrm>
            <a:prstGeom prst="rect">
              <a:avLst/>
            </a:prstGeom>
            <a:solidFill>
              <a:srgbClr val="0042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79" name="Rectangle 79"/>
            <p:cNvSpPr>
              <a:spLocks noChangeArrowheads="1"/>
            </p:cNvSpPr>
            <p:nvPr/>
          </p:nvSpPr>
          <p:spPr bwMode="auto">
            <a:xfrm>
              <a:off x="3359" y="2390"/>
              <a:ext cx="240" cy="32"/>
            </a:xfrm>
            <a:prstGeom prst="rect">
              <a:avLst/>
            </a:prstGeom>
            <a:solidFill>
              <a:srgbClr val="0041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0" name="Rectangle 80"/>
            <p:cNvSpPr>
              <a:spLocks noChangeArrowheads="1"/>
            </p:cNvSpPr>
            <p:nvPr/>
          </p:nvSpPr>
          <p:spPr bwMode="auto">
            <a:xfrm>
              <a:off x="3359" y="2422"/>
              <a:ext cx="240" cy="21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1" name="Rectangle 81"/>
            <p:cNvSpPr>
              <a:spLocks noChangeArrowheads="1"/>
            </p:cNvSpPr>
            <p:nvPr/>
          </p:nvSpPr>
          <p:spPr bwMode="auto">
            <a:xfrm>
              <a:off x="3359" y="2443"/>
              <a:ext cx="240" cy="20"/>
            </a:xfrm>
            <a:prstGeom prst="rect">
              <a:avLst/>
            </a:prstGeom>
            <a:solidFill>
              <a:srgbClr val="003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2" name="Rectangle 82"/>
            <p:cNvSpPr>
              <a:spLocks noChangeArrowheads="1"/>
            </p:cNvSpPr>
            <p:nvPr/>
          </p:nvSpPr>
          <p:spPr bwMode="auto">
            <a:xfrm>
              <a:off x="3359" y="2463"/>
              <a:ext cx="240" cy="21"/>
            </a:xfrm>
            <a:prstGeom prst="rect">
              <a:avLst/>
            </a:prstGeom>
            <a:solidFill>
              <a:srgbClr val="003D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3" name="Rectangle 83"/>
            <p:cNvSpPr>
              <a:spLocks noChangeArrowheads="1"/>
            </p:cNvSpPr>
            <p:nvPr/>
          </p:nvSpPr>
          <p:spPr bwMode="auto">
            <a:xfrm>
              <a:off x="3359" y="2484"/>
              <a:ext cx="240" cy="21"/>
            </a:xfrm>
            <a:prstGeom prst="rect">
              <a:avLst/>
            </a:prstGeom>
            <a:solidFill>
              <a:srgbClr val="003D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4" name="Rectangle 84"/>
            <p:cNvSpPr>
              <a:spLocks noChangeArrowheads="1"/>
            </p:cNvSpPr>
            <p:nvPr/>
          </p:nvSpPr>
          <p:spPr bwMode="auto">
            <a:xfrm>
              <a:off x="3359" y="2505"/>
              <a:ext cx="240" cy="21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5" name="Rectangle 85"/>
            <p:cNvSpPr>
              <a:spLocks noChangeArrowheads="1"/>
            </p:cNvSpPr>
            <p:nvPr/>
          </p:nvSpPr>
          <p:spPr bwMode="auto">
            <a:xfrm>
              <a:off x="3359" y="2526"/>
              <a:ext cx="240" cy="21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6" name="Rectangle 86"/>
            <p:cNvSpPr>
              <a:spLocks noChangeArrowheads="1"/>
            </p:cNvSpPr>
            <p:nvPr/>
          </p:nvSpPr>
          <p:spPr bwMode="auto">
            <a:xfrm>
              <a:off x="3359" y="2547"/>
              <a:ext cx="240" cy="21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7" name="Rectangle 87"/>
            <p:cNvSpPr>
              <a:spLocks noChangeArrowheads="1"/>
            </p:cNvSpPr>
            <p:nvPr/>
          </p:nvSpPr>
          <p:spPr bwMode="auto">
            <a:xfrm>
              <a:off x="3359" y="2568"/>
              <a:ext cx="240" cy="31"/>
            </a:xfrm>
            <a:prstGeom prst="rect">
              <a:avLst/>
            </a:prstGeom>
            <a:solidFill>
              <a:srgbClr val="0039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8" name="Rectangle 88"/>
            <p:cNvSpPr>
              <a:spLocks noChangeArrowheads="1"/>
            </p:cNvSpPr>
            <p:nvPr/>
          </p:nvSpPr>
          <p:spPr bwMode="auto">
            <a:xfrm>
              <a:off x="3359" y="2599"/>
              <a:ext cx="240" cy="21"/>
            </a:xfrm>
            <a:prstGeom prst="rect">
              <a:avLst/>
            </a:prstGeom>
            <a:solidFill>
              <a:srgbClr val="0038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89" name="Rectangle 89"/>
            <p:cNvSpPr>
              <a:spLocks noChangeArrowheads="1"/>
            </p:cNvSpPr>
            <p:nvPr/>
          </p:nvSpPr>
          <p:spPr bwMode="auto">
            <a:xfrm>
              <a:off x="3359" y="2620"/>
              <a:ext cx="240" cy="31"/>
            </a:xfrm>
            <a:prstGeom prst="rect">
              <a:avLst/>
            </a:prstGeom>
            <a:solidFill>
              <a:srgbClr val="0037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0" name="Rectangle 90"/>
            <p:cNvSpPr>
              <a:spLocks noChangeArrowheads="1"/>
            </p:cNvSpPr>
            <p:nvPr/>
          </p:nvSpPr>
          <p:spPr bwMode="auto">
            <a:xfrm>
              <a:off x="3359" y="2651"/>
              <a:ext cx="240" cy="32"/>
            </a:xfrm>
            <a:prstGeom prst="rect">
              <a:avLst/>
            </a:prstGeom>
            <a:solidFill>
              <a:srgbClr val="0036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1" name="Rectangle 91"/>
            <p:cNvSpPr>
              <a:spLocks noChangeArrowheads="1"/>
            </p:cNvSpPr>
            <p:nvPr/>
          </p:nvSpPr>
          <p:spPr bwMode="auto">
            <a:xfrm>
              <a:off x="3359" y="2683"/>
              <a:ext cx="240" cy="31"/>
            </a:xfrm>
            <a:prstGeom prst="rect">
              <a:avLst/>
            </a:prstGeom>
            <a:solidFill>
              <a:srgbClr val="0035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2" name="Rectangle 92"/>
            <p:cNvSpPr>
              <a:spLocks noChangeArrowheads="1"/>
            </p:cNvSpPr>
            <p:nvPr/>
          </p:nvSpPr>
          <p:spPr bwMode="auto">
            <a:xfrm>
              <a:off x="3359" y="2714"/>
              <a:ext cx="240" cy="42"/>
            </a:xfrm>
            <a:prstGeom prst="rect">
              <a:avLst/>
            </a:prstGeom>
            <a:solidFill>
              <a:srgbClr val="0034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3" name="Rectangle 93"/>
            <p:cNvSpPr>
              <a:spLocks noChangeArrowheads="1"/>
            </p:cNvSpPr>
            <p:nvPr/>
          </p:nvSpPr>
          <p:spPr bwMode="auto">
            <a:xfrm>
              <a:off x="3359" y="2756"/>
              <a:ext cx="240" cy="31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4" name="Rectangle 94"/>
            <p:cNvSpPr>
              <a:spLocks noChangeArrowheads="1"/>
            </p:cNvSpPr>
            <p:nvPr/>
          </p:nvSpPr>
          <p:spPr bwMode="auto">
            <a:xfrm>
              <a:off x="3359" y="2787"/>
              <a:ext cx="240" cy="31"/>
            </a:xfrm>
            <a:prstGeom prst="rect">
              <a:avLst/>
            </a:prstGeom>
            <a:solidFill>
              <a:srgbClr val="0032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5" name="Rectangle 95"/>
            <p:cNvSpPr>
              <a:spLocks noChangeArrowheads="1"/>
            </p:cNvSpPr>
            <p:nvPr/>
          </p:nvSpPr>
          <p:spPr bwMode="auto">
            <a:xfrm>
              <a:off x="3359" y="2818"/>
              <a:ext cx="240" cy="52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6" name="Rectangle 96"/>
            <p:cNvSpPr>
              <a:spLocks noChangeArrowheads="1"/>
            </p:cNvSpPr>
            <p:nvPr/>
          </p:nvSpPr>
          <p:spPr bwMode="auto">
            <a:xfrm>
              <a:off x="3359" y="2870"/>
              <a:ext cx="240" cy="84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7" name="Rectangle 97"/>
            <p:cNvSpPr>
              <a:spLocks noChangeArrowheads="1"/>
            </p:cNvSpPr>
            <p:nvPr/>
          </p:nvSpPr>
          <p:spPr bwMode="auto">
            <a:xfrm>
              <a:off x="3359" y="2954"/>
              <a:ext cx="240" cy="10"/>
            </a:xfrm>
            <a:prstGeom prst="rect">
              <a:avLst/>
            </a:prstGeom>
            <a:solidFill>
              <a:srgbClr val="002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8" name="Rectangle 98"/>
            <p:cNvSpPr>
              <a:spLocks noChangeArrowheads="1"/>
            </p:cNvSpPr>
            <p:nvPr/>
          </p:nvSpPr>
          <p:spPr bwMode="auto">
            <a:xfrm>
              <a:off x="3359" y="1243"/>
              <a:ext cx="240" cy="172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299" name="Rectangle 99"/>
            <p:cNvSpPr>
              <a:spLocks noChangeArrowheads="1"/>
            </p:cNvSpPr>
            <p:nvPr/>
          </p:nvSpPr>
          <p:spPr bwMode="auto">
            <a:xfrm>
              <a:off x="3964" y="2902"/>
              <a:ext cx="240" cy="10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00" name="Rectangle 100"/>
            <p:cNvSpPr>
              <a:spLocks noChangeArrowheads="1"/>
            </p:cNvSpPr>
            <p:nvPr/>
          </p:nvSpPr>
          <p:spPr bwMode="auto">
            <a:xfrm>
              <a:off x="3964" y="2912"/>
              <a:ext cx="240" cy="11"/>
            </a:xfrm>
            <a:prstGeom prst="rect">
              <a:avLst/>
            </a:prstGeom>
            <a:solidFill>
              <a:srgbClr val="0060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01" name="Rectangle 101"/>
            <p:cNvSpPr>
              <a:spLocks noChangeArrowheads="1"/>
            </p:cNvSpPr>
            <p:nvPr/>
          </p:nvSpPr>
          <p:spPr bwMode="auto">
            <a:xfrm>
              <a:off x="3964" y="2923"/>
              <a:ext cx="240" cy="10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02" name="Rectangle 102"/>
            <p:cNvSpPr>
              <a:spLocks noChangeArrowheads="1"/>
            </p:cNvSpPr>
            <p:nvPr/>
          </p:nvSpPr>
          <p:spPr bwMode="auto">
            <a:xfrm>
              <a:off x="3964" y="2933"/>
              <a:ext cx="240" cy="10"/>
            </a:xfrm>
            <a:prstGeom prst="rect">
              <a:avLst/>
            </a:prstGeom>
            <a:solidFill>
              <a:srgbClr val="0049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03" name="Rectangle 103"/>
            <p:cNvSpPr>
              <a:spLocks noChangeArrowheads="1"/>
            </p:cNvSpPr>
            <p:nvPr/>
          </p:nvSpPr>
          <p:spPr bwMode="auto">
            <a:xfrm>
              <a:off x="3964" y="2943"/>
              <a:ext cx="240" cy="11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04" name="Rectangle 104"/>
            <p:cNvSpPr>
              <a:spLocks noChangeArrowheads="1"/>
            </p:cNvSpPr>
            <p:nvPr/>
          </p:nvSpPr>
          <p:spPr bwMode="auto">
            <a:xfrm>
              <a:off x="3964" y="2954"/>
              <a:ext cx="240" cy="10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05" name="Rectangle 105"/>
            <p:cNvSpPr>
              <a:spLocks noChangeArrowheads="1"/>
            </p:cNvSpPr>
            <p:nvPr/>
          </p:nvSpPr>
          <p:spPr bwMode="auto">
            <a:xfrm>
              <a:off x="3964" y="2902"/>
              <a:ext cx="240" cy="6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9325" name="Rectangle 125"/>
            <p:cNvSpPr>
              <a:spLocks noChangeArrowheads="1"/>
            </p:cNvSpPr>
            <p:nvPr/>
          </p:nvSpPr>
          <p:spPr bwMode="auto">
            <a:xfrm>
              <a:off x="1027" y="2767"/>
              <a:ext cx="9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2%</a:t>
              </a:r>
            </a:p>
          </p:txBody>
        </p:sp>
        <p:sp>
          <p:nvSpPr>
            <p:cNvPr id="179326" name="Rectangle 126"/>
            <p:cNvSpPr>
              <a:spLocks noChangeArrowheads="1"/>
            </p:cNvSpPr>
            <p:nvPr/>
          </p:nvSpPr>
          <p:spPr bwMode="auto">
            <a:xfrm>
              <a:off x="1631" y="2767"/>
              <a:ext cx="9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2%</a:t>
              </a:r>
            </a:p>
          </p:txBody>
        </p:sp>
        <p:sp>
          <p:nvSpPr>
            <p:cNvPr id="179327" name="Rectangle 127"/>
            <p:cNvSpPr>
              <a:spLocks noChangeArrowheads="1"/>
            </p:cNvSpPr>
            <p:nvPr/>
          </p:nvSpPr>
          <p:spPr bwMode="auto">
            <a:xfrm>
              <a:off x="2247" y="2767"/>
              <a:ext cx="9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0%</a:t>
              </a:r>
            </a:p>
          </p:txBody>
        </p:sp>
        <p:sp>
          <p:nvSpPr>
            <p:cNvPr id="179328" name="Rectangle 128"/>
            <p:cNvSpPr>
              <a:spLocks noChangeArrowheads="1"/>
            </p:cNvSpPr>
            <p:nvPr/>
          </p:nvSpPr>
          <p:spPr bwMode="auto">
            <a:xfrm>
              <a:off x="2792" y="2586"/>
              <a:ext cx="138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11%</a:t>
              </a:r>
            </a:p>
          </p:txBody>
        </p:sp>
        <p:sp>
          <p:nvSpPr>
            <p:cNvPr id="179329" name="Rectangle 129"/>
            <p:cNvSpPr>
              <a:spLocks noChangeArrowheads="1"/>
            </p:cNvSpPr>
            <p:nvPr/>
          </p:nvSpPr>
          <p:spPr bwMode="auto">
            <a:xfrm>
              <a:off x="3426" y="1107"/>
              <a:ext cx="138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83%</a:t>
              </a:r>
            </a:p>
          </p:txBody>
        </p:sp>
        <p:sp>
          <p:nvSpPr>
            <p:cNvPr id="179330" name="Rectangle 130"/>
            <p:cNvSpPr>
              <a:spLocks noChangeArrowheads="1"/>
            </p:cNvSpPr>
            <p:nvPr/>
          </p:nvSpPr>
          <p:spPr bwMode="auto">
            <a:xfrm>
              <a:off x="3998" y="2767"/>
              <a:ext cx="93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</a:p>
          </p:txBody>
        </p:sp>
        <p:sp>
          <p:nvSpPr>
            <p:cNvPr id="179341" name="Rectangle 141"/>
            <p:cNvSpPr>
              <a:spLocks noChangeArrowheads="1"/>
            </p:cNvSpPr>
            <p:nvPr/>
          </p:nvSpPr>
          <p:spPr bwMode="auto">
            <a:xfrm>
              <a:off x="818" y="3022"/>
              <a:ext cx="44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179342" name="Rectangle 142"/>
            <p:cNvSpPr>
              <a:spLocks noChangeArrowheads="1"/>
            </p:cNvSpPr>
            <p:nvPr/>
          </p:nvSpPr>
          <p:spPr bwMode="auto">
            <a:xfrm>
              <a:off x="1471" y="3022"/>
              <a:ext cx="349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  <p:sp>
          <p:nvSpPr>
            <p:cNvPr id="179343" name="Rectangle 143"/>
            <p:cNvSpPr>
              <a:spLocks noChangeArrowheads="1"/>
            </p:cNvSpPr>
            <p:nvPr/>
          </p:nvSpPr>
          <p:spPr bwMode="auto">
            <a:xfrm>
              <a:off x="2218" y="3022"/>
              <a:ext cx="112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Gía</a:t>
              </a:r>
            </a:p>
          </p:txBody>
        </p:sp>
        <p:sp>
          <p:nvSpPr>
            <p:cNvPr id="179344" name="Rectangle 144"/>
            <p:cNvSpPr>
              <a:spLocks noChangeArrowheads="1"/>
            </p:cNvSpPr>
            <p:nvPr/>
          </p:nvSpPr>
          <p:spPr bwMode="auto">
            <a:xfrm>
              <a:off x="2607" y="3022"/>
              <a:ext cx="52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179345" name="Rectangle 145"/>
            <p:cNvSpPr>
              <a:spLocks noChangeArrowheads="1"/>
            </p:cNvSpPr>
            <p:nvPr/>
          </p:nvSpPr>
          <p:spPr bwMode="auto">
            <a:xfrm>
              <a:off x="3318" y="3022"/>
              <a:ext cx="283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179346" name="Rectangle 146"/>
            <p:cNvSpPr>
              <a:spLocks noChangeArrowheads="1"/>
            </p:cNvSpPr>
            <p:nvPr/>
          </p:nvSpPr>
          <p:spPr bwMode="auto">
            <a:xfrm>
              <a:off x="4030" y="3022"/>
              <a:ext cx="90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179359" name="Line 159"/>
            <p:cNvSpPr>
              <a:spLocks noChangeShapeType="1"/>
            </p:cNvSpPr>
            <p:nvPr/>
          </p:nvSpPr>
          <p:spPr bwMode="auto">
            <a:xfrm>
              <a:off x="2153" y="2976"/>
              <a:ext cx="273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9362" name="Text Box 162"/>
          <p:cNvSpPr txBox="1">
            <a:spLocks noChangeArrowheads="1"/>
          </p:cNvSpPr>
          <p:nvPr/>
        </p:nvSpPr>
        <p:spPr bwMode="auto">
          <a:xfrm>
            <a:off x="293688" y="6165850"/>
            <a:ext cx="269240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=65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3BD6-DB61-4A63-A664-7FDC0DCEA4F4}" type="slidenum">
              <a:rPr lang="en-US"/>
              <a:pPr/>
              <a:t>28</a:t>
            </a:fld>
            <a:endParaRPr lang="en-US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C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Revistas de Entretenimiento Juvenil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611188" y="892175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 of Mind - Edad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5777" name="Group 193"/>
          <p:cNvGrpSpPr>
            <a:grpSpLocks/>
          </p:cNvGrpSpPr>
          <p:nvPr/>
        </p:nvGrpSpPr>
        <p:grpSpPr bwMode="auto">
          <a:xfrm>
            <a:off x="1235075" y="1789113"/>
            <a:ext cx="6937375" cy="3973512"/>
            <a:chOff x="763" y="1127"/>
            <a:chExt cx="3489" cy="2033"/>
          </a:xfrm>
        </p:grpSpPr>
        <p:sp>
          <p:nvSpPr>
            <p:cNvPr id="195598" name="Rectangle 14"/>
            <p:cNvSpPr>
              <a:spLocks noChangeArrowheads="1"/>
            </p:cNvSpPr>
            <p:nvPr/>
          </p:nvSpPr>
          <p:spPr bwMode="auto">
            <a:xfrm>
              <a:off x="894" y="2987"/>
              <a:ext cx="246" cy="11"/>
            </a:xfrm>
            <a:prstGeom prst="rect">
              <a:avLst/>
            </a:prstGeom>
            <a:solidFill>
              <a:srgbClr val="0060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599" name="Rectangle 15"/>
            <p:cNvSpPr>
              <a:spLocks noChangeArrowheads="1"/>
            </p:cNvSpPr>
            <p:nvPr/>
          </p:nvSpPr>
          <p:spPr bwMode="auto">
            <a:xfrm>
              <a:off x="894" y="2998"/>
              <a:ext cx="246" cy="11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0" name="Rectangle 16"/>
            <p:cNvSpPr>
              <a:spLocks noChangeArrowheads="1"/>
            </p:cNvSpPr>
            <p:nvPr/>
          </p:nvSpPr>
          <p:spPr bwMode="auto">
            <a:xfrm>
              <a:off x="894" y="2987"/>
              <a:ext cx="246" cy="22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1" name="Rectangle 17"/>
            <p:cNvSpPr>
              <a:spLocks noChangeArrowheads="1"/>
            </p:cNvSpPr>
            <p:nvPr/>
          </p:nvSpPr>
          <p:spPr bwMode="auto">
            <a:xfrm>
              <a:off x="1514" y="2848"/>
              <a:ext cx="246" cy="11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2" name="Rectangle 18"/>
            <p:cNvSpPr>
              <a:spLocks noChangeArrowheads="1"/>
            </p:cNvSpPr>
            <p:nvPr/>
          </p:nvSpPr>
          <p:spPr bwMode="auto">
            <a:xfrm>
              <a:off x="1514" y="2859"/>
              <a:ext cx="246" cy="11"/>
            </a:xfrm>
            <a:prstGeom prst="rect">
              <a:avLst/>
            </a:prstGeom>
            <a:solidFill>
              <a:srgbClr val="0064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3" name="Rectangle 19"/>
            <p:cNvSpPr>
              <a:spLocks noChangeArrowheads="1"/>
            </p:cNvSpPr>
            <p:nvPr/>
          </p:nvSpPr>
          <p:spPr bwMode="auto">
            <a:xfrm>
              <a:off x="1514" y="2870"/>
              <a:ext cx="246" cy="1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4" name="Rectangle 20"/>
            <p:cNvSpPr>
              <a:spLocks noChangeArrowheads="1"/>
            </p:cNvSpPr>
            <p:nvPr/>
          </p:nvSpPr>
          <p:spPr bwMode="auto">
            <a:xfrm>
              <a:off x="1514" y="2880"/>
              <a:ext cx="246" cy="11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5" name="Rectangle 21"/>
            <p:cNvSpPr>
              <a:spLocks noChangeArrowheads="1"/>
            </p:cNvSpPr>
            <p:nvPr/>
          </p:nvSpPr>
          <p:spPr bwMode="auto">
            <a:xfrm>
              <a:off x="1514" y="2891"/>
              <a:ext cx="246" cy="11"/>
            </a:xfrm>
            <a:prstGeom prst="rect">
              <a:avLst/>
            </a:prstGeom>
            <a:solidFill>
              <a:srgbClr val="005E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6" name="Rectangle 22"/>
            <p:cNvSpPr>
              <a:spLocks noChangeArrowheads="1"/>
            </p:cNvSpPr>
            <p:nvPr/>
          </p:nvSpPr>
          <p:spPr bwMode="auto">
            <a:xfrm>
              <a:off x="1514" y="2902"/>
              <a:ext cx="246" cy="10"/>
            </a:xfrm>
            <a:prstGeom prst="rect">
              <a:avLst/>
            </a:prstGeom>
            <a:solidFill>
              <a:srgbClr val="005A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7" name="Rectangle 23"/>
            <p:cNvSpPr>
              <a:spLocks noChangeArrowheads="1"/>
            </p:cNvSpPr>
            <p:nvPr/>
          </p:nvSpPr>
          <p:spPr bwMode="auto">
            <a:xfrm>
              <a:off x="1514" y="2912"/>
              <a:ext cx="246" cy="11"/>
            </a:xfrm>
            <a:prstGeom prst="rect">
              <a:avLst/>
            </a:prstGeom>
            <a:solidFill>
              <a:srgbClr val="005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8" name="Rectangle 24"/>
            <p:cNvSpPr>
              <a:spLocks noChangeArrowheads="1"/>
            </p:cNvSpPr>
            <p:nvPr/>
          </p:nvSpPr>
          <p:spPr bwMode="auto">
            <a:xfrm>
              <a:off x="1514" y="2923"/>
              <a:ext cx="246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09" name="Rectangle 25"/>
            <p:cNvSpPr>
              <a:spLocks noChangeArrowheads="1"/>
            </p:cNvSpPr>
            <p:nvPr/>
          </p:nvSpPr>
          <p:spPr bwMode="auto">
            <a:xfrm>
              <a:off x="1514" y="2934"/>
              <a:ext cx="246" cy="10"/>
            </a:xfrm>
            <a:prstGeom prst="rect">
              <a:avLst/>
            </a:prstGeom>
            <a:solidFill>
              <a:srgbClr val="004B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0" name="Rectangle 26"/>
            <p:cNvSpPr>
              <a:spLocks noChangeArrowheads="1"/>
            </p:cNvSpPr>
            <p:nvPr/>
          </p:nvSpPr>
          <p:spPr bwMode="auto">
            <a:xfrm>
              <a:off x="1514" y="2944"/>
              <a:ext cx="246" cy="11"/>
            </a:xfrm>
            <a:prstGeom prst="rect">
              <a:avLst/>
            </a:prstGeom>
            <a:solidFill>
              <a:srgbClr val="0044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1" name="Rectangle 27"/>
            <p:cNvSpPr>
              <a:spLocks noChangeArrowheads="1"/>
            </p:cNvSpPr>
            <p:nvPr/>
          </p:nvSpPr>
          <p:spPr bwMode="auto">
            <a:xfrm>
              <a:off x="1514" y="2955"/>
              <a:ext cx="246" cy="11"/>
            </a:xfrm>
            <a:prstGeom prst="rect">
              <a:avLst/>
            </a:prstGeom>
            <a:solidFill>
              <a:srgbClr val="003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2" name="Rectangle 28"/>
            <p:cNvSpPr>
              <a:spLocks noChangeArrowheads="1"/>
            </p:cNvSpPr>
            <p:nvPr/>
          </p:nvSpPr>
          <p:spPr bwMode="auto">
            <a:xfrm>
              <a:off x="1514" y="2966"/>
              <a:ext cx="246" cy="10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3" name="Rectangle 29"/>
            <p:cNvSpPr>
              <a:spLocks noChangeArrowheads="1"/>
            </p:cNvSpPr>
            <p:nvPr/>
          </p:nvSpPr>
          <p:spPr bwMode="auto">
            <a:xfrm>
              <a:off x="1514" y="2976"/>
              <a:ext cx="246" cy="11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4" name="Rectangle 30"/>
            <p:cNvSpPr>
              <a:spLocks noChangeArrowheads="1"/>
            </p:cNvSpPr>
            <p:nvPr/>
          </p:nvSpPr>
          <p:spPr bwMode="auto">
            <a:xfrm>
              <a:off x="1514" y="2987"/>
              <a:ext cx="246" cy="11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5" name="Rectangle 31"/>
            <p:cNvSpPr>
              <a:spLocks noChangeArrowheads="1"/>
            </p:cNvSpPr>
            <p:nvPr/>
          </p:nvSpPr>
          <p:spPr bwMode="auto">
            <a:xfrm>
              <a:off x="1514" y="2998"/>
              <a:ext cx="246" cy="11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6" name="Rectangle 32"/>
            <p:cNvSpPr>
              <a:spLocks noChangeArrowheads="1"/>
            </p:cNvSpPr>
            <p:nvPr/>
          </p:nvSpPr>
          <p:spPr bwMode="auto">
            <a:xfrm>
              <a:off x="1514" y="2848"/>
              <a:ext cx="246" cy="161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7" name="Rectangle 33"/>
            <p:cNvSpPr>
              <a:spLocks noChangeArrowheads="1"/>
            </p:cNvSpPr>
            <p:nvPr/>
          </p:nvSpPr>
          <p:spPr bwMode="auto">
            <a:xfrm>
              <a:off x="2134" y="2987"/>
              <a:ext cx="257" cy="11"/>
            </a:xfrm>
            <a:prstGeom prst="rect">
              <a:avLst/>
            </a:prstGeom>
            <a:solidFill>
              <a:srgbClr val="0060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8" name="Rectangle 34"/>
            <p:cNvSpPr>
              <a:spLocks noChangeArrowheads="1"/>
            </p:cNvSpPr>
            <p:nvPr/>
          </p:nvSpPr>
          <p:spPr bwMode="auto">
            <a:xfrm>
              <a:off x="2134" y="2998"/>
              <a:ext cx="257" cy="11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19" name="Rectangle 35"/>
            <p:cNvSpPr>
              <a:spLocks noChangeArrowheads="1"/>
            </p:cNvSpPr>
            <p:nvPr/>
          </p:nvSpPr>
          <p:spPr bwMode="auto">
            <a:xfrm>
              <a:off x="2134" y="2987"/>
              <a:ext cx="257" cy="22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0" name="Rectangle 36"/>
            <p:cNvSpPr>
              <a:spLocks noChangeArrowheads="1"/>
            </p:cNvSpPr>
            <p:nvPr/>
          </p:nvSpPr>
          <p:spPr bwMode="auto">
            <a:xfrm>
              <a:off x="2765" y="2634"/>
              <a:ext cx="246" cy="11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1" name="Rectangle 37"/>
            <p:cNvSpPr>
              <a:spLocks noChangeArrowheads="1"/>
            </p:cNvSpPr>
            <p:nvPr/>
          </p:nvSpPr>
          <p:spPr bwMode="auto">
            <a:xfrm>
              <a:off x="2765" y="2645"/>
              <a:ext cx="246" cy="21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2" name="Rectangle 38"/>
            <p:cNvSpPr>
              <a:spLocks noChangeArrowheads="1"/>
            </p:cNvSpPr>
            <p:nvPr/>
          </p:nvSpPr>
          <p:spPr bwMode="auto">
            <a:xfrm>
              <a:off x="2765" y="2666"/>
              <a:ext cx="246" cy="11"/>
            </a:xfrm>
            <a:prstGeom prst="rect">
              <a:avLst/>
            </a:prstGeom>
            <a:solidFill>
              <a:srgbClr val="0064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3" name="Rectangle 39"/>
            <p:cNvSpPr>
              <a:spLocks noChangeArrowheads="1"/>
            </p:cNvSpPr>
            <p:nvPr/>
          </p:nvSpPr>
          <p:spPr bwMode="auto">
            <a:xfrm>
              <a:off x="2765" y="2677"/>
              <a:ext cx="246" cy="11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4" name="Rectangle 40"/>
            <p:cNvSpPr>
              <a:spLocks noChangeArrowheads="1"/>
            </p:cNvSpPr>
            <p:nvPr/>
          </p:nvSpPr>
          <p:spPr bwMode="auto">
            <a:xfrm>
              <a:off x="2765" y="2688"/>
              <a:ext cx="246" cy="1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5" name="Rectangle 41"/>
            <p:cNvSpPr>
              <a:spLocks noChangeArrowheads="1"/>
            </p:cNvSpPr>
            <p:nvPr/>
          </p:nvSpPr>
          <p:spPr bwMode="auto">
            <a:xfrm>
              <a:off x="2765" y="2698"/>
              <a:ext cx="246" cy="11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6" name="Rectangle 42"/>
            <p:cNvSpPr>
              <a:spLocks noChangeArrowheads="1"/>
            </p:cNvSpPr>
            <p:nvPr/>
          </p:nvSpPr>
          <p:spPr bwMode="auto">
            <a:xfrm>
              <a:off x="2765" y="2709"/>
              <a:ext cx="246" cy="11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7" name="Rectangle 43"/>
            <p:cNvSpPr>
              <a:spLocks noChangeArrowheads="1"/>
            </p:cNvSpPr>
            <p:nvPr/>
          </p:nvSpPr>
          <p:spPr bwMode="auto">
            <a:xfrm>
              <a:off x="2765" y="2720"/>
              <a:ext cx="246" cy="11"/>
            </a:xfrm>
            <a:prstGeom prst="rect">
              <a:avLst/>
            </a:prstGeom>
            <a:solidFill>
              <a:srgbClr val="0060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8" name="Rectangle 44"/>
            <p:cNvSpPr>
              <a:spLocks noChangeArrowheads="1"/>
            </p:cNvSpPr>
            <p:nvPr/>
          </p:nvSpPr>
          <p:spPr bwMode="auto">
            <a:xfrm>
              <a:off x="2765" y="2731"/>
              <a:ext cx="246" cy="10"/>
            </a:xfrm>
            <a:prstGeom prst="rect">
              <a:avLst/>
            </a:prstGeom>
            <a:solidFill>
              <a:srgbClr val="005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29" name="Rectangle 45"/>
            <p:cNvSpPr>
              <a:spLocks noChangeArrowheads="1"/>
            </p:cNvSpPr>
            <p:nvPr/>
          </p:nvSpPr>
          <p:spPr bwMode="auto">
            <a:xfrm>
              <a:off x="2765" y="2741"/>
              <a:ext cx="246" cy="11"/>
            </a:xfrm>
            <a:prstGeom prst="rect">
              <a:avLst/>
            </a:prstGeom>
            <a:solidFill>
              <a:srgbClr val="005E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0" name="Rectangle 46"/>
            <p:cNvSpPr>
              <a:spLocks noChangeArrowheads="1"/>
            </p:cNvSpPr>
            <p:nvPr/>
          </p:nvSpPr>
          <p:spPr bwMode="auto">
            <a:xfrm>
              <a:off x="2765" y="2752"/>
              <a:ext cx="246" cy="11"/>
            </a:xfrm>
            <a:prstGeom prst="rect">
              <a:avLst/>
            </a:prstGeom>
            <a:solidFill>
              <a:srgbClr val="005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1" name="Rectangle 47"/>
            <p:cNvSpPr>
              <a:spLocks noChangeArrowheads="1"/>
            </p:cNvSpPr>
            <p:nvPr/>
          </p:nvSpPr>
          <p:spPr bwMode="auto">
            <a:xfrm>
              <a:off x="2765" y="2763"/>
              <a:ext cx="246" cy="10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2" name="Rectangle 48"/>
            <p:cNvSpPr>
              <a:spLocks noChangeArrowheads="1"/>
            </p:cNvSpPr>
            <p:nvPr/>
          </p:nvSpPr>
          <p:spPr bwMode="auto">
            <a:xfrm>
              <a:off x="2765" y="2773"/>
              <a:ext cx="246" cy="11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3" name="Rectangle 49"/>
            <p:cNvSpPr>
              <a:spLocks noChangeArrowheads="1"/>
            </p:cNvSpPr>
            <p:nvPr/>
          </p:nvSpPr>
          <p:spPr bwMode="auto">
            <a:xfrm>
              <a:off x="2765" y="2784"/>
              <a:ext cx="246" cy="11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4" name="Rectangle 50"/>
            <p:cNvSpPr>
              <a:spLocks noChangeArrowheads="1"/>
            </p:cNvSpPr>
            <p:nvPr/>
          </p:nvSpPr>
          <p:spPr bwMode="auto">
            <a:xfrm>
              <a:off x="2765" y="2795"/>
              <a:ext cx="246" cy="10"/>
            </a:xfrm>
            <a:prstGeom prst="rect">
              <a:avLst/>
            </a:prstGeom>
            <a:solidFill>
              <a:srgbClr val="0055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5" name="Rectangle 51"/>
            <p:cNvSpPr>
              <a:spLocks noChangeArrowheads="1"/>
            </p:cNvSpPr>
            <p:nvPr/>
          </p:nvSpPr>
          <p:spPr bwMode="auto">
            <a:xfrm>
              <a:off x="2765" y="2805"/>
              <a:ext cx="246" cy="11"/>
            </a:xfrm>
            <a:prstGeom prst="rect">
              <a:avLst/>
            </a:prstGeom>
            <a:solidFill>
              <a:srgbClr val="0053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6" name="Rectangle 52"/>
            <p:cNvSpPr>
              <a:spLocks noChangeArrowheads="1"/>
            </p:cNvSpPr>
            <p:nvPr/>
          </p:nvSpPr>
          <p:spPr bwMode="auto">
            <a:xfrm>
              <a:off x="2765" y="2816"/>
              <a:ext cx="246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7" name="Rectangle 53"/>
            <p:cNvSpPr>
              <a:spLocks noChangeArrowheads="1"/>
            </p:cNvSpPr>
            <p:nvPr/>
          </p:nvSpPr>
          <p:spPr bwMode="auto">
            <a:xfrm>
              <a:off x="2765" y="2827"/>
              <a:ext cx="246" cy="10"/>
            </a:xfrm>
            <a:prstGeom prst="rect">
              <a:avLst/>
            </a:prstGeom>
            <a:solidFill>
              <a:srgbClr val="004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8" name="Rectangle 54"/>
            <p:cNvSpPr>
              <a:spLocks noChangeArrowheads="1"/>
            </p:cNvSpPr>
            <p:nvPr/>
          </p:nvSpPr>
          <p:spPr bwMode="auto">
            <a:xfrm>
              <a:off x="2765" y="2837"/>
              <a:ext cx="246" cy="11"/>
            </a:xfrm>
            <a:prstGeom prst="rect">
              <a:avLst/>
            </a:prstGeom>
            <a:solidFill>
              <a:srgbClr val="004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39" name="Rectangle 55"/>
            <p:cNvSpPr>
              <a:spLocks noChangeArrowheads="1"/>
            </p:cNvSpPr>
            <p:nvPr/>
          </p:nvSpPr>
          <p:spPr bwMode="auto">
            <a:xfrm>
              <a:off x="2765" y="2848"/>
              <a:ext cx="246" cy="11"/>
            </a:xfrm>
            <a:prstGeom prst="rect">
              <a:avLst/>
            </a:prstGeom>
            <a:solidFill>
              <a:srgbClr val="0049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0" name="Rectangle 56"/>
            <p:cNvSpPr>
              <a:spLocks noChangeArrowheads="1"/>
            </p:cNvSpPr>
            <p:nvPr/>
          </p:nvSpPr>
          <p:spPr bwMode="auto">
            <a:xfrm>
              <a:off x="2765" y="2859"/>
              <a:ext cx="246" cy="11"/>
            </a:xfrm>
            <a:prstGeom prst="rect">
              <a:avLst/>
            </a:prstGeom>
            <a:solidFill>
              <a:srgbClr val="0046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1" name="Rectangle 57"/>
            <p:cNvSpPr>
              <a:spLocks noChangeArrowheads="1"/>
            </p:cNvSpPr>
            <p:nvPr/>
          </p:nvSpPr>
          <p:spPr bwMode="auto">
            <a:xfrm>
              <a:off x="2765" y="2870"/>
              <a:ext cx="246" cy="10"/>
            </a:xfrm>
            <a:prstGeom prst="rect">
              <a:avLst/>
            </a:prstGeom>
            <a:solidFill>
              <a:srgbClr val="0044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2" name="Rectangle 58"/>
            <p:cNvSpPr>
              <a:spLocks noChangeArrowheads="1"/>
            </p:cNvSpPr>
            <p:nvPr/>
          </p:nvSpPr>
          <p:spPr bwMode="auto">
            <a:xfrm>
              <a:off x="2765" y="2880"/>
              <a:ext cx="246" cy="11"/>
            </a:xfrm>
            <a:prstGeom prst="rect">
              <a:avLst/>
            </a:prstGeom>
            <a:solidFill>
              <a:srgbClr val="0041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3" name="Rectangle 59"/>
            <p:cNvSpPr>
              <a:spLocks noChangeArrowheads="1"/>
            </p:cNvSpPr>
            <p:nvPr/>
          </p:nvSpPr>
          <p:spPr bwMode="auto">
            <a:xfrm>
              <a:off x="2765" y="2891"/>
              <a:ext cx="246" cy="11"/>
            </a:xfrm>
            <a:prstGeom prst="rect">
              <a:avLst/>
            </a:prstGeom>
            <a:solidFill>
              <a:srgbClr val="003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4" name="Rectangle 60"/>
            <p:cNvSpPr>
              <a:spLocks noChangeArrowheads="1"/>
            </p:cNvSpPr>
            <p:nvPr/>
          </p:nvSpPr>
          <p:spPr bwMode="auto">
            <a:xfrm>
              <a:off x="2765" y="2902"/>
              <a:ext cx="246" cy="10"/>
            </a:xfrm>
            <a:prstGeom prst="rect">
              <a:avLst/>
            </a:prstGeom>
            <a:solidFill>
              <a:srgbClr val="003D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5" name="Rectangle 61"/>
            <p:cNvSpPr>
              <a:spLocks noChangeArrowheads="1"/>
            </p:cNvSpPr>
            <p:nvPr/>
          </p:nvSpPr>
          <p:spPr bwMode="auto">
            <a:xfrm>
              <a:off x="2765" y="2912"/>
              <a:ext cx="246" cy="11"/>
            </a:xfrm>
            <a:prstGeom prst="rect">
              <a:avLst/>
            </a:prstGeom>
            <a:solidFill>
              <a:srgbClr val="003A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6" name="Rectangle 62"/>
            <p:cNvSpPr>
              <a:spLocks noChangeArrowheads="1"/>
            </p:cNvSpPr>
            <p:nvPr/>
          </p:nvSpPr>
          <p:spPr bwMode="auto">
            <a:xfrm>
              <a:off x="2765" y="2923"/>
              <a:ext cx="246" cy="11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7" name="Rectangle 63"/>
            <p:cNvSpPr>
              <a:spLocks noChangeArrowheads="1"/>
            </p:cNvSpPr>
            <p:nvPr/>
          </p:nvSpPr>
          <p:spPr bwMode="auto">
            <a:xfrm>
              <a:off x="2765" y="2934"/>
              <a:ext cx="246" cy="10"/>
            </a:xfrm>
            <a:prstGeom prst="rect">
              <a:avLst/>
            </a:prstGeom>
            <a:solidFill>
              <a:srgbClr val="0036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8" name="Rectangle 64"/>
            <p:cNvSpPr>
              <a:spLocks noChangeArrowheads="1"/>
            </p:cNvSpPr>
            <p:nvPr/>
          </p:nvSpPr>
          <p:spPr bwMode="auto">
            <a:xfrm>
              <a:off x="2765" y="2944"/>
              <a:ext cx="246" cy="11"/>
            </a:xfrm>
            <a:prstGeom prst="rect">
              <a:avLst/>
            </a:prstGeom>
            <a:solidFill>
              <a:srgbClr val="0035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49" name="Rectangle 65"/>
            <p:cNvSpPr>
              <a:spLocks noChangeArrowheads="1"/>
            </p:cNvSpPr>
            <p:nvPr/>
          </p:nvSpPr>
          <p:spPr bwMode="auto">
            <a:xfrm>
              <a:off x="2765" y="2955"/>
              <a:ext cx="246" cy="11"/>
            </a:xfrm>
            <a:prstGeom prst="rect">
              <a:avLst/>
            </a:prstGeom>
            <a:solidFill>
              <a:srgbClr val="0033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0" name="Rectangle 66"/>
            <p:cNvSpPr>
              <a:spLocks noChangeArrowheads="1"/>
            </p:cNvSpPr>
            <p:nvPr/>
          </p:nvSpPr>
          <p:spPr bwMode="auto">
            <a:xfrm>
              <a:off x="2765" y="2966"/>
              <a:ext cx="246" cy="10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1" name="Rectangle 67"/>
            <p:cNvSpPr>
              <a:spLocks noChangeArrowheads="1"/>
            </p:cNvSpPr>
            <p:nvPr/>
          </p:nvSpPr>
          <p:spPr bwMode="auto">
            <a:xfrm>
              <a:off x="2765" y="2976"/>
              <a:ext cx="246" cy="11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2" name="Rectangle 68"/>
            <p:cNvSpPr>
              <a:spLocks noChangeArrowheads="1"/>
            </p:cNvSpPr>
            <p:nvPr/>
          </p:nvSpPr>
          <p:spPr bwMode="auto">
            <a:xfrm>
              <a:off x="2765" y="2987"/>
              <a:ext cx="246" cy="11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3" name="Rectangle 69"/>
            <p:cNvSpPr>
              <a:spLocks noChangeArrowheads="1"/>
            </p:cNvSpPr>
            <p:nvPr/>
          </p:nvSpPr>
          <p:spPr bwMode="auto">
            <a:xfrm>
              <a:off x="2765" y="2998"/>
              <a:ext cx="246" cy="11"/>
            </a:xfrm>
            <a:prstGeom prst="rect">
              <a:avLst/>
            </a:prstGeom>
            <a:solidFill>
              <a:srgbClr val="002F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4" name="Rectangle 70"/>
            <p:cNvSpPr>
              <a:spLocks noChangeArrowheads="1"/>
            </p:cNvSpPr>
            <p:nvPr/>
          </p:nvSpPr>
          <p:spPr bwMode="auto">
            <a:xfrm>
              <a:off x="2765" y="2634"/>
              <a:ext cx="246" cy="37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5" name="Rectangle 71"/>
            <p:cNvSpPr>
              <a:spLocks noChangeArrowheads="1"/>
            </p:cNvSpPr>
            <p:nvPr/>
          </p:nvSpPr>
          <p:spPr bwMode="auto">
            <a:xfrm>
              <a:off x="3385" y="1383"/>
              <a:ext cx="246" cy="118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6" name="Rectangle 72"/>
            <p:cNvSpPr>
              <a:spLocks noChangeArrowheads="1"/>
            </p:cNvSpPr>
            <p:nvPr/>
          </p:nvSpPr>
          <p:spPr bwMode="auto">
            <a:xfrm>
              <a:off x="3385" y="1501"/>
              <a:ext cx="246" cy="75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7" name="Rectangle 73"/>
            <p:cNvSpPr>
              <a:spLocks noChangeArrowheads="1"/>
            </p:cNvSpPr>
            <p:nvPr/>
          </p:nvSpPr>
          <p:spPr bwMode="auto">
            <a:xfrm>
              <a:off x="3385" y="1576"/>
              <a:ext cx="246" cy="75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8" name="Rectangle 74"/>
            <p:cNvSpPr>
              <a:spLocks noChangeArrowheads="1"/>
            </p:cNvSpPr>
            <p:nvPr/>
          </p:nvSpPr>
          <p:spPr bwMode="auto">
            <a:xfrm>
              <a:off x="3385" y="1651"/>
              <a:ext cx="246" cy="53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59" name="Rectangle 75"/>
            <p:cNvSpPr>
              <a:spLocks noChangeArrowheads="1"/>
            </p:cNvSpPr>
            <p:nvPr/>
          </p:nvSpPr>
          <p:spPr bwMode="auto">
            <a:xfrm>
              <a:off x="3385" y="1704"/>
              <a:ext cx="246" cy="43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0" name="Rectangle 76"/>
            <p:cNvSpPr>
              <a:spLocks noChangeArrowheads="1"/>
            </p:cNvSpPr>
            <p:nvPr/>
          </p:nvSpPr>
          <p:spPr bwMode="auto">
            <a:xfrm>
              <a:off x="3385" y="1747"/>
              <a:ext cx="246" cy="53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1" name="Rectangle 77"/>
            <p:cNvSpPr>
              <a:spLocks noChangeArrowheads="1"/>
            </p:cNvSpPr>
            <p:nvPr/>
          </p:nvSpPr>
          <p:spPr bwMode="auto">
            <a:xfrm>
              <a:off x="3385" y="1800"/>
              <a:ext cx="246" cy="32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2" name="Rectangle 78"/>
            <p:cNvSpPr>
              <a:spLocks noChangeArrowheads="1"/>
            </p:cNvSpPr>
            <p:nvPr/>
          </p:nvSpPr>
          <p:spPr bwMode="auto">
            <a:xfrm>
              <a:off x="3385" y="1832"/>
              <a:ext cx="246" cy="43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3" name="Rectangle 79"/>
            <p:cNvSpPr>
              <a:spLocks noChangeArrowheads="1"/>
            </p:cNvSpPr>
            <p:nvPr/>
          </p:nvSpPr>
          <p:spPr bwMode="auto">
            <a:xfrm>
              <a:off x="3385" y="1875"/>
              <a:ext cx="246" cy="21"/>
            </a:xfrm>
            <a:prstGeom prst="rect">
              <a:avLst/>
            </a:prstGeom>
            <a:solidFill>
              <a:srgbClr val="005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4" name="Rectangle 80"/>
            <p:cNvSpPr>
              <a:spLocks noChangeArrowheads="1"/>
            </p:cNvSpPr>
            <p:nvPr/>
          </p:nvSpPr>
          <p:spPr bwMode="auto">
            <a:xfrm>
              <a:off x="3385" y="1896"/>
              <a:ext cx="246" cy="22"/>
            </a:xfrm>
            <a:prstGeom prst="rect">
              <a:avLst/>
            </a:prstGeom>
            <a:solidFill>
              <a:srgbClr val="005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5" name="Rectangle 81"/>
            <p:cNvSpPr>
              <a:spLocks noChangeArrowheads="1"/>
            </p:cNvSpPr>
            <p:nvPr/>
          </p:nvSpPr>
          <p:spPr bwMode="auto">
            <a:xfrm>
              <a:off x="3385" y="1918"/>
              <a:ext cx="246" cy="32"/>
            </a:xfrm>
            <a:prstGeom prst="rect">
              <a:avLst/>
            </a:prstGeom>
            <a:solidFill>
              <a:srgbClr val="005D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6" name="Rectangle 82"/>
            <p:cNvSpPr>
              <a:spLocks noChangeArrowheads="1"/>
            </p:cNvSpPr>
            <p:nvPr/>
          </p:nvSpPr>
          <p:spPr bwMode="auto">
            <a:xfrm>
              <a:off x="3385" y="1950"/>
              <a:ext cx="246" cy="32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7" name="Rectangle 83"/>
            <p:cNvSpPr>
              <a:spLocks noChangeArrowheads="1"/>
            </p:cNvSpPr>
            <p:nvPr/>
          </p:nvSpPr>
          <p:spPr bwMode="auto">
            <a:xfrm>
              <a:off x="3385" y="1982"/>
              <a:ext cx="246" cy="21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8" name="Rectangle 84"/>
            <p:cNvSpPr>
              <a:spLocks noChangeArrowheads="1"/>
            </p:cNvSpPr>
            <p:nvPr/>
          </p:nvSpPr>
          <p:spPr bwMode="auto">
            <a:xfrm>
              <a:off x="3385" y="2003"/>
              <a:ext cx="246" cy="22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69" name="Rectangle 85"/>
            <p:cNvSpPr>
              <a:spLocks noChangeArrowheads="1"/>
            </p:cNvSpPr>
            <p:nvPr/>
          </p:nvSpPr>
          <p:spPr bwMode="auto">
            <a:xfrm>
              <a:off x="3385" y="2025"/>
              <a:ext cx="246" cy="21"/>
            </a:xfrm>
            <a:prstGeom prst="rect">
              <a:avLst/>
            </a:prstGeom>
            <a:solidFill>
              <a:srgbClr val="0059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0" name="Rectangle 86"/>
            <p:cNvSpPr>
              <a:spLocks noChangeArrowheads="1"/>
            </p:cNvSpPr>
            <p:nvPr/>
          </p:nvSpPr>
          <p:spPr bwMode="auto">
            <a:xfrm>
              <a:off x="3385" y="2046"/>
              <a:ext cx="246" cy="32"/>
            </a:xfrm>
            <a:prstGeom prst="rect">
              <a:avLst/>
            </a:prstGeom>
            <a:solidFill>
              <a:srgbClr val="0058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1" name="Rectangle 87"/>
            <p:cNvSpPr>
              <a:spLocks noChangeArrowheads="1"/>
            </p:cNvSpPr>
            <p:nvPr/>
          </p:nvSpPr>
          <p:spPr bwMode="auto">
            <a:xfrm>
              <a:off x="3385" y="2078"/>
              <a:ext cx="246" cy="22"/>
            </a:xfrm>
            <a:prstGeom prst="rect">
              <a:avLst/>
            </a:prstGeom>
            <a:solidFill>
              <a:srgbClr val="005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2" name="Rectangle 88"/>
            <p:cNvSpPr>
              <a:spLocks noChangeArrowheads="1"/>
            </p:cNvSpPr>
            <p:nvPr/>
          </p:nvSpPr>
          <p:spPr bwMode="auto">
            <a:xfrm>
              <a:off x="3385" y="2100"/>
              <a:ext cx="246" cy="10"/>
            </a:xfrm>
            <a:prstGeom prst="rect">
              <a:avLst/>
            </a:prstGeom>
            <a:solidFill>
              <a:srgbClr val="0055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3" name="Rectangle 89"/>
            <p:cNvSpPr>
              <a:spLocks noChangeArrowheads="1"/>
            </p:cNvSpPr>
            <p:nvPr/>
          </p:nvSpPr>
          <p:spPr bwMode="auto">
            <a:xfrm>
              <a:off x="3385" y="2110"/>
              <a:ext cx="246" cy="32"/>
            </a:xfrm>
            <a:prstGeom prst="rect">
              <a:avLst/>
            </a:prstGeom>
            <a:solidFill>
              <a:srgbClr val="0054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4" name="Rectangle 90"/>
            <p:cNvSpPr>
              <a:spLocks noChangeArrowheads="1"/>
            </p:cNvSpPr>
            <p:nvPr/>
          </p:nvSpPr>
          <p:spPr bwMode="auto">
            <a:xfrm>
              <a:off x="3385" y="2142"/>
              <a:ext cx="246" cy="11"/>
            </a:xfrm>
            <a:prstGeom prst="rect">
              <a:avLst/>
            </a:prstGeom>
            <a:solidFill>
              <a:srgbClr val="0053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5" name="Rectangle 91"/>
            <p:cNvSpPr>
              <a:spLocks noChangeArrowheads="1"/>
            </p:cNvSpPr>
            <p:nvPr/>
          </p:nvSpPr>
          <p:spPr bwMode="auto">
            <a:xfrm>
              <a:off x="3385" y="2153"/>
              <a:ext cx="246" cy="22"/>
            </a:xfrm>
            <a:prstGeom prst="rect">
              <a:avLst/>
            </a:prstGeom>
            <a:solidFill>
              <a:srgbClr val="0052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6" name="Rectangle 92"/>
            <p:cNvSpPr>
              <a:spLocks noChangeArrowheads="1"/>
            </p:cNvSpPr>
            <p:nvPr/>
          </p:nvSpPr>
          <p:spPr bwMode="auto">
            <a:xfrm>
              <a:off x="3385" y="2175"/>
              <a:ext cx="246" cy="21"/>
            </a:xfrm>
            <a:prstGeom prst="rect">
              <a:avLst/>
            </a:prstGeom>
            <a:solidFill>
              <a:srgbClr val="005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7" name="Rectangle 93"/>
            <p:cNvSpPr>
              <a:spLocks noChangeArrowheads="1"/>
            </p:cNvSpPr>
            <p:nvPr/>
          </p:nvSpPr>
          <p:spPr bwMode="auto">
            <a:xfrm>
              <a:off x="3385" y="2196"/>
              <a:ext cx="246" cy="21"/>
            </a:xfrm>
            <a:prstGeom prst="rect">
              <a:avLst/>
            </a:prstGeom>
            <a:solidFill>
              <a:srgbClr val="0051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8" name="Rectangle 94"/>
            <p:cNvSpPr>
              <a:spLocks noChangeArrowheads="1"/>
            </p:cNvSpPr>
            <p:nvPr/>
          </p:nvSpPr>
          <p:spPr bwMode="auto">
            <a:xfrm>
              <a:off x="3385" y="2217"/>
              <a:ext cx="246" cy="22"/>
            </a:xfrm>
            <a:prstGeom prst="rect">
              <a:avLst/>
            </a:prstGeom>
            <a:solidFill>
              <a:srgbClr val="004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79" name="Rectangle 95"/>
            <p:cNvSpPr>
              <a:spLocks noChangeArrowheads="1"/>
            </p:cNvSpPr>
            <p:nvPr/>
          </p:nvSpPr>
          <p:spPr bwMode="auto">
            <a:xfrm>
              <a:off x="3385" y="2239"/>
              <a:ext cx="246" cy="21"/>
            </a:xfrm>
            <a:prstGeom prst="rect">
              <a:avLst/>
            </a:prstGeom>
            <a:solidFill>
              <a:srgbClr val="004E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0" name="Rectangle 96"/>
            <p:cNvSpPr>
              <a:spLocks noChangeArrowheads="1"/>
            </p:cNvSpPr>
            <p:nvPr/>
          </p:nvSpPr>
          <p:spPr bwMode="auto">
            <a:xfrm>
              <a:off x="3385" y="2260"/>
              <a:ext cx="246" cy="21"/>
            </a:xfrm>
            <a:prstGeom prst="rect">
              <a:avLst/>
            </a:prstGeom>
            <a:solidFill>
              <a:srgbClr val="004D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1" name="Rectangle 97"/>
            <p:cNvSpPr>
              <a:spLocks noChangeArrowheads="1"/>
            </p:cNvSpPr>
            <p:nvPr/>
          </p:nvSpPr>
          <p:spPr bwMode="auto">
            <a:xfrm>
              <a:off x="3385" y="2281"/>
              <a:ext cx="246" cy="22"/>
            </a:xfrm>
            <a:prstGeom prst="rect">
              <a:avLst/>
            </a:prstGeom>
            <a:solidFill>
              <a:srgbClr val="004B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2" name="Rectangle 98"/>
            <p:cNvSpPr>
              <a:spLocks noChangeArrowheads="1"/>
            </p:cNvSpPr>
            <p:nvPr/>
          </p:nvSpPr>
          <p:spPr bwMode="auto">
            <a:xfrm>
              <a:off x="3385" y="2303"/>
              <a:ext cx="246" cy="11"/>
            </a:xfrm>
            <a:prstGeom prst="rect">
              <a:avLst/>
            </a:prstGeom>
            <a:solidFill>
              <a:srgbClr val="004A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3" name="Rectangle 99"/>
            <p:cNvSpPr>
              <a:spLocks noChangeArrowheads="1"/>
            </p:cNvSpPr>
            <p:nvPr/>
          </p:nvSpPr>
          <p:spPr bwMode="auto">
            <a:xfrm>
              <a:off x="3385" y="2314"/>
              <a:ext cx="246" cy="21"/>
            </a:xfrm>
            <a:prstGeom prst="rect">
              <a:avLst/>
            </a:prstGeom>
            <a:solidFill>
              <a:srgbClr val="0049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4" name="Rectangle 100"/>
            <p:cNvSpPr>
              <a:spLocks noChangeArrowheads="1"/>
            </p:cNvSpPr>
            <p:nvPr/>
          </p:nvSpPr>
          <p:spPr bwMode="auto">
            <a:xfrm>
              <a:off x="3385" y="2335"/>
              <a:ext cx="246" cy="21"/>
            </a:xfrm>
            <a:prstGeom prst="rect">
              <a:avLst/>
            </a:prstGeom>
            <a:solidFill>
              <a:srgbClr val="0048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5" name="Rectangle 101"/>
            <p:cNvSpPr>
              <a:spLocks noChangeArrowheads="1"/>
            </p:cNvSpPr>
            <p:nvPr/>
          </p:nvSpPr>
          <p:spPr bwMode="auto">
            <a:xfrm>
              <a:off x="3385" y="2356"/>
              <a:ext cx="246" cy="22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6" name="Rectangle 102"/>
            <p:cNvSpPr>
              <a:spLocks noChangeArrowheads="1"/>
            </p:cNvSpPr>
            <p:nvPr/>
          </p:nvSpPr>
          <p:spPr bwMode="auto">
            <a:xfrm>
              <a:off x="3385" y="2378"/>
              <a:ext cx="246" cy="21"/>
            </a:xfrm>
            <a:prstGeom prst="rect">
              <a:avLst/>
            </a:prstGeom>
            <a:solidFill>
              <a:srgbClr val="0046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7" name="Rectangle 103"/>
            <p:cNvSpPr>
              <a:spLocks noChangeArrowheads="1"/>
            </p:cNvSpPr>
            <p:nvPr/>
          </p:nvSpPr>
          <p:spPr bwMode="auto">
            <a:xfrm>
              <a:off x="3385" y="2399"/>
              <a:ext cx="246" cy="21"/>
            </a:xfrm>
            <a:prstGeom prst="rect">
              <a:avLst/>
            </a:prstGeom>
            <a:solidFill>
              <a:srgbClr val="0045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8" name="Rectangle 104"/>
            <p:cNvSpPr>
              <a:spLocks noChangeArrowheads="1"/>
            </p:cNvSpPr>
            <p:nvPr/>
          </p:nvSpPr>
          <p:spPr bwMode="auto">
            <a:xfrm>
              <a:off x="3385" y="2420"/>
              <a:ext cx="246" cy="22"/>
            </a:xfrm>
            <a:prstGeom prst="rect">
              <a:avLst/>
            </a:prstGeom>
            <a:solidFill>
              <a:srgbClr val="0044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89" name="Rectangle 105"/>
            <p:cNvSpPr>
              <a:spLocks noChangeArrowheads="1"/>
            </p:cNvSpPr>
            <p:nvPr/>
          </p:nvSpPr>
          <p:spPr bwMode="auto">
            <a:xfrm>
              <a:off x="3385" y="2442"/>
              <a:ext cx="246" cy="21"/>
            </a:xfrm>
            <a:prstGeom prst="rect">
              <a:avLst/>
            </a:prstGeom>
            <a:solidFill>
              <a:srgbClr val="0042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0" name="Rectangle 106"/>
            <p:cNvSpPr>
              <a:spLocks noChangeArrowheads="1"/>
            </p:cNvSpPr>
            <p:nvPr/>
          </p:nvSpPr>
          <p:spPr bwMode="auto">
            <a:xfrm>
              <a:off x="3385" y="2463"/>
              <a:ext cx="246" cy="22"/>
            </a:xfrm>
            <a:prstGeom prst="rect">
              <a:avLst/>
            </a:prstGeom>
            <a:solidFill>
              <a:srgbClr val="0041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1" name="Rectangle 107"/>
            <p:cNvSpPr>
              <a:spLocks noChangeArrowheads="1"/>
            </p:cNvSpPr>
            <p:nvPr/>
          </p:nvSpPr>
          <p:spPr bwMode="auto">
            <a:xfrm>
              <a:off x="3385" y="2485"/>
              <a:ext cx="246" cy="21"/>
            </a:xfrm>
            <a:prstGeom prst="rect">
              <a:avLst/>
            </a:prstGeom>
            <a:solidFill>
              <a:srgbClr val="0040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2" name="Rectangle 108"/>
            <p:cNvSpPr>
              <a:spLocks noChangeArrowheads="1"/>
            </p:cNvSpPr>
            <p:nvPr/>
          </p:nvSpPr>
          <p:spPr bwMode="auto">
            <a:xfrm>
              <a:off x="3385" y="2506"/>
              <a:ext cx="246" cy="11"/>
            </a:xfrm>
            <a:prstGeom prst="rect">
              <a:avLst/>
            </a:prstGeom>
            <a:solidFill>
              <a:srgbClr val="003F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3" name="Rectangle 109"/>
            <p:cNvSpPr>
              <a:spLocks noChangeArrowheads="1"/>
            </p:cNvSpPr>
            <p:nvPr/>
          </p:nvSpPr>
          <p:spPr bwMode="auto">
            <a:xfrm>
              <a:off x="3385" y="2517"/>
              <a:ext cx="246" cy="32"/>
            </a:xfrm>
            <a:prstGeom prst="rect">
              <a:avLst/>
            </a:prstGeom>
            <a:solidFill>
              <a:srgbClr val="003E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4" name="Rectangle 110"/>
            <p:cNvSpPr>
              <a:spLocks noChangeArrowheads="1"/>
            </p:cNvSpPr>
            <p:nvPr/>
          </p:nvSpPr>
          <p:spPr bwMode="auto">
            <a:xfrm>
              <a:off x="3385" y="2549"/>
              <a:ext cx="246" cy="10"/>
            </a:xfrm>
            <a:prstGeom prst="rect">
              <a:avLst/>
            </a:prstGeom>
            <a:solidFill>
              <a:srgbClr val="003D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5" name="Rectangle 111"/>
            <p:cNvSpPr>
              <a:spLocks noChangeArrowheads="1"/>
            </p:cNvSpPr>
            <p:nvPr/>
          </p:nvSpPr>
          <p:spPr bwMode="auto">
            <a:xfrm>
              <a:off x="3385" y="2559"/>
              <a:ext cx="246" cy="22"/>
            </a:xfrm>
            <a:prstGeom prst="rect">
              <a:avLst/>
            </a:prstGeom>
            <a:solidFill>
              <a:srgbClr val="003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6" name="Rectangle 112"/>
            <p:cNvSpPr>
              <a:spLocks noChangeArrowheads="1"/>
            </p:cNvSpPr>
            <p:nvPr/>
          </p:nvSpPr>
          <p:spPr bwMode="auto">
            <a:xfrm>
              <a:off x="3385" y="2581"/>
              <a:ext cx="246" cy="21"/>
            </a:xfrm>
            <a:prstGeom prst="rect">
              <a:avLst/>
            </a:prstGeom>
            <a:solidFill>
              <a:srgbClr val="003C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7" name="Rectangle 113"/>
            <p:cNvSpPr>
              <a:spLocks noChangeArrowheads="1"/>
            </p:cNvSpPr>
            <p:nvPr/>
          </p:nvSpPr>
          <p:spPr bwMode="auto">
            <a:xfrm>
              <a:off x="3385" y="2602"/>
              <a:ext cx="246" cy="22"/>
            </a:xfrm>
            <a:prstGeom prst="rect">
              <a:avLst/>
            </a:prstGeom>
            <a:solidFill>
              <a:srgbClr val="003B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8" name="Rectangle 114"/>
            <p:cNvSpPr>
              <a:spLocks noChangeArrowheads="1"/>
            </p:cNvSpPr>
            <p:nvPr/>
          </p:nvSpPr>
          <p:spPr bwMode="auto">
            <a:xfrm>
              <a:off x="3385" y="2624"/>
              <a:ext cx="246" cy="21"/>
            </a:xfrm>
            <a:prstGeom prst="rect">
              <a:avLst/>
            </a:prstGeom>
            <a:solidFill>
              <a:srgbClr val="003A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699" name="Rectangle 115"/>
            <p:cNvSpPr>
              <a:spLocks noChangeArrowheads="1"/>
            </p:cNvSpPr>
            <p:nvPr/>
          </p:nvSpPr>
          <p:spPr bwMode="auto">
            <a:xfrm>
              <a:off x="3385" y="2645"/>
              <a:ext cx="246" cy="32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0" name="Rectangle 116"/>
            <p:cNvSpPr>
              <a:spLocks noChangeArrowheads="1"/>
            </p:cNvSpPr>
            <p:nvPr/>
          </p:nvSpPr>
          <p:spPr bwMode="auto">
            <a:xfrm>
              <a:off x="3385" y="2677"/>
              <a:ext cx="246" cy="21"/>
            </a:xfrm>
            <a:prstGeom prst="rect">
              <a:avLst/>
            </a:prstGeom>
            <a:solidFill>
              <a:srgbClr val="0038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1" name="Rectangle 117"/>
            <p:cNvSpPr>
              <a:spLocks noChangeArrowheads="1"/>
            </p:cNvSpPr>
            <p:nvPr/>
          </p:nvSpPr>
          <p:spPr bwMode="auto">
            <a:xfrm>
              <a:off x="3385" y="2698"/>
              <a:ext cx="246" cy="22"/>
            </a:xfrm>
            <a:prstGeom prst="rect">
              <a:avLst/>
            </a:prstGeom>
            <a:solidFill>
              <a:srgbClr val="0036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2" name="Rectangle 118"/>
            <p:cNvSpPr>
              <a:spLocks noChangeArrowheads="1"/>
            </p:cNvSpPr>
            <p:nvPr/>
          </p:nvSpPr>
          <p:spPr bwMode="auto">
            <a:xfrm>
              <a:off x="3385" y="2720"/>
              <a:ext cx="246" cy="43"/>
            </a:xfrm>
            <a:prstGeom prst="rect">
              <a:avLst/>
            </a:prstGeom>
            <a:solidFill>
              <a:srgbClr val="0036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3" name="Rectangle 119"/>
            <p:cNvSpPr>
              <a:spLocks noChangeArrowheads="1"/>
            </p:cNvSpPr>
            <p:nvPr/>
          </p:nvSpPr>
          <p:spPr bwMode="auto">
            <a:xfrm>
              <a:off x="3385" y="2763"/>
              <a:ext cx="246" cy="32"/>
            </a:xfrm>
            <a:prstGeom prst="rect">
              <a:avLst/>
            </a:prstGeom>
            <a:solidFill>
              <a:srgbClr val="0034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4" name="Rectangle 120"/>
            <p:cNvSpPr>
              <a:spLocks noChangeArrowheads="1"/>
            </p:cNvSpPr>
            <p:nvPr/>
          </p:nvSpPr>
          <p:spPr bwMode="auto">
            <a:xfrm>
              <a:off x="3385" y="2795"/>
              <a:ext cx="246" cy="32"/>
            </a:xfrm>
            <a:prstGeom prst="rect">
              <a:avLst/>
            </a:prstGeom>
            <a:solidFill>
              <a:srgbClr val="0033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5" name="Rectangle 121"/>
            <p:cNvSpPr>
              <a:spLocks noChangeArrowheads="1"/>
            </p:cNvSpPr>
            <p:nvPr/>
          </p:nvSpPr>
          <p:spPr bwMode="auto">
            <a:xfrm>
              <a:off x="3385" y="2827"/>
              <a:ext cx="246" cy="32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6" name="Rectangle 122"/>
            <p:cNvSpPr>
              <a:spLocks noChangeArrowheads="1"/>
            </p:cNvSpPr>
            <p:nvPr/>
          </p:nvSpPr>
          <p:spPr bwMode="auto">
            <a:xfrm>
              <a:off x="3385" y="2859"/>
              <a:ext cx="246" cy="32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7" name="Rectangle 123"/>
            <p:cNvSpPr>
              <a:spLocks noChangeArrowheads="1"/>
            </p:cNvSpPr>
            <p:nvPr/>
          </p:nvSpPr>
          <p:spPr bwMode="auto">
            <a:xfrm>
              <a:off x="3385" y="2891"/>
              <a:ext cx="246" cy="75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8" name="Rectangle 124"/>
            <p:cNvSpPr>
              <a:spLocks noChangeArrowheads="1"/>
            </p:cNvSpPr>
            <p:nvPr/>
          </p:nvSpPr>
          <p:spPr bwMode="auto">
            <a:xfrm>
              <a:off x="3385" y="2966"/>
              <a:ext cx="246" cy="43"/>
            </a:xfrm>
            <a:prstGeom prst="rect">
              <a:avLst/>
            </a:prstGeom>
            <a:solidFill>
              <a:srgbClr val="002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09" name="Rectangle 125"/>
            <p:cNvSpPr>
              <a:spLocks noChangeArrowheads="1"/>
            </p:cNvSpPr>
            <p:nvPr/>
          </p:nvSpPr>
          <p:spPr bwMode="auto">
            <a:xfrm>
              <a:off x="3385" y="1383"/>
              <a:ext cx="246" cy="1626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0" name="Rectangle 126"/>
            <p:cNvSpPr>
              <a:spLocks noChangeArrowheads="1"/>
            </p:cNvSpPr>
            <p:nvPr/>
          </p:nvSpPr>
          <p:spPr bwMode="auto">
            <a:xfrm>
              <a:off x="4006" y="2827"/>
              <a:ext cx="246" cy="10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1" name="Rectangle 127"/>
            <p:cNvSpPr>
              <a:spLocks noChangeArrowheads="1"/>
            </p:cNvSpPr>
            <p:nvPr/>
          </p:nvSpPr>
          <p:spPr bwMode="auto">
            <a:xfrm>
              <a:off x="4006" y="2837"/>
              <a:ext cx="246" cy="11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2" name="Rectangle 128"/>
            <p:cNvSpPr>
              <a:spLocks noChangeArrowheads="1"/>
            </p:cNvSpPr>
            <p:nvPr/>
          </p:nvSpPr>
          <p:spPr bwMode="auto">
            <a:xfrm>
              <a:off x="4006" y="2848"/>
              <a:ext cx="246" cy="11"/>
            </a:xfrm>
            <a:prstGeom prst="rect">
              <a:avLst/>
            </a:prstGeom>
            <a:solidFill>
              <a:srgbClr val="0064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3" name="Rectangle 129"/>
            <p:cNvSpPr>
              <a:spLocks noChangeArrowheads="1"/>
            </p:cNvSpPr>
            <p:nvPr/>
          </p:nvSpPr>
          <p:spPr bwMode="auto">
            <a:xfrm>
              <a:off x="4006" y="2859"/>
              <a:ext cx="246" cy="11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4" name="Rectangle 130"/>
            <p:cNvSpPr>
              <a:spLocks noChangeArrowheads="1"/>
            </p:cNvSpPr>
            <p:nvPr/>
          </p:nvSpPr>
          <p:spPr bwMode="auto">
            <a:xfrm>
              <a:off x="4006" y="2870"/>
              <a:ext cx="246" cy="10"/>
            </a:xfrm>
            <a:prstGeom prst="rect">
              <a:avLst/>
            </a:prstGeom>
            <a:solidFill>
              <a:srgbClr val="005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5" name="Rectangle 131"/>
            <p:cNvSpPr>
              <a:spLocks noChangeArrowheads="1"/>
            </p:cNvSpPr>
            <p:nvPr/>
          </p:nvSpPr>
          <p:spPr bwMode="auto">
            <a:xfrm>
              <a:off x="4006" y="2880"/>
              <a:ext cx="246" cy="11"/>
            </a:xfrm>
            <a:prstGeom prst="rect">
              <a:avLst/>
            </a:prstGeom>
            <a:solidFill>
              <a:srgbClr val="005C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6" name="Rectangle 132"/>
            <p:cNvSpPr>
              <a:spLocks noChangeArrowheads="1"/>
            </p:cNvSpPr>
            <p:nvPr/>
          </p:nvSpPr>
          <p:spPr bwMode="auto">
            <a:xfrm>
              <a:off x="4006" y="2891"/>
              <a:ext cx="246" cy="11"/>
            </a:xfrm>
            <a:prstGeom prst="rect">
              <a:avLst/>
            </a:prstGeom>
            <a:solidFill>
              <a:srgbClr val="0059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7" name="Rectangle 133"/>
            <p:cNvSpPr>
              <a:spLocks noChangeArrowheads="1"/>
            </p:cNvSpPr>
            <p:nvPr/>
          </p:nvSpPr>
          <p:spPr bwMode="auto">
            <a:xfrm>
              <a:off x="4006" y="2902"/>
              <a:ext cx="246" cy="10"/>
            </a:xfrm>
            <a:prstGeom prst="rect">
              <a:avLst/>
            </a:prstGeom>
            <a:solidFill>
              <a:srgbClr val="0055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8" name="Rectangle 134"/>
            <p:cNvSpPr>
              <a:spLocks noChangeArrowheads="1"/>
            </p:cNvSpPr>
            <p:nvPr/>
          </p:nvSpPr>
          <p:spPr bwMode="auto">
            <a:xfrm>
              <a:off x="4006" y="2912"/>
              <a:ext cx="246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19" name="Rectangle 135"/>
            <p:cNvSpPr>
              <a:spLocks noChangeArrowheads="1"/>
            </p:cNvSpPr>
            <p:nvPr/>
          </p:nvSpPr>
          <p:spPr bwMode="auto">
            <a:xfrm>
              <a:off x="4006" y="2923"/>
              <a:ext cx="246" cy="11"/>
            </a:xfrm>
            <a:prstGeom prst="rect">
              <a:avLst/>
            </a:prstGeom>
            <a:solidFill>
              <a:srgbClr val="004B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0" name="Rectangle 136"/>
            <p:cNvSpPr>
              <a:spLocks noChangeArrowheads="1"/>
            </p:cNvSpPr>
            <p:nvPr/>
          </p:nvSpPr>
          <p:spPr bwMode="auto">
            <a:xfrm>
              <a:off x="4006" y="2934"/>
              <a:ext cx="246" cy="10"/>
            </a:xfrm>
            <a:prstGeom prst="rect">
              <a:avLst/>
            </a:prstGeom>
            <a:solidFill>
              <a:srgbClr val="0046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1" name="Rectangle 137"/>
            <p:cNvSpPr>
              <a:spLocks noChangeArrowheads="1"/>
            </p:cNvSpPr>
            <p:nvPr/>
          </p:nvSpPr>
          <p:spPr bwMode="auto">
            <a:xfrm>
              <a:off x="4006" y="2944"/>
              <a:ext cx="246" cy="11"/>
            </a:xfrm>
            <a:prstGeom prst="rect">
              <a:avLst/>
            </a:prstGeom>
            <a:solidFill>
              <a:srgbClr val="0041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2" name="Rectangle 138"/>
            <p:cNvSpPr>
              <a:spLocks noChangeArrowheads="1"/>
            </p:cNvSpPr>
            <p:nvPr/>
          </p:nvSpPr>
          <p:spPr bwMode="auto">
            <a:xfrm>
              <a:off x="4006" y="2955"/>
              <a:ext cx="246" cy="11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3" name="Rectangle 139"/>
            <p:cNvSpPr>
              <a:spLocks noChangeArrowheads="1"/>
            </p:cNvSpPr>
            <p:nvPr/>
          </p:nvSpPr>
          <p:spPr bwMode="auto">
            <a:xfrm>
              <a:off x="4006" y="2966"/>
              <a:ext cx="246" cy="10"/>
            </a:xfrm>
            <a:prstGeom prst="rect">
              <a:avLst/>
            </a:prstGeom>
            <a:solidFill>
              <a:srgbClr val="0037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4" name="Rectangle 140"/>
            <p:cNvSpPr>
              <a:spLocks noChangeArrowheads="1"/>
            </p:cNvSpPr>
            <p:nvPr/>
          </p:nvSpPr>
          <p:spPr bwMode="auto">
            <a:xfrm>
              <a:off x="4006" y="2976"/>
              <a:ext cx="246" cy="11"/>
            </a:xfrm>
            <a:prstGeom prst="rect">
              <a:avLst/>
            </a:prstGeom>
            <a:solidFill>
              <a:srgbClr val="0034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5" name="Rectangle 141"/>
            <p:cNvSpPr>
              <a:spLocks noChangeArrowheads="1"/>
            </p:cNvSpPr>
            <p:nvPr/>
          </p:nvSpPr>
          <p:spPr bwMode="auto">
            <a:xfrm>
              <a:off x="4006" y="2987"/>
              <a:ext cx="246" cy="11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6" name="Rectangle 142"/>
            <p:cNvSpPr>
              <a:spLocks noChangeArrowheads="1"/>
            </p:cNvSpPr>
            <p:nvPr/>
          </p:nvSpPr>
          <p:spPr bwMode="auto">
            <a:xfrm>
              <a:off x="4006" y="2998"/>
              <a:ext cx="246" cy="11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27" name="Rectangle 143"/>
            <p:cNvSpPr>
              <a:spLocks noChangeArrowheads="1"/>
            </p:cNvSpPr>
            <p:nvPr/>
          </p:nvSpPr>
          <p:spPr bwMode="auto">
            <a:xfrm>
              <a:off x="4006" y="2827"/>
              <a:ext cx="246" cy="182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46" name="Rectangle 162"/>
            <p:cNvSpPr>
              <a:spLocks noChangeArrowheads="1"/>
            </p:cNvSpPr>
            <p:nvPr/>
          </p:nvSpPr>
          <p:spPr bwMode="auto">
            <a:xfrm>
              <a:off x="994" y="2731"/>
              <a:ext cx="10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195747" name="Rectangle 163"/>
            <p:cNvSpPr>
              <a:spLocks noChangeArrowheads="1"/>
            </p:cNvSpPr>
            <p:nvPr/>
          </p:nvSpPr>
          <p:spPr bwMode="auto">
            <a:xfrm>
              <a:off x="1613" y="2592"/>
              <a:ext cx="10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95748" name="Rectangle 164"/>
            <p:cNvSpPr>
              <a:spLocks noChangeArrowheads="1"/>
            </p:cNvSpPr>
            <p:nvPr/>
          </p:nvSpPr>
          <p:spPr bwMode="auto">
            <a:xfrm>
              <a:off x="2244" y="2731"/>
              <a:ext cx="10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195749" name="Rectangle 165"/>
            <p:cNvSpPr>
              <a:spLocks noChangeArrowheads="1"/>
            </p:cNvSpPr>
            <p:nvPr/>
          </p:nvSpPr>
          <p:spPr bwMode="auto">
            <a:xfrm>
              <a:off x="2834" y="2378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16%</a:t>
              </a:r>
            </a:p>
          </p:txBody>
        </p:sp>
        <p:sp>
          <p:nvSpPr>
            <p:cNvPr id="195750" name="Rectangle 166"/>
            <p:cNvSpPr>
              <a:spLocks noChangeArrowheads="1"/>
            </p:cNvSpPr>
            <p:nvPr/>
          </p:nvSpPr>
          <p:spPr bwMode="auto">
            <a:xfrm>
              <a:off x="3455" y="1127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68%</a:t>
              </a:r>
            </a:p>
          </p:txBody>
        </p:sp>
        <p:sp>
          <p:nvSpPr>
            <p:cNvPr id="195751" name="Rectangle 167"/>
            <p:cNvSpPr>
              <a:spLocks noChangeArrowheads="1"/>
            </p:cNvSpPr>
            <p:nvPr/>
          </p:nvSpPr>
          <p:spPr bwMode="auto">
            <a:xfrm>
              <a:off x="4105" y="2570"/>
              <a:ext cx="100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195761" name="Rectangle 177"/>
            <p:cNvSpPr>
              <a:spLocks noChangeArrowheads="1"/>
            </p:cNvSpPr>
            <p:nvPr/>
          </p:nvSpPr>
          <p:spPr bwMode="auto">
            <a:xfrm>
              <a:off x="763" y="3067"/>
              <a:ext cx="47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195762" name="Rectangle 178"/>
            <p:cNvSpPr>
              <a:spLocks noChangeArrowheads="1"/>
            </p:cNvSpPr>
            <p:nvPr/>
          </p:nvSpPr>
          <p:spPr bwMode="auto">
            <a:xfrm>
              <a:off x="1459" y="3067"/>
              <a:ext cx="375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  <p:sp>
          <p:nvSpPr>
            <p:cNvPr id="195763" name="Rectangle 179"/>
            <p:cNvSpPr>
              <a:spLocks noChangeArrowheads="1"/>
            </p:cNvSpPr>
            <p:nvPr/>
          </p:nvSpPr>
          <p:spPr bwMode="auto">
            <a:xfrm>
              <a:off x="2201" y="3067"/>
              <a:ext cx="12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</a:p>
          </p:txBody>
        </p:sp>
        <p:sp>
          <p:nvSpPr>
            <p:cNvPr id="195764" name="Rectangle 180"/>
            <p:cNvSpPr>
              <a:spLocks noChangeArrowheads="1"/>
            </p:cNvSpPr>
            <p:nvPr/>
          </p:nvSpPr>
          <p:spPr bwMode="auto">
            <a:xfrm>
              <a:off x="2612" y="3067"/>
              <a:ext cx="56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195765" name="Rectangle 181"/>
            <p:cNvSpPr>
              <a:spLocks noChangeArrowheads="1"/>
            </p:cNvSpPr>
            <p:nvPr/>
          </p:nvSpPr>
          <p:spPr bwMode="auto">
            <a:xfrm>
              <a:off x="3352" y="3067"/>
              <a:ext cx="305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195766" name="Rectangle 182"/>
            <p:cNvSpPr>
              <a:spLocks noChangeArrowheads="1"/>
            </p:cNvSpPr>
            <p:nvPr/>
          </p:nvSpPr>
          <p:spPr bwMode="auto">
            <a:xfrm>
              <a:off x="4086" y="3067"/>
              <a:ext cx="97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</p:grpSp>
      <p:grpSp>
        <p:nvGrpSpPr>
          <p:cNvPr id="195778" name="Group 194"/>
          <p:cNvGrpSpPr>
            <a:grpSpLocks/>
          </p:cNvGrpSpPr>
          <p:nvPr/>
        </p:nvGrpSpPr>
        <p:grpSpPr bwMode="auto">
          <a:xfrm>
            <a:off x="6011863" y="6237288"/>
            <a:ext cx="1158875" cy="182562"/>
            <a:chOff x="4059" y="3746"/>
            <a:chExt cx="730" cy="115"/>
          </a:xfrm>
        </p:grpSpPr>
        <p:sp>
          <p:nvSpPr>
            <p:cNvPr id="195767" name="Rectangle 183"/>
            <p:cNvSpPr>
              <a:spLocks noChangeArrowheads="1"/>
            </p:cNvSpPr>
            <p:nvPr/>
          </p:nvSpPr>
          <p:spPr bwMode="auto">
            <a:xfrm>
              <a:off x="4059" y="3763"/>
              <a:ext cx="75" cy="11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68" name="Rectangle 184"/>
            <p:cNvSpPr>
              <a:spLocks noChangeArrowheads="1"/>
            </p:cNvSpPr>
            <p:nvPr/>
          </p:nvSpPr>
          <p:spPr bwMode="auto">
            <a:xfrm>
              <a:off x="4059" y="3774"/>
              <a:ext cx="75" cy="10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69" name="Rectangle 185"/>
            <p:cNvSpPr>
              <a:spLocks noChangeArrowheads="1"/>
            </p:cNvSpPr>
            <p:nvPr/>
          </p:nvSpPr>
          <p:spPr bwMode="auto">
            <a:xfrm>
              <a:off x="4059" y="3784"/>
              <a:ext cx="75" cy="11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70" name="Rectangle 186"/>
            <p:cNvSpPr>
              <a:spLocks noChangeArrowheads="1"/>
            </p:cNvSpPr>
            <p:nvPr/>
          </p:nvSpPr>
          <p:spPr bwMode="auto">
            <a:xfrm>
              <a:off x="4059" y="3795"/>
              <a:ext cx="75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71" name="Rectangle 187"/>
            <p:cNvSpPr>
              <a:spLocks noChangeArrowheads="1"/>
            </p:cNvSpPr>
            <p:nvPr/>
          </p:nvSpPr>
          <p:spPr bwMode="auto">
            <a:xfrm>
              <a:off x="4059" y="3806"/>
              <a:ext cx="75" cy="10"/>
            </a:xfrm>
            <a:prstGeom prst="rect">
              <a:avLst/>
            </a:prstGeom>
            <a:solidFill>
              <a:srgbClr val="0044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72" name="Rectangle 188"/>
            <p:cNvSpPr>
              <a:spLocks noChangeArrowheads="1"/>
            </p:cNvSpPr>
            <p:nvPr/>
          </p:nvSpPr>
          <p:spPr bwMode="auto">
            <a:xfrm>
              <a:off x="4059" y="3816"/>
              <a:ext cx="75" cy="11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73" name="Rectangle 189"/>
            <p:cNvSpPr>
              <a:spLocks noChangeArrowheads="1"/>
            </p:cNvSpPr>
            <p:nvPr/>
          </p:nvSpPr>
          <p:spPr bwMode="auto">
            <a:xfrm>
              <a:off x="4059" y="3827"/>
              <a:ext cx="75" cy="11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74" name="Rectangle 190"/>
            <p:cNvSpPr>
              <a:spLocks noChangeArrowheads="1"/>
            </p:cNvSpPr>
            <p:nvPr/>
          </p:nvSpPr>
          <p:spPr bwMode="auto">
            <a:xfrm>
              <a:off x="4059" y="3763"/>
              <a:ext cx="75" cy="75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5775" name="Rectangle 191"/>
            <p:cNvSpPr>
              <a:spLocks noChangeArrowheads="1"/>
            </p:cNvSpPr>
            <p:nvPr/>
          </p:nvSpPr>
          <p:spPr bwMode="auto">
            <a:xfrm>
              <a:off x="4181" y="3746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 a 17 años</a:t>
              </a:r>
            </a:p>
          </p:txBody>
        </p:sp>
      </p:grpSp>
      <p:sp>
        <p:nvSpPr>
          <p:cNvPr id="195776" name="Text Box 192"/>
          <p:cNvSpPr txBox="1">
            <a:spLocks noChangeArrowheads="1"/>
          </p:cNvSpPr>
          <p:nvPr/>
        </p:nvSpPr>
        <p:spPr bwMode="auto">
          <a:xfrm>
            <a:off x="-36513" y="6165850"/>
            <a:ext cx="1584326" cy="396875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779" name="Text Box 195"/>
          <p:cNvSpPr txBox="1">
            <a:spLocks noChangeArrowheads="1"/>
          </p:cNvSpPr>
          <p:nvPr/>
        </p:nvSpPr>
        <p:spPr bwMode="auto">
          <a:xfrm>
            <a:off x="293688" y="6165850"/>
            <a:ext cx="269240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=90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338B-141B-448D-A176-FBF049D4032E}" type="slidenum">
              <a:rPr lang="en-US"/>
              <a:pPr/>
              <a:t>29</a:t>
            </a:fld>
            <a:endParaRPr lang="en-US"/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8218487" cy="887413"/>
          </a:xfrm>
          <a:noFill/>
          <a:ln/>
        </p:spPr>
        <p:txBody>
          <a:bodyPr/>
          <a:lstStyle/>
          <a:p>
            <a:pPr algn="l"/>
            <a:r>
              <a:rPr lang="es-EC" sz="2800" b="1">
                <a:latin typeface="Lucida Sans Unicode" pitchFamily="34" charset="0"/>
              </a:rPr>
              <a:t>Revistas de Entretenimiento Juvenil</a:t>
            </a:r>
            <a:br>
              <a:rPr lang="es-EC" sz="2800" b="1">
                <a:latin typeface="Lucida Sans Unicode" pitchFamily="34" charset="0"/>
              </a:rPr>
            </a:br>
            <a:r>
              <a:rPr lang="es-ES" sz="2000">
                <a:solidFill>
                  <a:schemeClr val="tx1"/>
                </a:solidFill>
                <a:latin typeface="Lucida Sans Unicode" pitchFamily="34" charset="0"/>
              </a:rPr>
              <a:t>Top of Mind - Edad</a:t>
            </a:r>
            <a:endParaRPr lang="es-EC" sz="2000">
              <a:solidFill>
                <a:schemeClr val="tx1"/>
              </a:solidFill>
              <a:latin typeface="Lucida Sans Unicode" pitchFamily="34" charset="0"/>
            </a:endParaRPr>
          </a:p>
        </p:txBody>
      </p:sp>
      <p:grpSp>
        <p:nvGrpSpPr>
          <p:cNvPr id="197893" name="Group 261"/>
          <p:cNvGrpSpPr>
            <a:grpSpLocks/>
          </p:cNvGrpSpPr>
          <p:nvPr/>
        </p:nvGrpSpPr>
        <p:grpSpPr bwMode="auto">
          <a:xfrm>
            <a:off x="6049963" y="6092825"/>
            <a:ext cx="1114425" cy="182563"/>
            <a:chOff x="3811" y="3838"/>
            <a:chExt cx="702" cy="115"/>
          </a:xfrm>
        </p:grpSpPr>
        <p:sp>
          <p:nvSpPr>
            <p:cNvPr id="197883" name="Rectangle 251"/>
            <p:cNvSpPr>
              <a:spLocks noChangeArrowheads="1"/>
            </p:cNvSpPr>
            <p:nvPr/>
          </p:nvSpPr>
          <p:spPr bwMode="auto">
            <a:xfrm>
              <a:off x="3811" y="3845"/>
              <a:ext cx="70" cy="1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84" name="Rectangle 252"/>
            <p:cNvSpPr>
              <a:spLocks noChangeArrowheads="1"/>
            </p:cNvSpPr>
            <p:nvPr/>
          </p:nvSpPr>
          <p:spPr bwMode="auto">
            <a:xfrm>
              <a:off x="3811" y="3855"/>
              <a:ext cx="70" cy="10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85" name="Rectangle 253"/>
            <p:cNvSpPr>
              <a:spLocks noChangeArrowheads="1"/>
            </p:cNvSpPr>
            <p:nvPr/>
          </p:nvSpPr>
          <p:spPr bwMode="auto">
            <a:xfrm>
              <a:off x="3811" y="3865"/>
              <a:ext cx="70" cy="10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86" name="Rectangle 254"/>
            <p:cNvSpPr>
              <a:spLocks noChangeArrowheads="1"/>
            </p:cNvSpPr>
            <p:nvPr/>
          </p:nvSpPr>
          <p:spPr bwMode="auto">
            <a:xfrm>
              <a:off x="3811" y="3875"/>
              <a:ext cx="70" cy="10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87" name="Rectangle 255"/>
            <p:cNvSpPr>
              <a:spLocks noChangeArrowheads="1"/>
            </p:cNvSpPr>
            <p:nvPr/>
          </p:nvSpPr>
          <p:spPr bwMode="auto">
            <a:xfrm>
              <a:off x="3811" y="3885"/>
              <a:ext cx="70" cy="10"/>
            </a:xfrm>
            <a:prstGeom prst="rect">
              <a:avLst/>
            </a:prstGeom>
            <a:solidFill>
              <a:srgbClr val="0044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88" name="Rectangle 256"/>
            <p:cNvSpPr>
              <a:spLocks noChangeArrowheads="1"/>
            </p:cNvSpPr>
            <p:nvPr/>
          </p:nvSpPr>
          <p:spPr bwMode="auto">
            <a:xfrm>
              <a:off x="3811" y="3895"/>
              <a:ext cx="70" cy="11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89" name="Rectangle 257"/>
            <p:cNvSpPr>
              <a:spLocks noChangeArrowheads="1"/>
            </p:cNvSpPr>
            <p:nvPr/>
          </p:nvSpPr>
          <p:spPr bwMode="auto">
            <a:xfrm>
              <a:off x="3811" y="3906"/>
              <a:ext cx="70" cy="10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90" name="Rectangle 258"/>
            <p:cNvSpPr>
              <a:spLocks noChangeArrowheads="1"/>
            </p:cNvSpPr>
            <p:nvPr/>
          </p:nvSpPr>
          <p:spPr bwMode="auto">
            <a:xfrm>
              <a:off x="3811" y="3845"/>
              <a:ext cx="70" cy="7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91" name="Rectangle 259"/>
            <p:cNvSpPr>
              <a:spLocks noChangeArrowheads="1"/>
            </p:cNvSpPr>
            <p:nvPr/>
          </p:nvSpPr>
          <p:spPr bwMode="auto">
            <a:xfrm>
              <a:off x="3905" y="3838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 a 20 años</a:t>
              </a:r>
            </a:p>
          </p:txBody>
        </p:sp>
      </p:grpSp>
      <p:sp>
        <p:nvSpPr>
          <p:cNvPr id="197892" name="Text Box 260"/>
          <p:cNvSpPr txBox="1">
            <a:spLocks noChangeArrowheads="1"/>
          </p:cNvSpPr>
          <p:nvPr/>
        </p:nvSpPr>
        <p:spPr bwMode="auto">
          <a:xfrm>
            <a:off x="466725" y="6375400"/>
            <a:ext cx="1584325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7895" name="Group 263"/>
          <p:cNvGrpSpPr>
            <a:grpSpLocks/>
          </p:cNvGrpSpPr>
          <p:nvPr/>
        </p:nvGrpSpPr>
        <p:grpSpPr bwMode="auto">
          <a:xfrm>
            <a:off x="971550" y="1773238"/>
            <a:ext cx="7024688" cy="4100512"/>
            <a:chOff x="1091" y="1249"/>
            <a:chExt cx="3376" cy="2116"/>
          </a:xfrm>
        </p:grpSpPr>
        <p:sp>
          <p:nvSpPr>
            <p:cNvPr id="197649" name="Rectangle 17"/>
            <p:cNvSpPr>
              <a:spLocks noChangeArrowheads="1"/>
            </p:cNvSpPr>
            <p:nvPr/>
          </p:nvSpPr>
          <p:spPr bwMode="auto">
            <a:xfrm>
              <a:off x="1224" y="2895"/>
              <a:ext cx="242" cy="10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0" name="Rectangle 18"/>
            <p:cNvSpPr>
              <a:spLocks noChangeArrowheads="1"/>
            </p:cNvSpPr>
            <p:nvPr/>
          </p:nvSpPr>
          <p:spPr bwMode="auto">
            <a:xfrm>
              <a:off x="1224" y="2905"/>
              <a:ext cx="242" cy="11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1" name="Rectangle 19"/>
            <p:cNvSpPr>
              <a:spLocks noChangeArrowheads="1"/>
            </p:cNvSpPr>
            <p:nvPr/>
          </p:nvSpPr>
          <p:spPr bwMode="auto">
            <a:xfrm>
              <a:off x="1224" y="2916"/>
              <a:ext cx="242" cy="10"/>
            </a:xfrm>
            <a:prstGeom prst="rect">
              <a:avLst/>
            </a:prstGeom>
            <a:solidFill>
              <a:srgbClr val="0064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2" name="Rectangle 20"/>
            <p:cNvSpPr>
              <a:spLocks noChangeArrowheads="1"/>
            </p:cNvSpPr>
            <p:nvPr/>
          </p:nvSpPr>
          <p:spPr bwMode="auto">
            <a:xfrm>
              <a:off x="1224" y="2926"/>
              <a:ext cx="242" cy="10"/>
            </a:xfrm>
            <a:prstGeom prst="rect">
              <a:avLst/>
            </a:prstGeom>
            <a:solidFill>
              <a:srgbClr val="0064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1224" y="2936"/>
              <a:ext cx="242" cy="10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4" name="Rectangle 22"/>
            <p:cNvSpPr>
              <a:spLocks noChangeArrowheads="1"/>
            </p:cNvSpPr>
            <p:nvPr/>
          </p:nvSpPr>
          <p:spPr bwMode="auto">
            <a:xfrm>
              <a:off x="1224" y="2946"/>
              <a:ext cx="242" cy="10"/>
            </a:xfrm>
            <a:prstGeom prst="rect">
              <a:avLst/>
            </a:prstGeom>
            <a:solidFill>
              <a:srgbClr val="0061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1224" y="2956"/>
              <a:ext cx="242" cy="10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6" name="Rectangle 24"/>
            <p:cNvSpPr>
              <a:spLocks noChangeArrowheads="1"/>
            </p:cNvSpPr>
            <p:nvPr/>
          </p:nvSpPr>
          <p:spPr bwMode="auto">
            <a:xfrm>
              <a:off x="1224" y="2966"/>
              <a:ext cx="242" cy="10"/>
            </a:xfrm>
            <a:prstGeom prst="rect">
              <a:avLst/>
            </a:prstGeom>
            <a:solidFill>
              <a:srgbClr val="005E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7" name="Rectangle 25"/>
            <p:cNvSpPr>
              <a:spLocks noChangeArrowheads="1"/>
            </p:cNvSpPr>
            <p:nvPr/>
          </p:nvSpPr>
          <p:spPr bwMode="auto">
            <a:xfrm>
              <a:off x="1224" y="2976"/>
              <a:ext cx="242" cy="10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8" name="Rectangle 26"/>
            <p:cNvSpPr>
              <a:spLocks noChangeArrowheads="1"/>
            </p:cNvSpPr>
            <p:nvPr/>
          </p:nvSpPr>
          <p:spPr bwMode="auto">
            <a:xfrm>
              <a:off x="1224" y="2986"/>
              <a:ext cx="242" cy="10"/>
            </a:xfrm>
            <a:prstGeom prst="rect">
              <a:avLst/>
            </a:prstGeom>
            <a:solidFill>
              <a:srgbClr val="005A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59" name="Rectangle 27"/>
            <p:cNvSpPr>
              <a:spLocks noChangeArrowheads="1"/>
            </p:cNvSpPr>
            <p:nvPr/>
          </p:nvSpPr>
          <p:spPr bwMode="auto">
            <a:xfrm>
              <a:off x="1224" y="2996"/>
              <a:ext cx="242" cy="11"/>
            </a:xfrm>
            <a:prstGeom prst="rect">
              <a:avLst/>
            </a:prstGeom>
            <a:solidFill>
              <a:srgbClr val="0056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0" name="Rectangle 28"/>
            <p:cNvSpPr>
              <a:spLocks noChangeArrowheads="1"/>
            </p:cNvSpPr>
            <p:nvPr/>
          </p:nvSpPr>
          <p:spPr bwMode="auto">
            <a:xfrm>
              <a:off x="1224" y="3007"/>
              <a:ext cx="242" cy="10"/>
            </a:xfrm>
            <a:prstGeom prst="rect">
              <a:avLst/>
            </a:prstGeom>
            <a:solidFill>
              <a:srgbClr val="0054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1" name="Rectangle 29"/>
            <p:cNvSpPr>
              <a:spLocks noChangeArrowheads="1"/>
            </p:cNvSpPr>
            <p:nvPr/>
          </p:nvSpPr>
          <p:spPr bwMode="auto">
            <a:xfrm>
              <a:off x="1224" y="3017"/>
              <a:ext cx="242" cy="10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2" name="Rectangle 30"/>
            <p:cNvSpPr>
              <a:spLocks noChangeArrowheads="1"/>
            </p:cNvSpPr>
            <p:nvPr/>
          </p:nvSpPr>
          <p:spPr bwMode="auto">
            <a:xfrm>
              <a:off x="1224" y="3027"/>
              <a:ext cx="242" cy="10"/>
            </a:xfrm>
            <a:prstGeom prst="rect">
              <a:avLst/>
            </a:prstGeom>
            <a:solidFill>
              <a:srgbClr val="004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3" name="Rectangle 31"/>
            <p:cNvSpPr>
              <a:spLocks noChangeArrowheads="1"/>
            </p:cNvSpPr>
            <p:nvPr/>
          </p:nvSpPr>
          <p:spPr bwMode="auto">
            <a:xfrm>
              <a:off x="1224" y="3037"/>
              <a:ext cx="242" cy="10"/>
            </a:xfrm>
            <a:prstGeom prst="rect">
              <a:avLst/>
            </a:prstGeom>
            <a:solidFill>
              <a:srgbClr val="0049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4" name="Rectangle 32"/>
            <p:cNvSpPr>
              <a:spLocks noChangeArrowheads="1"/>
            </p:cNvSpPr>
            <p:nvPr/>
          </p:nvSpPr>
          <p:spPr bwMode="auto">
            <a:xfrm>
              <a:off x="1224" y="3047"/>
              <a:ext cx="242" cy="10"/>
            </a:xfrm>
            <a:prstGeom prst="rect">
              <a:avLst/>
            </a:prstGeom>
            <a:solidFill>
              <a:srgbClr val="0045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5" name="Rectangle 33"/>
            <p:cNvSpPr>
              <a:spLocks noChangeArrowheads="1"/>
            </p:cNvSpPr>
            <p:nvPr/>
          </p:nvSpPr>
          <p:spPr bwMode="auto">
            <a:xfrm>
              <a:off x="1224" y="3057"/>
              <a:ext cx="242" cy="10"/>
            </a:xfrm>
            <a:prstGeom prst="rect">
              <a:avLst/>
            </a:prstGeom>
            <a:solidFill>
              <a:srgbClr val="0042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6" name="Rectangle 34"/>
            <p:cNvSpPr>
              <a:spLocks noChangeArrowheads="1"/>
            </p:cNvSpPr>
            <p:nvPr/>
          </p:nvSpPr>
          <p:spPr bwMode="auto">
            <a:xfrm>
              <a:off x="1224" y="3067"/>
              <a:ext cx="242" cy="10"/>
            </a:xfrm>
            <a:prstGeom prst="rect">
              <a:avLst/>
            </a:prstGeom>
            <a:solidFill>
              <a:srgbClr val="003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7" name="Rectangle 35"/>
            <p:cNvSpPr>
              <a:spLocks noChangeArrowheads="1"/>
            </p:cNvSpPr>
            <p:nvPr/>
          </p:nvSpPr>
          <p:spPr bwMode="auto">
            <a:xfrm>
              <a:off x="1224" y="3077"/>
              <a:ext cx="242" cy="10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8" name="Rectangle 36"/>
            <p:cNvSpPr>
              <a:spLocks noChangeArrowheads="1"/>
            </p:cNvSpPr>
            <p:nvPr/>
          </p:nvSpPr>
          <p:spPr bwMode="auto">
            <a:xfrm>
              <a:off x="1224" y="3087"/>
              <a:ext cx="242" cy="10"/>
            </a:xfrm>
            <a:prstGeom prst="rect">
              <a:avLst/>
            </a:prstGeom>
            <a:solidFill>
              <a:srgbClr val="0039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69" name="Rectangle 37"/>
            <p:cNvSpPr>
              <a:spLocks noChangeArrowheads="1"/>
            </p:cNvSpPr>
            <p:nvPr/>
          </p:nvSpPr>
          <p:spPr bwMode="auto">
            <a:xfrm>
              <a:off x="1224" y="3097"/>
              <a:ext cx="242" cy="11"/>
            </a:xfrm>
            <a:prstGeom prst="rect">
              <a:avLst/>
            </a:prstGeom>
            <a:solidFill>
              <a:srgbClr val="0036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0" name="Rectangle 38"/>
            <p:cNvSpPr>
              <a:spLocks noChangeArrowheads="1"/>
            </p:cNvSpPr>
            <p:nvPr/>
          </p:nvSpPr>
          <p:spPr bwMode="auto">
            <a:xfrm>
              <a:off x="1224" y="3108"/>
              <a:ext cx="242" cy="10"/>
            </a:xfrm>
            <a:prstGeom prst="rect">
              <a:avLst/>
            </a:prstGeom>
            <a:solidFill>
              <a:srgbClr val="0034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1" name="Rectangle 39"/>
            <p:cNvSpPr>
              <a:spLocks noChangeArrowheads="1"/>
            </p:cNvSpPr>
            <p:nvPr/>
          </p:nvSpPr>
          <p:spPr bwMode="auto">
            <a:xfrm>
              <a:off x="1224" y="3118"/>
              <a:ext cx="242" cy="10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2" name="Rectangle 40"/>
            <p:cNvSpPr>
              <a:spLocks noChangeArrowheads="1"/>
            </p:cNvSpPr>
            <p:nvPr/>
          </p:nvSpPr>
          <p:spPr bwMode="auto">
            <a:xfrm>
              <a:off x="1224" y="3128"/>
              <a:ext cx="242" cy="10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3" name="Rectangle 41"/>
            <p:cNvSpPr>
              <a:spLocks noChangeArrowheads="1"/>
            </p:cNvSpPr>
            <p:nvPr/>
          </p:nvSpPr>
          <p:spPr bwMode="auto">
            <a:xfrm>
              <a:off x="1224" y="3138"/>
              <a:ext cx="242" cy="10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4" name="Rectangle 42"/>
            <p:cNvSpPr>
              <a:spLocks noChangeArrowheads="1"/>
            </p:cNvSpPr>
            <p:nvPr/>
          </p:nvSpPr>
          <p:spPr bwMode="auto">
            <a:xfrm>
              <a:off x="1224" y="2895"/>
              <a:ext cx="242" cy="25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5" name="Rectangle 43"/>
            <p:cNvSpPr>
              <a:spLocks noChangeArrowheads="1"/>
            </p:cNvSpPr>
            <p:nvPr/>
          </p:nvSpPr>
          <p:spPr bwMode="auto">
            <a:xfrm>
              <a:off x="1820" y="2774"/>
              <a:ext cx="252" cy="10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6" name="Rectangle 44"/>
            <p:cNvSpPr>
              <a:spLocks noChangeArrowheads="1"/>
            </p:cNvSpPr>
            <p:nvPr/>
          </p:nvSpPr>
          <p:spPr bwMode="auto">
            <a:xfrm>
              <a:off x="1820" y="2784"/>
              <a:ext cx="252" cy="2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7" name="Rectangle 45"/>
            <p:cNvSpPr>
              <a:spLocks noChangeArrowheads="1"/>
            </p:cNvSpPr>
            <p:nvPr/>
          </p:nvSpPr>
          <p:spPr bwMode="auto">
            <a:xfrm>
              <a:off x="1820" y="2804"/>
              <a:ext cx="252" cy="11"/>
            </a:xfrm>
            <a:prstGeom prst="rect">
              <a:avLst/>
            </a:prstGeom>
            <a:solidFill>
              <a:srgbClr val="0064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8" name="Rectangle 46"/>
            <p:cNvSpPr>
              <a:spLocks noChangeArrowheads="1"/>
            </p:cNvSpPr>
            <p:nvPr/>
          </p:nvSpPr>
          <p:spPr bwMode="auto">
            <a:xfrm>
              <a:off x="1820" y="2815"/>
              <a:ext cx="252" cy="10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79" name="Rectangle 47"/>
            <p:cNvSpPr>
              <a:spLocks noChangeArrowheads="1"/>
            </p:cNvSpPr>
            <p:nvPr/>
          </p:nvSpPr>
          <p:spPr bwMode="auto">
            <a:xfrm>
              <a:off x="1820" y="2825"/>
              <a:ext cx="252" cy="10"/>
            </a:xfrm>
            <a:prstGeom prst="rect">
              <a:avLst/>
            </a:prstGeom>
            <a:solidFill>
              <a:srgbClr val="0064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0" name="Rectangle 48"/>
            <p:cNvSpPr>
              <a:spLocks noChangeArrowheads="1"/>
            </p:cNvSpPr>
            <p:nvPr/>
          </p:nvSpPr>
          <p:spPr bwMode="auto">
            <a:xfrm>
              <a:off x="1820" y="2835"/>
              <a:ext cx="252" cy="1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1" name="Rectangle 49"/>
            <p:cNvSpPr>
              <a:spLocks noChangeArrowheads="1"/>
            </p:cNvSpPr>
            <p:nvPr/>
          </p:nvSpPr>
          <p:spPr bwMode="auto">
            <a:xfrm>
              <a:off x="1820" y="2845"/>
              <a:ext cx="252" cy="10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2" name="Rectangle 50"/>
            <p:cNvSpPr>
              <a:spLocks noChangeArrowheads="1"/>
            </p:cNvSpPr>
            <p:nvPr/>
          </p:nvSpPr>
          <p:spPr bwMode="auto">
            <a:xfrm>
              <a:off x="1820" y="2855"/>
              <a:ext cx="252" cy="10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3" name="Rectangle 51"/>
            <p:cNvSpPr>
              <a:spLocks noChangeArrowheads="1"/>
            </p:cNvSpPr>
            <p:nvPr/>
          </p:nvSpPr>
          <p:spPr bwMode="auto">
            <a:xfrm>
              <a:off x="1820" y="2865"/>
              <a:ext cx="252" cy="10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4" name="Rectangle 52"/>
            <p:cNvSpPr>
              <a:spLocks noChangeArrowheads="1"/>
            </p:cNvSpPr>
            <p:nvPr/>
          </p:nvSpPr>
          <p:spPr bwMode="auto">
            <a:xfrm>
              <a:off x="1820" y="2875"/>
              <a:ext cx="252" cy="10"/>
            </a:xfrm>
            <a:prstGeom prst="rect">
              <a:avLst/>
            </a:prstGeom>
            <a:solidFill>
              <a:srgbClr val="005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5" name="Rectangle 53"/>
            <p:cNvSpPr>
              <a:spLocks noChangeArrowheads="1"/>
            </p:cNvSpPr>
            <p:nvPr/>
          </p:nvSpPr>
          <p:spPr bwMode="auto">
            <a:xfrm>
              <a:off x="1820" y="2885"/>
              <a:ext cx="252" cy="10"/>
            </a:xfrm>
            <a:prstGeom prst="rect">
              <a:avLst/>
            </a:prstGeom>
            <a:solidFill>
              <a:srgbClr val="005D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6" name="Rectangle 54"/>
            <p:cNvSpPr>
              <a:spLocks noChangeArrowheads="1"/>
            </p:cNvSpPr>
            <p:nvPr/>
          </p:nvSpPr>
          <p:spPr bwMode="auto">
            <a:xfrm>
              <a:off x="1820" y="2895"/>
              <a:ext cx="252" cy="10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7" name="Rectangle 55"/>
            <p:cNvSpPr>
              <a:spLocks noChangeArrowheads="1"/>
            </p:cNvSpPr>
            <p:nvPr/>
          </p:nvSpPr>
          <p:spPr bwMode="auto">
            <a:xfrm>
              <a:off x="1820" y="2905"/>
              <a:ext cx="252" cy="11"/>
            </a:xfrm>
            <a:prstGeom prst="rect">
              <a:avLst/>
            </a:prstGeom>
            <a:solidFill>
              <a:srgbClr val="005A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8" name="Rectangle 56"/>
            <p:cNvSpPr>
              <a:spLocks noChangeArrowheads="1"/>
            </p:cNvSpPr>
            <p:nvPr/>
          </p:nvSpPr>
          <p:spPr bwMode="auto">
            <a:xfrm>
              <a:off x="1820" y="2916"/>
              <a:ext cx="252" cy="10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89" name="Rectangle 57"/>
            <p:cNvSpPr>
              <a:spLocks noChangeArrowheads="1"/>
            </p:cNvSpPr>
            <p:nvPr/>
          </p:nvSpPr>
          <p:spPr bwMode="auto">
            <a:xfrm>
              <a:off x="1820" y="2926"/>
              <a:ext cx="252" cy="10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0" name="Rectangle 58"/>
            <p:cNvSpPr>
              <a:spLocks noChangeArrowheads="1"/>
            </p:cNvSpPr>
            <p:nvPr/>
          </p:nvSpPr>
          <p:spPr bwMode="auto">
            <a:xfrm>
              <a:off x="1820" y="2936"/>
              <a:ext cx="252" cy="10"/>
            </a:xfrm>
            <a:prstGeom prst="rect">
              <a:avLst/>
            </a:prstGeom>
            <a:solidFill>
              <a:srgbClr val="0054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1" name="Rectangle 59"/>
            <p:cNvSpPr>
              <a:spLocks noChangeArrowheads="1"/>
            </p:cNvSpPr>
            <p:nvPr/>
          </p:nvSpPr>
          <p:spPr bwMode="auto">
            <a:xfrm>
              <a:off x="1820" y="2946"/>
              <a:ext cx="252" cy="10"/>
            </a:xfrm>
            <a:prstGeom prst="rect">
              <a:avLst/>
            </a:prstGeom>
            <a:solidFill>
              <a:srgbClr val="005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2" name="Rectangle 60"/>
            <p:cNvSpPr>
              <a:spLocks noChangeArrowheads="1"/>
            </p:cNvSpPr>
            <p:nvPr/>
          </p:nvSpPr>
          <p:spPr bwMode="auto">
            <a:xfrm>
              <a:off x="1820" y="2956"/>
              <a:ext cx="252" cy="10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3" name="Rectangle 61"/>
            <p:cNvSpPr>
              <a:spLocks noChangeArrowheads="1"/>
            </p:cNvSpPr>
            <p:nvPr/>
          </p:nvSpPr>
          <p:spPr bwMode="auto">
            <a:xfrm>
              <a:off x="1820" y="2966"/>
              <a:ext cx="252" cy="10"/>
            </a:xfrm>
            <a:prstGeom prst="rect">
              <a:avLst/>
            </a:prstGeom>
            <a:solidFill>
              <a:srgbClr val="004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4" name="Rectangle 62"/>
            <p:cNvSpPr>
              <a:spLocks noChangeArrowheads="1"/>
            </p:cNvSpPr>
            <p:nvPr/>
          </p:nvSpPr>
          <p:spPr bwMode="auto">
            <a:xfrm>
              <a:off x="1820" y="2976"/>
              <a:ext cx="252" cy="10"/>
            </a:xfrm>
            <a:prstGeom prst="rect">
              <a:avLst/>
            </a:prstGeom>
            <a:solidFill>
              <a:srgbClr val="004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5" name="Rectangle 63"/>
            <p:cNvSpPr>
              <a:spLocks noChangeArrowheads="1"/>
            </p:cNvSpPr>
            <p:nvPr/>
          </p:nvSpPr>
          <p:spPr bwMode="auto">
            <a:xfrm>
              <a:off x="1820" y="2986"/>
              <a:ext cx="252" cy="10"/>
            </a:xfrm>
            <a:prstGeom prst="rect">
              <a:avLst/>
            </a:prstGeom>
            <a:solidFill>
              <a:srgbClr val="0049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6" name="Rectangle 64"/>
            <p:cNvSpPr>
              <a:spLocks noChangeArrowheads="1"/>
            </p:cNvSpPr>
            <p:nvPr/>
          </p:nvSpPr>
          <p:spPr bwMode="auto">
            <a:xfrm>
              <a:off x="1820" y="2996"/>
              <a:ext cx="252" cy="11"/>
            </a:xfrm>
            <a:prstGeom prst="rect">
              <a:avLst/>
            </a:prstGeom>
            <a:solidFill>
              <a:srgbClr val="0047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7" name="Rectangle 65"/>
            <p:cNvSpPr>
              <a:spLocks noChangeArrowheads="1"/>
            </p:cNvSpPr>
            <p:nvPr/>
          </p:nvSpPr>
          <p:spPr bwMode="auto">
            <a:xfrm>
              <a:off x="1820" y="3007"/>
              <a:ext cx="252" cy="10"/>
            </a:xfrm>
            <a:prstGeom prst="rect">
              <a:avLst/>
            </a:prstGeom>
            <a:solidFill>
              <a:srgbClr val="0044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8" name="Rectangle 66"/>
            <p:cNvSpPr>
              <a:spLocks noChangeArrowheads="1"/>
            </p:cNvSpPr>
            <p:nvPr/>
          </p:nvSpPr>
          <p:spPr bwMode="auto">
            <a:xfrm>
              <a:off x="1820" y="3017"/>
              <a:ext cx="252" cy="10"/>
            </a:xfrm>
            <a:prstGeom prst="rect">
              <a:avLst/>
            </a:prstGeom>
            <a:solidFill>
              <a:srgbClr val="0042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699" name="Rectangle 67"/>
            <p:cNvSpPr>
              <a:spLocks noChangeArrowheads="1"/>
            </p:cNvSpPr>
            <p:nvPr/>
          </p:nvSpPr>
          <p:spPr bwMode="auto">
            <a:xfrm>
              <a:off x="1820" y="3027"/>
              <a:ext cx="252" cy="10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0" name="Rectangle 68"/>
            <p:cNvSpPr>
              <a:spLocks noChangeArrowheads="1"/>
            </p:cNvSpPr>
            <p:nvPr/>
          </p:nvSpPr>
          <p:spPr bwMode="auto">
            <a:xfrm>
              <a:off x="1820" y="3037"/>
              <a:ext cx="252" cy="10"/>
            </a:xfrm>
            <a:prstGeom prst="rect">
              <a:avLst/>
            </a:prstGeom>
            <a:solidFill>
              <a:srgbClr val="003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1" name="Rectangle 69"/>
            <p:cNvSpPr>
              <a:spLocks noChangeArrowheads="1"/>
            </p:cNvSpPr>
            <p:nvPr/>
          </p:nvSpPr>
          <p:spPr bwMode="auto">
            <a:xfrm>
              <a:off x="1820" y="3047"/>
              <a:ext cx="252" cy="10"/>
            </a:xfrm>
            <a:prstGeom prst="rect">
              <a:avLst/>
            </a:prstGeom>
            <a:solidFill>
              <a:srgbClr val="003C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2" name="Rectangle 70"/>
            <p:cNvSpPr>
              <a:spLocks noChangeArrowheads="1"/>
            </p:cNvSpPr>
            <p:nvPr/>
          </p:nvSpPr>
          <p:spPr bwMode="auto">
            <a:xfrm>
              <a:off x="1820" y="3057"/>
              <a:ext cx="252" cy="10"/>
            </a:xfrm>
            <a:prstGeom prst="rect">
              <a:avLst/>
            </a:prstGeom>
            <a:solidFill>
              <a:srgbClr val="00397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3" name="Rectangle 71"/>
            <p:cNvSpPr>
              <a:spLocks noChangeArrowheads="1"/>
            </p:cNvSpPr>
            <p:nvPr/>
          </p:nvSpPr>
          <p:spPr bwMode="auto">
            <a:xfrm>
              <a:off x="1820" y="3067"/>
              <a:ext cx="252" cy="10"/>
            </a:xfrm>
            <a:prstGeom prst="rect">
              <a:avLst/>
            </a:prstGeom>
            <a:solidFill>
              <a:srgbClr val="0037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4" name="Rectangle 72"/>
            <p:cNvSpPr>
              <a:spLocks noChangeArrowheads="1"/>
            </p:cNvSpPr>
            <p:nvPr/>
          </p:nvSpPr>
          <p:spPr bwMode="auto">
            <a:xfrm>
              <a:off x="1820" y="3077"/>
              <a:ext cx="252" cy="10"/>
            </a:xfrm>
            <a:prstGeom prst="rect">
              <a:avLst/>
            </a:prstGeom>
            <a:solidFill>
              <a:srgbClr val="0035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5" name="Rectangle 73"/>
            <p:cNvSpPr>
              <a:spLocks noChangeArrowheads="1"/>
            </p:cNvSpPr>
            <p:nvPr/>
          </p:nvSpPr>
          <p:spPr bwMode="auto">
            <a:xfrm>
              <a:off x="1820" y="3087"/>
              <a:ext cx="252" cy="10"/>
            </a:xfrm>
            <a:prstGeom prst="rect">
              <a:avLst/>
            </a:prstGeom>
            <a:solidFill>
              <a:srgbClr val="0034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6" name="Rectangle 74"/>
            <p:cNvSpPr>
              <a:spLocks noChangeArrowheads="1"/>
            </p:cNvSpPr>
            <p:nvPr/>
          </p:nvSpPr>
          <p:spPr bwMode="auto">
            <a:xfrm>
              <a:off x="1820" y="3097"/>
              <a:ext cx="252" cy="11"/>
            </a:xfrm>
            <a:prstGeom prst="rect">
              <a:avLst/>
            </a:prstGeom>
            <a:solidFill>
              <a:srgbClr val="0033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7" name="Rectangle 75"/>
            <p:cNvSpPr>
              <a:spLocks noChangeArrowheads="1"/>
            </p:cNvSpPr>
            <p:nvPr/>
          </p:nvSpPr>
          <p:spPr bwMode="auto">
            <a:xfrm>
              <a:off x="1820" y="3108"/>
              <a:ext cx="252" cy="10"/>
            </a:xfrm>
            <a:prstGeom prst="rect">
              <a:avLst/>
            </a:prstGeom>
            <a:solidFill>
              <a:srgbClr val="0032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8" name="Rectangle 76"/>
            <p:cNvSpPr>
              <a:spLocks noChangeArrowheads="1"/>
            </p:cNvSpPr>
            <p:nvPr/>
          </p:nvSpPr>
          <p:spPr bwMode="auto">
            <a:xfrm>
              <a:off x="1820" y="3118"/>
              <a:ext cx="252" cy="10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09" name="Rectangle 77"/>
            <p:cNvSpPr>
              <a:spLocks noChangeArrowheads="1"/>
            </p:cNvSpPr>
            <p:nvPr/>
          </p:nvSpPr>
          <p:spPr bwMode="auto">
            <a:xfrm>
              <a:off x="1820" y="3128"/>
              <a:ext cx="252" cy="10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0" name="Rectangle 78"/>
            <p:cNvSpPr>
              <a:spLocks noChangeArrowheads="1"/>
            </p:cNvSpPr>
            <p:nvPr/>
          </p:nvSpPr>
          <p:spPr bwMode="auto">
            <a:xfrm>
              <a:off x="1820" y="3138"/>
              <a:ext cx="252" cy="10"/>
            </a:xfrm>
            <a:prstGeom prst="rect">
              <a:avLst/>
            </a:prstGeom>
            <a:solidFill>
              <a:srgbClr val="002F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1" name="Rectangle 79"/>
            <p:cNvSpPr>
              <a:spLocks noChangeArrowheads="1"/>
            </p:cNvSpPr>
            <p:nvPr/>
          </p:nvSpPr>
          <p:spPr bwMode="auto">
            <a:xfrm>
              <a:off x="1820" y="2774"/>
              <a:ext cx="252" cy="37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2" name="Rectangle 80"/>
            <p:cNvSpPr>
              <a:spLocks noChangeArrowheads="1"/>
            </p:cNvSpPr>
            <p:nvPr/>
          </p:nvSpPr>
          <p:spPr bwMode="auto">
            <a:xfrm>
              <a:off x="3022" y="2522"/>
              <a:ext cx="242" cy="20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3" name="Rectangle 81"/>
            <p:cNvSpPr>
              <a:spLocks noChangeArrowheads="1"/>
            </p:cNvSpPr>
            <p:nvPr/>
          </p:nvSpPr>
          <p:spPr bwMode="auto">
            <a:xfrm>
              <a:off x="3022" y="2542"/>
              <a:ext cx="242" cy="3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4" name="Rectangle 82"/>
            <p:cNvSpPr>
              <a:spLocks noChangeArrowheads="1"/>
            </p:cNvSpPr>
            <p:nvPr/>
          </p:nvSpPr>
          <p:spPr bwMode="auto">
            <a:xfrm>
              <a:off x="3022" y="2572"/>
              <a:ext cx="242" cy="10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5" name="Rectangle 83"/>
            <p:cNvSpPr>
              <a:spLocks noChangeArrowheads="1"/>
            </p:cNvSpPr>
            <p:nvPr/>
          </p:nvSpPr>
          <p:spPr bwMode="auto">
            <a:xfrm>
              <a:off x="3022" y="2582"/>
              <a:ext cx="242" cy="10"/>
            </a:xfrm>
            <a:prstGeom prst="rect">
              <a:avLst/>
            </a:prstGeom>
            <a:solidFill>
              <a:srgbClr val="0064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6" name="Rectangle 84"/>
            <p:cNvSpPr>
              <a:spLocks noChangeArrowheads="1"/>
            </p:cNvSpPr>
            <p:nvPr/>
          </p:nvSpPr>
          <p:spPr bwMode="auto">
            <a:xfrm>
              <a:off x="3022" y="2592"/>
              <a:ext cx="242" cy="10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7" name="Rectangle 85"/>
            <p:cNvSpPr>
              <a:spLocks noChangeArrowheads="1"/>
            </p:cNvSpPr>
            <p:nvPr/>
          </p:nvSpPr>
          <p:spPr bwMode="auto">
            <a:xfrm>
              <a:off x="3022" y="2602"/>
              <a:ext cx="242" cy="21"/>
            </a:xfrm>
            <a:prstGeom prst="rect">
              <a:avLst/>
            </a:prstGeom>
            <a:solidFill>
              <a:srgbClr val="0064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8" name="Rectangle 86"/>
            <p:cNvSpPr>
              <a:spLocks noChangeArrowheads="1"/>
            </p:cNvSpPr>
            <p:nvPr/>
          </p:nvSpPr>
          <p:spPr bwMode="auto">
            <a:xfrm>
              <a:off x="3022" y="2623"/>
              <a:ext cx="242" cy="1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19" name="Rectangle 87"/>
            <p:cNvSpPr>
              <a:spLocks noChangeArrowheads="1"/>
            </p:cNvSpPr>
            <p:nvPr/>
          </p:nvSpPr>
          <p:spPr bwMode="auto">
            <a:xfrm>
              <a:off x="3022" y="2633"/>
              <a:ext cx="242" cy="10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0" name="Rectangle 88"/>
            <p:cNvSpPr>
              <a:spLocks noChangeArrowheads="1"/>
            </p:cNvSpPr>
            <p:nvPr/>
          </p:nvSpPr>
          <p:spPr bwMode="auto">
            <a:xfrm>
              <a:off x="3022" y="2643"/>
              <a:ext cx="242" cy="10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1" name="Rectangle 89"/>
            <p:cNvSpPr>
              <a:spLocks noChangeArrowheads="1"/>
            </p:cNvSpPr>
            <p:nvPr/>
          </p:nvSpPr>
          <p:spPr bwMode="auto">
            <a:xfrm>
              <a:off x="3022" y="2653"/>
              <a:ext cx="242" cy="10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2" name="Rectangle 90"/>
            <p:cNvSpPr>
              <a:spLocks noChangeArrowheads="1"/>
            </p:cNvSpPr>
            <p:nvPr/>
          </p:nvSpPr>
          <p:spPr bwMode="auto">
            <a:xfrm>
              <a:off x="3022" y="2663"/>
              <a:ext cx="242" cy="10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3" name="Rectangle 91"/>
            <p:cNvSpPr>
              <a:spLocks noChangeArrowheads="1"/>
            </p:cNvSpPr>
            <p:nvPr/>
          </p:nvSpPr>
          <p:spPr bwMode="auto">
            <a:xfrm>
              <a:off x="3022" y="2673"/>
              <a:ext cx="242" cy="10"/>
            </a:xfrm>
            <a:prstGeom prst="rect">
              <a:avLst/>
            </a:prstGeom>
            <a:solidFill>
              <a:srgbClr val="0060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4" name="Rectangle 92"/>
            <p:cNvSpPr>
              <a:spLocks noChangeArrowheads="1"/>
            </p:cNvSpPr>
            <p:nvPr/>
          </p:nvSpPr>
          <p:spPr bwMode="auto">
            <a:xfrm>
              <a:off x="3022" y="2683"/>
              <a:ext cx="242" cy="10"/>
            </a:xfrm>
            <a:prstGeom prst="rect">
              <a:avLst/>
            </a:prstGeom>
            <a:solidFill>
              <a:srgbClr val="005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5" name="Rectangle 93"/>
            <p:cNvSpPr>
              <a:spLocks noChangeArrowheads="1"/>
            </p:cNvSpPr>
            <p:nvPr/>
          </p:nvSpPr>
          <p:spPr bwMode="auto">
            <a:xfrm>
              <a:off x="3022" y="2693"/>
              <a:ext cx="242" cy="10"/>
            </a:xfrm>
            <a:prstGeom prst="rect">
              <a:avLst/>
            </a:prstGeom>
            <a:solidFill>
              <a:srgbClr val="005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6" name="Rectangle 94"/>
            <p:cNvSpPr>
              <a:spLocks noChangeArrowheads="1"/>
            </p:cNvSpPr>
            <p:nvPr/>
          </p:nvSpPr>
          <p:spPr bwMode="auto">
            <a:xfrm>
              <a:off x="3022" y="2703"/>
              <a:ext cx="242" cy="11"/>
            </a:xfrm>
            <a:prstGeom prst="rect">
              <a:avLst/>
            </a:prstGeom>
            <a:solidFill>
              <a:srgbClr val="005E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7" name="Rectangle 95"/>
            <p:cNvSpPr>
              <a:spLocks noChangeArrowheads="1"/>
            </p:cNvSpPr>
            <p:nvPr/>
          </p:nvSpPr>
          <p:spPr bwMode="auto">
            <a:xfrm>
              <a:off x="3022" y="2714"/>
              <a:ext cx="242" cy="10"/>
            </a:xfrm>
            <a:prstGeom prst="rect">
              <a:avLst/>
            </a:prstGeom>
            <a:solidFill>
              <a:srgbClr val="005D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8" name="Rectangle 96"/>
            <p:cNvSpPr>
              <a:spLocks noChangeArrowheads="1"/>
            </p:cNvSpPr>
            <p:nvPr/>
          </p:nvSpPr>
          <p:spPr bwMode="auto">
            <a:xfrm>
              <a:off x="3022" y="2724"/>
              <a:ext cx="242" cy="10"/>
            </a:xfrm>
            <a:prstGeom prst="rect">
              <a:avLst/>
            </a:prstGeom>
            <a:solidFill>
              <a:srgbClr val="005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29" name="Rectangle 97"/>
            <p:cNvSpPr>
              <a:spLocks noChangeArrowheads="1"/>
            </p:cNvSpPr>
            <p:nvPr/>
          </p:nvSpPr>
          <p:spPr bwMode="auto">
            <a:xfrm>
              <a:off x="3022" y="2734"/>
              <a:ext cx="242" cy="10"/>
            </a:xfrm>
            <a:prstGeom prst="rect">
              <a:avLst/>
            </a:prstGeom>
            <a:solidFill>
              <a:srgbClr val="005B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0" name="Rectangle 98"/>
            <p:cNvSpPr>
              <a:spLocks noChangeArrowheads="1"/>
            </p:cNvSpPr>
            <p:nvPr/>
          </p:nvSpPr>
          <p:spPr bwMode="auto">
            <a:xfrm>
              <a:off x="3022" y="2744"/>
              <a:ext cx="242" cy="10"/>
            </a:xfrm>
            <a:prstGeom prst="rect">
              <a:avLst/>
            </a:prstGeom>
            <a:solidFill>
              <a:srgbClr val="005B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1" name="Rectangle 99"/>
            <p:cNvSpPr>
              <a:spLocks noChangeArrowheads="1"/>
            </p:cNvSpPr>
            <p:nvPr/>
          </p:nvSpPr>
          <p:spPr bwMode="auto">
            <a:xfrm>
              <a:off x="3022" y="2754"/>
              <a:ext cx="242" cy="10"/>
            </a:xfrm>
            <a:prstGeom prst="rect">
              <a:avLst/>
            </a:prstGeom>
            <a:solidFill>
              <a:srgbClr val="005A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2" name="Rectangle 100"/>
            <p:cNvSpPr>
              <a:spLocks noChangeArrowheads="1"/>
            </p:cNvSpPr>
            <p:nvPr/>
          </p:nvSpPr>
          <p:spPr bwMode="auto">
            <a:xfrm>
              <a:off x="3022" y="2764"/>
              <a:ext cx="242" cy="10"/>
            </a:xfrm>
            <a:prstGeom prst="rect">
              <a:avLst/>
            </a:prstGeom>
            <a:solidFill>
              <a:srgbClr val="0058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3" name="Rectangle 101"/>
            <p:cNvSpPr>
              <a:spLocks noChangeArrowheads="1"/>
            </p:cNvSpPr>
            <p:nvPr/>
          </p:nvSpPr>
          <p:spPr bwMode="auto">
            <a:xfrm>
              <a:off x="3022" y="2774"/>
              <a:ext cx="242" cy="10"/>
            </a:xfrm>
            <a:prstGeom prst="rect">
              <a:avLst/>
            </a:prstGeom>
            <a:solidFill>
              <a:srgbClr val="0057A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4" name="Rectangle 102"/>
            <p:cNvSpPr>
              <a:spLocks noChangeArrowheads="1"/>
            </p:cNvSpPr>
            <p:nvPr/>
          </p:nvSpPr>
          <p:spPr bwMode="auto">
            <a:xfrm>
              <a:off x="3022" y="2784"/>
              <a:ext cx="242" cy="10"/>
            </a:xfrm>
            <a:prstGeom prst="rect">
              <a:avLst/>
            </a:prstGeom>
            <a:solidFill>
              <a:srgbClr val="005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5" name="Rectangle 103"/>
            <p:cNvSpPr>
              <a:spLocks noChangeArrowheads="1"/>
            </p:cNvSpPr>
            <p:nvPr/>
          </p:nvSpPr>
          <p:spPr bwMode="auto">
            <a:xfrm>
              <a:off x="3022" y="2794"/>
              <a:ext cx="242" cy="10"/>
            </a:xfrm>
            <a:prstGeom prst="rect">
              <a:avLst/>
            </a:prstGeom>
            <a:solidFill>
              <a:srgbClr val="0055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6" name="Rectangle 104"/>
            <p:cNvSpPr>
              <a:spLocks noChangeArrowheads="1"/>
            </p:cNvSpPr>
            <p:nvPr/>
          </p:nvSpPr>
          <p:spPr bwMode="auto">
            <a:xfrm>
              <a:off x="3022" y="2804"/>
              <a:ext cx="242" cy="11"/>
            </a:xfrm>
            <a:prstGeom prst="rect">
              <a:avLst/>
            </a:prstGeom>
            <a:solidFill>
              <a:srgbClr val="0054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7" name="Rectangle 105"/>
            <p:cNvSpPr>
              <a:spLocks noChangeArrowheads="1"/>
            </p:cNvSpPr>
            <p:nvPr/>
          </p:nvSpPr>
          <p:spPr bwMode="auto">
            <a:xfrm>
              <a:off x="3022" y="2815"/>
              <a:ext cx="242" cy="10"/>
            </a:xfrm>
            <a:prstGeom prst="rect">
              <a:avLst/>
            </a:prstGeom>
            <a:solidFill>
              <a:srgbClr val="005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8" name="Rectangle 106"/>
            <p:cNvSpPr>
              <a:spLocks noChangeArrowheads="1"/>
            </p:cNvSpPr>
            <p:nvPr/>
          </p:nvSpPr>
          <p:spPr bwMode="auto">
            <a:xfrm>
              <a:off x="3022" y="2825"/>
              <a:ext cx="242" cy="10"/>
            </a:xfrm>
            <a:prstGeom prst="rect">
              <a:avLst/>
            </a:prstGeom>
            <a:solidFill>
              <a:srgbClr val="0052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39" name="Rectangle 107"/>
            <p:cNvSpPr>
              <a:spLocks noChangeArrowheads="1"/>
            </p:cNvSpPr>
            <p:nvPr/>
          </p:nvSpPr>
          <p:spPr bwMode="auto">
            <a:xfrm>
              <a:off x="3022" y="2835"/>
              <a:ext cx="242" cy="10"/>
            </a:xfrm>
            <a:prstGeom prst="rect">
              <a:avLst/>
            </a:prstGeom>
            <a:solidFill>
              <a:srgbClr val="005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0" name="Rectangle 108"/>
            <p:cNvSpPr>
              <a:spLocks noChangeArrowheads="1"/>
            </p:cNvSpPr>
            <p:nvPr/>
          </p:nvSpPr>
          <p:spPr bwMode="auto">
            <a:xfrm>
              <a:off x="3022" y="2845"/>
              <a:ext cx="242" cy="10"/>
            </a:xfrm>
            <a:prstGeom prst="rect">
              <a:avLst/>
            </a:prstGeom>
            <a:solidFill>
              <a:srgbClr val="004F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1" name="Rectangle 109"/>
            <p:cNvSpPr>
              <a:spLocks noChangeArrowheads="1"/>
            </p:cNvSpPr>
            <p:nvPr/>
          </p:nvSpPr>
          <p:spPr bwMode="auto">
            <a:xfrm>
              <a:off x="3022" y="2855"/>
              <a:ext cx="242" cy="10"/>
            </a:xfrm>
            <a:prstGeom prst="rect">
              <a:avLst/>
            </a:prstGeom>
            <a:solidFill>
              <a:srgbClr val="004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2" name="Rectangle 110"/>
            <p:cNvSpPr>
              <a:spLocks noChangeArrowheads="1"/>
            </p:cNvSpPr>
            <p:nvPr/>
          </p:nvSpPr>
          <p:spPr bwMode="auto">
            <a:xfrm>
              <a:off x="3022" y="2865"/>
              <a:ext cx="242" cy="10"/>
            </a:xfrm>
            <a:prstGeom prst="rect">
              <a:avLst/>
            </a:prstGeom>
            <a:solidFill>
              <a:srgbClr val="004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3" name="Rectangle 111"/>
            <p:cNvSpPr>
              <a:spLocks noChangeArrowheads="1"/>
            </p:cNvSpPr>
            <p:nvPr/>
          </p:nvSpPr>
          <p:spPr bwMode="auto">
            <a:xfrm>
              <a:off x="3022" y="2875"/>
              <a:ext cx="242" cy="10"/>
            </a:xfrm>
            <a:prstGeom prst="rect">
              <a:avLst/>
            </a:prstGeom>
            <a:solidFill>
              <a:srgbClr val="004A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4" name="Rectangle 112"/>
            <p:cNvSpPr>
              <a:spLocks noChangeArrowheads="1"/>
            </p:cNvSpPr>
            <p:nvPr/>
          </p:nvSpPr>
          <p:spPr bwMode="auto">
            <a:xfrm>
              <a:off x="3022" y="2885"/>
              <a:ext cx="242" cy="10"/>
            </a:xfrm>
            <a:prstGeom prst="rect">
              <a:avLst/>
            </a:prstGeom>
            <a:solidFill>
              <a:srgbClr val="0048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5" name="Rectangle 113"/>
            <p:cNvSpPr>
              <a:spLocks noChangeArrowheads="1"/>
            </p:cNvSpPr>
            <p:nvPr/>
          </p:nvSpPr>
          <p:spPr bwMode="auto">
            <a:xfrm>
              <a:off x="3022" y="2895"/>
              <a:ext cx="242" cy="10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6" name="Rectangle 114"/>
            <p:cNvSpPr>
              <a:spLocks noChangeArrowheads="1"/>
            </p:cNvSpPr>
            <p:nvPr/>
          </p:nvSpPr>
          <p:spPr bwMode="auto">
            <a:xfrm>
              <a:off x="3022" y="2905"/>
              <a:ext cx="242" cy="11"/>
            </a:xfrm>
            <a:prstGeom prst="rect">
              <a:avLst/>
            </a:prstGeom>
            <a:solidFill>
              <a:srgbClr val="0045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7" name="Rectangle 115"/>
            <p:cNvSpPr>
              <a:spLocks noChangeArrowheads="1"/>
            </p:cNvSpPr>
            <p:nvPr/>
          </p:nvSpPr>
          <p:spPr bwMode="auto">
            <a:xfrm>
              <a:off x="3022" y="2916"/>
              <a:ext cx="242" cy="10"/>
            </a:xfrm>
            <a:prstGeom prst="rect">
              <a:avLst/>
            </a:prstGeom>
            <a:solidFill>
              <a:srgbClr val="0044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8" name="Rectangle 116"/>
            <p:cNvSpPr>
              <a:spLocks noChangeArrowheads="1"/>
            </p:cNvSpPr>
            <p:nvPr/>
          </p:nvSpPr>
          <p:spPr bwMode="auto">
            <a:xfrm>
              <a:off x="3022" y="2926"/>
              <a:ext cx="242" cy="10"/>
            </a:xfrm>
            <a:prstGeom prst="rect">
              <a:avLst/>
            </a:prstGeom>
            <a:solidFill>
              <a:srgbClr val="0043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49" name="Rectangle 117"/>
            <p:cNvSpPr>
              <a:spLocks noChangeArrowheads="1"/>
            </p:cNvSpPr>
            <p:nvPr/>
          </p:nvSpPr>
          <p:spPr bwMode="auto">
            <a:xfrm>
              <a:off x="3022" y="2936"/>
              <a:ext cx="242" cy="10"/>
            </a:xfrm>
            <a:prstGeom prst="rect">
              <a:avLst/>
            </a:prstGeom>
            <a:solidFill>
              <a:srgbClr val="0041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0" name="Rectangle 118"/>
            <p:cNvSpPr>
              <a:spLocks noChangeArrowheads="1"/>
            </p:cNvSpPr>
            <p:nvPr/>
          </p:nvSpPr>
          <p:spPr bwMode="auto">
            <a:xfrm>
              <a:off x="3022" y="2946"/>
              <a:ext cx="242" cy="10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1" name="Rectangle 119"/>
            <p:cNvSpPr>
              <a:spLocks noChangeArrowheads="1"/>
            </p:cNvSpPr>
            <p:nvPr/>
          </p:nvSpPr>
          <p:spPr bwMode="auto">
            <a:xfrm>
              <a:off x="3022" y="2956"/>
              <a:ext cx="242" cy="10"/>
            </a:xfrm>
            <a:prstGeom prst="rect">
              <a:avLst/>
            </a:prstGeom>
            <a:solidFill>
              <a:srgbClr val="003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2" name="Rectangle 120"/>
            <p:cNvSpPr>
              <a:spLocks noChangeArrowheads="1"/>
            </p:cNvSpPr>
            <p:nvPr/>
          </p:nvSpPr>
          <p:spPr bwMode="auto">
            <a:xfrm>
              <a:off x="3022" y="2966"/>
              <a:ext cx="242" cy="10"/>
            </a:xfrm>
            <a:prstGeom prst="rect">
              <a:avLst/>
            </a:prstGeom>
            <a:solidFill>
              <a:srgbClr val="003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3" name="Rectangle 121"/>
            <p:cNvSpPr>
              <a:spLocks noChangeArrowheads="1"/>
            </p:cNvSpPr>
            <p:nvPr/>
          </p:nvSpPr>
          <p:spPr bwMode="auto">
            <a:xfrm>
              <a:off x="3022" y="2976"/>
              <a:ext cx="242" cy="10"/>
            </a:xfrm>
            <a:prstGeom prst="rect">
              <a:avLst/>
            </a:prstGeom>
            <a:solidFill>
              <a:srgbClr val="003C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4" name="Rectangle 122"/>
            <p:cNvSpPr>
              <a:spLocks noChangeArrowheads="1"/>
            </p:cNvSpPr>
            <p:nvPr/>
          </p:nvSpPr>
          <p:spPr bwMode="auto">
            <a:xfrm>
              <a:off x="3022" y="2986"/>
              <a:ext cx="242" cy="10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5" name="Rectangle 123"/>
            <p:cNvSpPr>
              <a:spLocks noChangeArrowheads="1"/>
            </p:cNvSpPr>
            <p:nvPr/>
          </p:nvSpPr>
          <p:spPr bwMode="auto">
            <a:xfrm>
              <a:off x="3022" y="2996"/>
              <a:ext cx="242" cy="11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6" name="Rectangle 124"/>
            <p:cNvSpPr>
              <a:spLocks noChangeArrowheads="1"/>
            </p:cNvSpPr>
            <p:nvPr/>
          </p:nvSpPr>
          <p:spPr bwMode="auto">
            <a:xfrm>
              <a:off x="3022" y="3007"/>
              <a:ext cx="242" cy="10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7" name="Rectangle 125"/>
            <p:cNvSpPr>
              <a:spLocks noChangeArrowheads="1"/>
            </p:cNvSpPr>
            <p:nvPr/>
          </p:nvSpPr>
          <p:spPr bwMode="auto">
            <a:xfrm>
              <a:off x="3022" y="3017"/>
              <a:ext cx="242" cy="10"/>
            </a:xfrm>
            <a:prstGeom prst="rect">
              <a:avLst/>
            </a:prstGeom>
            <a:solidFill>
              <a:srgbClr val="0037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8" name="Rectangle 126"/>
            <p:cNvSpPr>
              <a:spLocks noChangeArrowheads="1"/>
            </p:cNvSpPr>
            <p:nvPr/>
          </p:nvSpPr>
          <p:spPr bwMode="auto">
            <a:xfrm>
              <a:off x="3022" y="3027"/>
              <a:ext cx="242" cy="10"/>
            </a:xfrm>
            <a:prstGeom prst="rect">
              <a:avLst/>
            </a:prstGeom>
            <a:solidFill>
              <a:srgbClr val="0036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59" name="Rectangle 127"/>
            <p:cNvSpPr>
              <a:spLocks noChangeArrowheads="1"/>
            </p:cNvSpPr>
            <p:nvPr/>
          </p:nvSpPr>
          <p:spPr bwMode="auto">
            <a:xfrm>
              <a:off x="3022" y="3037"/>
              <a:ext cx="242" cy="10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0" name="Rectangle 128"/>
            <p:cNvSpPr>
              <a:spLocks noChangeArrowheads="1"/>
            </p:cNvSpPr>
            <p:nvPr/>
          </p:nvSpPr>
          <p:spPr bwMode="auto">
            <a:xfrm>
              <a:off x="3022" y="3047"/>
              <a:ext cx="242" cy="10"/>
            </a:xfrm>
            <a:prstGeom prst="rect">
              <a:avLst/>
            </a:prstGeom>
            <a:solidFill>
              <a:srgbClr val="0034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1" name="Rectangle 129"/>
            <p:cNvSpPr>
              <a:spLocks noChangeArrowheads="1"/>
            </p:cNvSpPr>
            <p:nvPr/>
          </p:nvSpPr>
          <p:spPr bwMode="auto">
            <a:xfrm>
              <a:off x="3022" y="3057"/>
              <a:ext cx="242" cy="10"/>
            </a:xfrm>
            <a:prstGeom prst="rect">
              <a:avLst/>
            </a:prstGeom>
            <a:solidFill>
              <a:srgbClr val="0034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2" name="Rectangle 130"/>
            <p:cNvSpPr>
              <a:spLocks noChangeArrowheads="1"/>
            </p:cNvSpPr>
            <p:nvPr/>
          </p:nvSpPr>
          <p:spPr bwMode="auto">
            <a:xfrm>
              <a:off x="3022" y="3067"/>
              <a:ext cx="242" cy="10"/>
            </a:xfrm>
            <a:prstGeom prst="rect">
              <a:avLst/>
            </a:prstGeom>
            <a:solidFill>
              <a:srgbClr val="0033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3" name="Rectangle 131"/>
            <p:cNvSpPr>
              <a:spLocks noChangeArrowheads="1"/>
            </p:cNvSpPr>
            <p:nvPr/>
          </p:nvSpPr>
          <p:spPr bwMode="auto">
            <a:xfrm>
              <a:off x="3022" y="3077"/>
              <a:ext cx="242" cy="10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4" name="Rectangle 132"/>
            <p:cNvSpPr>
              <a:spLocks noChangeArrowheads="1"/>
            </p:cNvSpPr>
            <p:nvPr/>
          </p:nvSpPr>
          <p:spPr bwMode="auto">
            <a:xfrm>
              <a:off x="3022" y="3087"/>
              <a:ext cx="242" cy="10"/>
            </a:xfrm>
            <a:prstGeom prst="rect">
              <a:avLst/>
            </a:prstGeom>
            <a:solidFill>
              <a:srgbClr val="0032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5" name="Rectangle 133"/>
            <p:cNvSpPr>
              <a:spLocks noChangeArrowheads="1"/>
            </p:cNvSpPr>
            <p:nvPr/>
          </p:nvSpPr>
          <p:spPr bwMode="auto">
            <a:xfrm>
              <a:off x="3022" y="3097"/>
              <a:ext cx="242" cy="11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6" name="Rectangle 134"/>
            <p:cNvSpPr>
              <a:spLocks noChangeArrowheads="1"/>
            </p:cNvSpPr>
            <p:nvPr/>
          </p:nvSpPr>
          <p:spPr bwMode="auto">
            <a:xfrm>
              <a:off x="3022" y="3108"/>
              <a:ext cx="242" cy="10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7" name="Rectangle 135"/>
            <p:cNvSpPr>
              <a:spLocks noChangeArrowheads="1"/>
            </p:cNvSpPr>
            <p:nvPr/>
          </p:nvSpPr>
          <p:spPr bwMode="auto">
            <a:xfrm>
              <a:off x="3022" y="3118"/>
              <a:ext cx="242" cy="10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8" name="Rectangle 136"/>
            <p:cNvSpPr>
              <a:spLocks noChangeArrowheads="1"/>
            </p:cNvSpPr>
            <p:nvPr/>
          </p:nvSpPr>
          <p:spPr bwMode="auto">
            <a:xfrm>
              <a:off x="3022" y="3128"/>
              <a:ext cx="242" cy="10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69" name="Rectangle 137"/>
            <p:cNvSpPr>
              <a:spLocks noChangeArrowheads="1"/>
            </p:cNvSpPr>
            <p:nvPr/>
          </p:nvSpPr>
          <p:spPr bwMode="auto">
            <a:xfrm>
              <a:off x="3022" y="3138"/>
              <a:ext cx="242" cy="10"/>
            </a:xfrm>
            <a:prstGeom prst="rect">
              <a:avLst/>
            </a:prstGeom>
            <a:solidFill>
              <a:srgbClr val="002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0" name="Rectangle 138"/>
            <p:cNvSpPr>
              <a:spLocks noChangeArrowheads="1"/>
            </p:cNvSpPr>
            <p:nvPr/>
          </p:nvSpPr>
          <p:spPr bwMode="auto">
            <a:xfrm>
              <a:off x="3022" y="2522"/>
              <a:ext cx="242" cy="62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1" name="Rectangle 139"/>
            <p:cNvSpPr>
              <a:spLocks noChangeArrowheads="1"/>
            </p:cNvSpPr>
            <p:nvPr/>
          </p:nvSpPr>
          <p:spPr bwMode="auto">
            <a:xfrm>
              <a:off x="3618" y="1481"/>
              <a:ext cx="253" cy="121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2" name="Rectangle 140"/>
            <p:cNvSpPr>
              <a:spLocks noChangeArrowheads="1"/>
            </p:cNvSpPr>
            <p:nvPr/>
          </p:nvSpPr>
          <p:spPr bwMode="auto">
            <a:xfrm>
              <a:off x="3618" y="1602"/>
              <a:ext cx="253" cy="71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3" name="Rectangle 141"/>
            <p:cNvSpPr>
              <a:spLocks noChangeArrowheads="1"/>
            </p:cNvSpPr>
            <p:nvPr/>
          </p:nvSpPr>
          <p:spPr bwMode="auto">
            <a:xfrm>
              <a:off x="3618" y="1673"/>
              <a:ext cx="253" cy="81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4" name="Rectangle 142"/>
            <p:cNvSpPr>
              <a:spLocks noChangeArrowheads="1"/>
            </p:cNvSpPr>
            <p:nvPr/>
          </p:nvSpPr>
          <p:spPr bwMode="auto">
            <a:xfrm>
              <a:off x="3618" y="1754"/>
              <a:ext cx="253" cy="5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5" name="Rectangle 143"/>
            <p:cNvSpPr>
              <a:spLocks noChangeArrowheads="1"/>
            </p:cNvSpPr>
            <p:nvPr/>
          </p:nvSpPr>
          <p:spPr bwMode="auto">
            <a:xfrm>
              <a:off x="3618" y="1804"/>
              <a:ext cx="253" cy="51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6" name="Rectangle 144"/>
            <p:cNvSpPr>
              <a:spLocks noChangeArrowheads="1"/>
            </p:cNvSpPr>
            <p:nvPr/>
          </p:nvSpPr>
          <p:spPr bwMode="auto">
            <a:xfrm>
              <a:off x="3618" y="1855"/>
              <a:ext cx="253" cy="61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7" name="Rectangle 145"/>
            <p:cNvSpPr>
              <a:spLocks noChangeArrowheads="1"/>
            </p:cNvSpPr>
            <p:nvPr/>
          </p:nvSpPr>
          <p:spPr bwMode="auto">
            <a:xfrm>
              <a:off x="3618" y="1916"/>
              <a:ext cx="253" cy="30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8" name="Rectangle 146"/>
            <p:cNvSpPr>
              <a:spLocks noChangeArrowheads="1"/>
            </p:cNvSpPr>
            <p:nvPr/>
          </p:nvSpPr>
          <p:spPr bwMode="auto">
            <a:xfrm>
              <a:off x="3618" y="1946"/>
              <a:ext cx="253" cy="40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79" name="Rectangle 147"/>
            <p:cNvSpPr>
              <a:spLocks noChangeArrowheads="1"/>
            </p:cNvSpPr>
            <p:nvPr/>
          </p:nvSpPr>
          <p:spPr bwMode="auto">
            <a:xfrm>
              <a:off x="3618" y="1986"/>
              <a:ext cx="253" cy="20"/>
            </a:xfrm>
            <a:prstGeom prst="rect">
              <a:avLst/>
            </a:prstGeom>
            <a:solidFill>
              <a:srgbClr val="005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0" name="Rectangle 148"/>
            <p:cNvSpPr>
              <a:spLocks noChangeArrowheads="1"/>
            </p:cNvSpPr>
            <p:nvPr/>
          </p:nvSpPr>
          <p:spPr bwMode="auto">
            <a:xfrm>
              <a:off x="3618" y="2006"/>
              <a:ext cx="253" cy="31"/>
            </a:xfrm>
            <a:prstGeom prst="rect">
              <a:avLst/>
            </a:prstGeom>
            <a:solidFill>
              <a:srgbClr val="005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1" name="Rectangle 149"/>
            <p:cNvSpPr>
              <a:spLocks noChangeArrowheads="1"/>
            </p:cNvSpPr>
            <p:nvPr/>
          </p:nvSpPr>
          <p:spPr bwMode="auto">
            <a:xfrm>
              <a:off x="3618" y="2037"/>
              <a:ext cx="253" cy="20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2" name="Rectangle 150"/>
            <p:cNvSpPr>
              <a:spLocks noChangeArrowheads="1"/>
            </p:cNvSpPr>
            <p:nvPr/>
          </p:nvSpPr>
          <p:spPr bwMode="auto">
            <a:xfrm>
              <a:off x="3618" y="2057"/>
              <a:ext cx="253" cy="40"/>
            </a:xfrm>
            <a:prstGeom prst="rect">
              <a:avLst/>
            </a:prstGeom>
            <a:solidFill>
              <a:srgbClr val="005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3" name="Rectangle 151"/>
            <p:cNvSpPr>
              <a:spLocks noChangeArrowheads="1"/>
            </p:cNvSpPr>
            <p:nvPr/>
          </p:nvSpPr>
          <p:spPr bwMode="auto">
            <a:xfrm>
              <a:off x="3618" y="2097"/>
              <a:ext cx="253" cy="21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4" name="Rectangle 152"/>
            <p:cNvSpPr>
              <a:spLocks noChangeArrowheads="1"/>
            </p:cNvSpPr>
            <p:nvPr/>
          </p:nvSpPr>
          <p:spPr bwMode="auto">
            <a:xfrm>
              <a:off x="3618" y="2118"/>
              <a:ext cx="253" cy="20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5" name="Rectangle 153"/>
            <p:cNvSpPr>
              <a:spLocks noChangeArrowheads="1"/>
            </p:cNvSpPr>
            <p:nvPr/>
          </p:nvSpPr>
          <p:spPr bwMode="auto">
            <a:xfrm>
              <a:off x="3618" y="2138"/>
              <a:ext cx="253" cy="30"/>
            </a:xfrm>
            <a:prstGeom prst="rect">
              <a:avLst/>
            </a:prstGeom>
            <a:solidFill>
              <a:srgbClr val="0059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6" name="Rectangle 154"/>
            <p:cNvSpPr>
              <a:spLocks noChangeArrowheads="1"/>
            </p:cNvSpPr>
            <p:nvPr/>
          </p:nvSpPr>
          <p:spPr bwMode="auto">
            <a:xfrm>
              <a:off x="3618" y="2168"/>
              <a:ext cx="253" cy="20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7" name="Rectangle 155"/>
            <p:cNvSpPr>
              <a:spLocks noChangeArrowheads="1"/>
            </p:cNvSpPr>
            <p:nvPr/>
          </p:nvSpPr>
          <p:spPr bwMode="auto">
            <a:xfrm>
              <a:off x="3618" y="2188"/>
              <a:ext cx="253" cy="31"/>
            </a:xfrm>
            <a:prstGeom prst="rect">
              <a:avLst/>
            </a:prstGeom>
            <a:solidFill>
              <a:srgbClr val="005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8" name="Rectangle 156"/>
            <p:cNvSpPr>
              <a:spLocks noChangeArrowheads="1"/>
            </p:cNvSpPr>
            <p:nvPr/>
          </p:nvSpPr>
          <p:spPr bwMode="auto">
            <a:xfrm>
              <a:off x="3618" y="2219"/>
              <a:ext cx="253" cy="20"/>
            </a:xfrm>
            <a:prstGeom prst="rect">
              <a:avLst/>
            </a:prstGeom>
            <a:solidFill>
              <a:srgbClr val="005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89" name="Rectangle 157"/>
            <p:cNvSpPr>
              <a:spLocks noChangeArrowheads="1"/>
            </p:cNvSpPr>
            <p:nvPr/>
          </p:nvSpPr>
          <p:spPr bwMode="auto">
            <a:xfrm>
              <a:off x="3618" y="2239"/>
              <a:ext cx="253" cy="30"/>
            </a:xfrm>
            <a:prstGeom prst="rect">
              <a:avLst/>
            </a:prstGeom>
            <a:solidFill>
              <a:srgbClr val="0054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0" name="Rectangle 158"/>
            <p:cNvSpPr>
              <a:spLocks noChangeArrowheads="1"/>
            </p:cNvSpPr>
            <p:nvPr/>
          </p:nvSpPr>
          <p:spPr bwMode="auto">
            <a:xfrm>
              <a:off x="3618" y="2269"/>
              <a:ext cx="253" cy="10"/>
            </a:xfrm>
            <a:prstGeom prst="rect">
              <a:avLst/>
            </a:prstGeom>
            <a:solidFill>
              <a:srgbClr val="0052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1" name="Rectangle 159"/>
            <p:cNvSpPr>
              <a:spLocks noChangeArrowheads="1"/>
            </p:cNvSpPr>
            <p:nvPr/>
          </p:nvSpPr>
          <p:spPr bwMode="auto">
            <a:xfrm>
              <a:off x="3618" y="2279"/>
              <a:ext cx="253" cy="30"/>
            </a:xfrm>
            <a:prstGeom prst="rect">
              <a:avLst/>
            </a:prstGeom>
            <a:solidFill>
              <a:srgbClr val="0051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2" name="Rectangle 160"/>
            <p:cNvSpPr>
              <a:spLocks noChangeArrowheads="1"/>
            </p:cNvSpPr>
            <p:nvPr/>
          </p:nvSpPr>
          <p:spPr bwMode="auto">
            <a:xfrm>
              <a:off x="3618" y="2309"/>
              <a:ext cx="253" cy="2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3" name="Rectangle 161"/>
            <p:cNvSpPr>
              <a:spLocks noChangeArrowheads="1"/>
            </p:cNvSpPr>
            <p:nvPr/>
          </p:nvSpPr>
          <p:spPr bwMode="auto">
            <a:xfrm>
              <a:off x="3618" y="2330"/>
              <a:ext cx="253" cy="20"/>
            </a:xfrm>
            <a:prstGeom prst="rect">
              <a:avLst/>
            </a:prstGeom>
            <a:solidFill>
              <a:srgbClr val="004F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4" name="Rectangle 162"/>
            <p:cNvSpPr>
              <a:spLocks noChangeArrowheads="1"/>
            </p:cNvSpPr>
            <p:nvPr/>
          </p:nvSpPr>
          <p:spPr bwMode="auto">
            <a:xfrm>
              <a:off x="3618" y="2350"/>
              <a:ext cx="253" cy="20"/>
            </a:xfrm>
            <a:prstGeom prst="rect">
              <a:avLst/>
            </a:prstGeom>
            <a:solidFill>
              <a:srgbClr val="004E9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5" name="Rectangle 163"/>
            <p:cNvSpPr>
              <a:spLocks noChangeArrowheads="1"/>
            </p:cNvSpPr>
            <p:nvPr/>
          </p:nvSpPr>
          <p:spPr bwMode="auto">
            <a:xfrm>
              <a:off x="3618" y="2370"/>
              <a:ext cx="253" cy="20"/>
            </a:xfrm>
            <a:prstGeom prst="rect">
              <a:avLst/>
            </a:prstGeom>
            <a:solidFill>
              <a:srgbClr val="004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6" name="Rectangle 164"/>
            <p:cNvSpPr>
              <a:spLocks noChangeArrowheads="1"/>
            </p:cNvSpPr>
            <p:nvPr/>
          </p:nvSpPr>
          <p:spPr bwMode="auto">
            <a:xfrm>
              <a:off x="3618" y="2390"/>
              <a:ext cx="253" cy="21"/>
            </a:xfrm>
            <a:prstGeom prst="rect">
              <a:avLst/>
            </a:prstGeom>
            <a:solidFill>
              <a:srgbClr val="004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7" name="Rectangle 165"/>
            <p:cNvSpPr>
              <a:spLocks noChangeArrowheads="1"/>
            </p:cNvSpPr>
            <p:nvPr/>
          </p:nvSpPr>
          <p:spPr bwMode="auto">
            <a:xfrm>
              <a:off x="3618" y="2411"/>
              <a:ext cx="253" cy="20"/>
            </a:xfrm>
            <a:prstGeom prst="rect">
              <a:avLst/>
            </a:prstGeom>
            <a:solidFill>
              <a:srgbClr val="004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8" name="Rectangle 166"/>
            <p:cNvSpPr>
              <a:spLocks noChangeArrowheads="1"/>
            </p:cNvSpPr>
            <p:nvPr/>
          </p:nvSpPr>
          <p:spPr bwMode="auto">
            <a:xfrm>
              <a:off x="3618" y="2431"/>
              <a:ext cx="253" cy="20"/>
            </a:xfrm>
            <a:prstGeom prst="rect">
              <a:avLst/>
            </a:prstGeom>
            <a:solidFill>
              <a:srgbClr val="004A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799" name="Rectangle 167"/>
            <p:cNvSpPr>
              <a:spLocks noChangeArrowheads="1"/>
            </p:cNvSpPr>
            <p:nvPr/>
          </p:nvSpPr>
          <p:spPr bwMode="auto">
            <a:xfrm>
              <a:off x="3618" y="2451"/>
              <a:ext cx="253" cy="20"/>
            </a:xfrm>
            <a:prstGeom prst="rect">
              <a:avLst/>
            </a:prstGeom>
            <a:solidFill>
              <a:srgbClr val="0049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0" name="Rectangle 168"/>
            <p:cNvSpPr>
              <a:spLocks noChangeArrowheads="1"/>
            </p:cNvSpPr>
            <p:nvPr/>
          </p:nvSpPr>
          <p:spPr bwMode="auto">
            <a:xfrm>
              <a:off x="3618" y="2471"/>
              <a:ext cx="253" cy="20"/>
            </a:xfrm>
            <a:prstGeom prst="rect">
              <a:avLst/>
            </a:prstGeom>
            <a:solidFill>
              <a:srgbClr val="0048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1" name="Rectangle 169"/>
            <p:cNvSpPr>
              <a:spLocks noChangeArrowheads="1"/>
            </p:cNvSpPr>
            <p:nvPr/>
          </p:nvSpPr>
          <p:spPr bwMode="auto">
            <a:xfrm>
              <a:off x="3618" y="2491"/>
              <a:ext cx="253" cy="21"/>
            </a:xfrm>
            <a:prstGeom prst="rect">
              <a:avLst/>
            </a:prstGeom>
            <a:solidFill>
              <a:srgbClr val="0047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2" name="Rectangle 170"/>
            <p:cNvSpPr>
              <a:spLocks noChangeArrowheads="1"/>
            </p:cNvSpPr>
            <p:nvPr/>
          </p:nvSpPr>
          <p:spPr bwMode="auto">
            <a:xfrm>
              <a:off x="3618" y="2512"/>
              <a:ext cx="253" cy="20"/>
            </a:xfrm>
            <a:prstGeom prst="rect">
              <a:avLst/>
            </a:prstGeom>
            <a:solidFill>
              <a:srgbClr val="0045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3" name="Rectangle 171"/>
            <p:cNvSpPr>
              <a:spLocks noChangeArrowheads="1"/>
            </p:cNvSpPr>
            <p:nvPr/>
          </p:nvSpPr>
          <p:spPr bwMode="auto">
            <a:xfrm>
              <a:off x="3618" y="2532"/>
              <a:ext cx="253" cy="20"/>
            </a:xfrm>
            <a:prstGeom prst="rect">
              <a:avLst/>
            </a:prstGeom>
            <a:solidFill>
              <a:srgbClr val="0044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4" name="Rectangle 172"/>
            <p:cNvSpPr>
              <a:spLocks noChangeArrowheads="1"/>
            </p:cNvSpPr>
            <p:nvPr/>
          </p:nvSpPr>
          <p:spPr bwMode="auto">
            <a:xfrm>
              <a:off x="3618" y="2552"/>
              <a:ext cx="253" cy="20"/>
            </a:xfrm>
            <a:prstGeom prst="rect">
              <a:avLst/>
            </a:prstGeom>
            <a:solidFill>
              <a:srgbClr val="0043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5" name="Rectangle 173"/>
            <p:cNvSpPr>
              <a:spLocks noChangeArrowheads="1"/>
            </p:cNvSpPr>
            <p:nvPr/>
          </p:nvSpPr>
          <p:spPr bwMode="auto">
            <a:xfrm>
              <a:off x="3618" y="2572"/>
              <a:ext cx="253" cy="20"/>
            </a:xfrm>
            <a:prstGeom prst="rect">
              <a:avLst/>
            </a:prstGeom>
            <a:solidFill>
              <a:srgbClr val="0042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6" name="Rectangle 174"/>
            <p:cNvSpPr>
              <a:spLocks noChangeArrowheads="1"/>
            </p:cNvSpPr>
            <p:nvPr/>
          </p:nvSpPr>
          <p:spPr bwMode="auto">
            <a:xfrm>
              <a:off x="3618" y="2592"/>
              <a:ext cx="253" cy="31"/>
            </a:xfrm>
            <a:prstGeom prst="rect">
              <a:avLst/>
            </a:prstGeom>
            <a:solidFill>
              <a:srgbClr val="0041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7" name="Rectangle 175"/>
            <p:cNvSpPr>
              <a:spLocks noChangeArrowheads="1"/>
            </p:cNvSpPr>
            <p:nvPr/>
          </p:nvSpPr>
          <p:spPr bwMode="auto">
            <a:xfrm>
              <a:off x="3618" y="2623"/>
              <a:ext cx="253" cy="20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8" name="Rectangle 176"/>
            <p:cNvSpPr>
              <a:spLocks noChangeArrowheads="1"/>
            </p:cNvSpPr>
            <p:nvPr/>
          </p:nvSpPr>
          <p:spPr bwMode="auto">
            <a:xfrm>
              <a:off x="3618" y="2643"/>
              <a:ext cx="253" cy="20"/>
            </a:xfrm>
            <a:prstGeom prst="rect">
              <a:avLst/>
            </a:prstGeom>
            <a:solidFill>
              <a:srgbClr val="003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09" name="Rectangle 177"/>
            <p:cNvSpPr>
              <a:spLocks noChangeArrowheads="1"/>
            </p:cNvSpPr>
            <p:nvPr/>
          </p:nvSpPr>
          <p:spPr bwMode="auto">
            <a:xfrm>
              <a:off x="3618" y="2663"/>
              <a:ext cx="253" cy="20"/>
            </a:xfrm>
            <a:prstGeom prst="rect">
              <a:avLst/>
            </a:prstGeom>
            <a:solidFill>
              <a:srgbClr val="003D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0" name="Rectangle 178"/>
            <p:cNvSpPr>
              <a:spLocks noChangeArrowheads="1"/>
            </p:cNvSpPr>
            <p:nvPr/>
          </p:nvSpPr>
          <p:spPr bwMode="auto">
            <a:xfrm>
              <a:off x="3618" y="2683"/>
              <a:ext cx="253" cy="20"/>
            </a:xfrm>
            <a:prstGeom prst="rect">
              <a:avLst/>
            </a:prstGeom>
            <a:solidFill>
              <a:srgbClr val="003D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1" name="Rectangle 179"/>
            <p:cNvSpPr>
              <a:spLocks noChangeArrowheads="1"/>
            </p:cNvSpPr>
            <p:nvPr/>
          </p:nvSpPr>
          <p:spPr bwMode="auto">
            <a:xfrm>
              <a:off x="3618" y="2703"/>
              <a:ext cx="253" cy="21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2" name="Rectangle 180"/>
            <p:cNvSpPr>
              <a:spLocks noChangeArrowheads="1"/>
            </p:cNvSpPr>
            <p:nvPr/>
          </p:nvSpPr>
          <p:spPr bwMode="auto">
            <a:xfrm>
              <a:off x="3618" y="2724"/>
              <a:ext cx="253" cy="20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3" name="Rectangle 181"/>
            <p:cNvSpPr>
              <a:spLocks noChangeArrowheads="1"/>
            </p:cNvSpPr>
            <p:nvPr/>
          </p:nvSpPr>
          <p:spPr bwMode="auto">
            <a:xfrm>
              <a:off x="3618" y="2744"/>
              <a:ext cx="253" cy="20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4" name="Rectangle 182"/>
            <p:cNvSpPr>
              <a:spLocks noChangeArrowheads="1"/>
            </p:cNvSpPr>
            <p:nvPr/>
          </p:nvSpPr>
          <p:spPr bwMode="auto">
            <a:xfrm>
              <a:off x="3618" y="2764"/>
              <a:ext cx="253" cy="30"/>
            </a:xfrm>
            <a:prstGeom prst="rect">
              <a:avLst/>
            </a:prstGeom>
            <a:solidFill>
              <a:srgbClr val="0039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5" name="Rectangle 183"/>
            <p:cNvSpPr>
              <a:spLocks noChangeArrowheads="1"/>
            </p:cNvSpPr>
            <p:nvPr/>
          </p:nvSpPr>
          <p:spPr bwMode="auto">
            <a:xfrm>
              <a:off x="3618" y="2794"/>
              <a:ext cx="253" cy="21"/>
            </a:xfrm>
            <a:prstGeom prst="rect">
              <a:avLst/>
            </a:prstGeom>
            <a:solidFill>
              <a:srgbClr val="0038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6" name="Rectangle 184"/>
            <p:cNvSpPr>
              <a:spLocks noChangeArrowheads="1"/>
            </p:cNvSpPr>
            <p:nvPr/>
          </p:nvSpPr>
          <p:spPr bwMode="auto">
            <a:xfrm>
              <a:off x="3618" y="2815"/>
              <a:ext cx="253" cy="30"/>
            </a:xfrm>
            <a:prstGeom prst="rect">
              <a:avLst/>
            </a:prstGeom>
            <a:solidFill>
              <a:srgbClr val="0037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7" name="Rectangle 185"/>
            <p:cNvSpPr>
              <a:spLocks noChangeArrowheads="1"/>
            </p:cNvSpPr>
            <p:nvPr/>
          </p:nvSpPr>
          <p:spPr bwMode="auto">
            <a:xfrm>
              <a:off x="3618" y="2845"/>
              <a:ext cx="253" cy="30"/>
            </a:xfrm>
            <a:prstGeom prst="rect">
              <a:avLst/>
            </a:prstGeom>
            <a:solidFill>
              <a:srgbClr val="0036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8" name="Rectangle 186"/>
            <p:cNvSpPr>
              <a:spLocks noChangeArrowheads="1"/>
            </p:cNvSpPr>
            <p:nvPr/>
          </p:nvSpPr>
          <p:spPr bwMode="auto">
            <a:xfrm>
              <a:off x="3618" y="2875"/>
              <a:ext cx="253" cy="30"/>
            </a:xfrm>
            <a:prstGeom prst="rect">
              <a:avLst/>
            </a:prstGeom>
            <a:solidFill>
              <a:srgbClr val="0035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19" name="Rectangle 187"/>
            <p:cNvSpPr>
              <a:spLocks noChangeArrowheads="1"/>
            </p:cNvSpPr>
            <p:nvPr/>
          </p:nvSpPr>
          <p:spPr bwMode="auto">
            <a:xfrm>
              <a:off x="3618" y="2905"/>
              <a:ext cx="253" cy="41"/>
            </a:xfrm>
            <a:prstGeom prst="rect">
              <a:avLst/>
            </a:prstGeom>
            <a:solidFill>
              <a:srgbClr val="0034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0" name="Rectangle 188"/>
            <p:cNvSpPr>
              <a:spLocks noChangeArrowheads="1"/>
            </p:cNvSpPr>
            <p:nvPr/>
          </p:nvSpPr>
          <p:spPr bwMode="auto">
            <a:xfrm>
              <a:off x="3618" y="2946"/>
              <a:ext cx="253" cy="3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1" name="Rectangle 189"/>
            <p:cNvSpPr>
              <a:spLocks noChangeArrowheads="1"/>
            </p:cNvSpPr>
            <p:nvPr/>
          </p:nvSpPr>
          <p:spPr bwMode="auto">
            <a:xfrm>
              <a:off x="3618" y="2976"/>
              <a:ext cx="253" cy="31"/>
            </a:xfrm>
            <a:prstGeom prst="rect">
              <a:avLst/>
            </a:prstGeom>
            <a:solidFill>
              <a:srgbClr val="0032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2" name="Rectangle 190"/>
            <p:cNvSpPr>
              <a:spLocks noChangeArrowheads="1"/>
            </p:cNvSpPr>
            <p:nvPr/>
          </p:nvSpPr>
          <p:spPr bwMode="auto">
            <a:xfrm>
              <a:off x="3618" y="3007"/>
              <a:ext cx="253" cy="50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3" name="Rectangle 191"/>
            <p:cNvSpPr>
              <a:spLocks noChangeArrowheads="1"/>
            </p:cNvSpPr>
            <p:nvPr/>
          </p:nvSpPr>
          <p:spPr bwMode="auto">
            <a:xfrm>
              <a:off x="3618" y="3057"/>
              <a:ext cx="253" cy="81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4" name="Rectangle 192"/>
            <p:cNvSpPr>
              <a:spLocks noChangeArrowheads="1"/>
            </p:cNvSpPr>
            <p:nvPr/>
          </p:nvSpPr>
          <p:spPr bwMode="auto">
            <a:xfrm>
              <a:off x="3618" y="3138"/>
              <a:ext cx="253" cy="10"/>
            </a:xfrm>
            <a:prstGeom prst="rect">
              <a:avLst/>
            </a:prstGeom>
            <a:solidFill>
              <a:srgbClr val="002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5" name="Rectangle 193"/>
            <p:cNvSpPr>
              <a:spLocks noChangeArrowheads="1"/>
            </p:cNvSpPr>
            <p:nvPr/>
          </p:nvSpPr>
          <p:spPr bwMode="auto">
            <a:xfrm>
              <a:off x="3618" y="1481"/>
              <a:ext cx="253" cy="166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6" name="Rectangle 194"/>
            <p:cNvSpPr>
              <a:spLocks noChangeArrowheads="1"/>
            </p:cNvSpPr>
            <p:nvPr/>
          </p:nvSpPr>
          <p:spPr bwMode="auto">
            <a:xfrm>
              <a:off x="4224" y="2936"/>
              <a:ext cx="243" cy="10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7" name="Rectangle 195"/>
            <p:cNvSpPr>
              <a:spLocks noChangeArrowheads="1"/>
            </p:cNvSpPr>
            <p:nvPr/>
          </p:nvSpPr>
          <p:spPr bwMode="auto">
            <a:xfrm>
              <a:off x="4224" y="2946"/>
              <a:ext cx="243" cy="1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8" name="Rectangle 196"/>
            <p:cNvSpPr>
              <a:spLocks noChangeArrowheads="1"/>
            </p:cNvSpPr>
            <p:nvPr/>
          </p:nvSpPr>
          <p:spPr bwMode="auto">
            <a:xfrm>
              <a:off x="4224" y="2956"/>
              <a:ext cx="243" cy="10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29" name="Rectangle 197"/>
            <p:cNvSpPr>
              <a:spLocks noChangeArrowheads="1"/>
            </p:cNvSpPr>
            <p:nvPr/>
          </p:nvSpPr>
          <p:spPr bwMode="auto">
            <a:xfrm>
              <a:off x="4224" y="2966"/>
              <a:ext cx="243" cy="10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0" name="Rectangle 198"/>
            <p:cNvSpPr>
              <a:spLocks noChangeArrowheads="1"/>
            </p:cNvSpPr>
            <p:nvPr/>
          </p:nvSpPr>
          <p:spPr bwMode="auto">
            <a:xfrm>
              <a:off x="4224" y="2976"/>
              <a:ext cx="243" cy="10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1" name="Rectangle 199"/>
            <p:cNvSpPr>
              <a:spLocks noChangeArrowheads="1"/>
            </p:cNvSpPr>
            <p:nvPr/>
          </p:nvSpPr>
          <p:spPr bwMode="auto">
            <a:xfrm>
              <a:off x="4224" y="2986"/>
              <a:ext cx="243" cy="10"/>
            </a:xfrm>
            <a:prstGeom prst="rect">
              <a:avLst/>
            </a:prstGeom>
            <a:solidFill>
              <a:srgbClr val="005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2" name="Rectangle 200"/>
            <p:cNvSpPr>
              <a:spLocks noChangeArrowheads="1"/>
            </p:cNvSpPr>
            <p:nvPr/>
          </p:nvSpPr>
          <p:spPr bwMode="auto">
            <a:xfrm>
              <a:off x="4224" y="2996"/>
              <a:ext cx="243" cy="11"/>
            </a:xfrm>
            <a:prstGeom prst="rect">
              <a:avLst/>
            </a:prstGeom>
            <a:solidFill>
              <a:srgbClr val="005D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3" name="Rectangle 201"/>
            <p:cNvSpPr>
              <a:spLocks noChangeArrowheads="1"/>
            </p:cNvSpPr>
            <p:nvPr/>
          </p:nvSpPr>
          <p:spPr bwMode="auto">
            <a:xfrm>
              <a:off x="4224" y="3007"/>
              <a:ext cx="243" cy="10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4" name="Rectangle 202"/>
            <p:cNvSpPr>
              <a:spLocks noChangeArrowheads="1"/>
            </p:cNvSpPr>
            <p:nvPr/>
          </p:nvSpPr>
          <p:spPr bwMode="auto">
            <a:xfrm>
              <a:off x="4224" y="3017"/>
              <a:ext cx="243" cy="10"/>
            </a:xfrm>
            <a:prstGeom prst="rect">
              <a:avLst/>
            </a:prstGeom>
            <a:solidFill>
              <a:srgbClr val="0058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5" name="Rectangle 203"/>
            <p:cNvSpPr>
              <a:spLocks noChangeArrowheads="1"/>
            </p:cNvSpPr>
            <p:nvPr/>
          </p:nvSpPr>
          <p:spPr bwMode="auto">
            <a:xfrm>
              <a:off x="4224" y="3027"/>
              <a:ext cx="243" cy="10"/>
            </a:xfrm>
            <a:prstGeom prst="rect">
              <a:avLst/>
            </a:prstGeom>
            <a:solidFill>
              <a:srgbClr val="005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6" name="Rectangle 204"/>
            <p:cNvSpPr>
              <a:spLocks noChangeArrowheads="1"/>
            </p:cNvSpPr>
            <p:nvPr/>
          </p:nvSpPr>
          <p:spPr bwMode="auto">
            <a:xfrm>
              <a:off x="4224" y="3037"/>
              <a:ext cx="243" cy="10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7" name="Rectangle 205"/>
            <p:cNvSpPr>
              <a:spLocks noChangeArrowheads="1"/>
            </p:cNvSpPr>
            <p:nvPr/>
          </p:nvSpPr>
          <p:spPr bwMode="auto">
            <a:xfrm>
              <a:off x="4224" y="3047"/>
              <a:ext cx="243" cy="10"/>
            </a:xfrm>
            <a:prstGeom prst="rect">
              <a:avLst/>
            </a:prstGeom>
            <a:solidFill>
              <a:srgbClr val="004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8" name="Rectangle 206"/>
            <p:cNvSpPr>
              <a:spLocks noChangeArrowheads="1"/>
            </p:cNvSpPr>
            <p:nvPr/>
          </p:nvSpPr>
          <p:spPr bwMode="auto">
            <a:xfrm>
              <a:off x="4224" y="3057"/>
              <a:ext cx="243" cy="10"/>
            </a:xfrm>
            <a:prstGeom prst="rect">
              <a:avLst/>
            </a:prstGeom>
            <a:solidFill>
              <a:srgbClr val="0048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39" name="Rectangle 207"/>
            <p:cNvSpPr>
              <a:spLocks noChangeArrowheads="1"/>
            </p:cNvSpPr>
            <p:nvPr/>
          </p:nvSpPr>
          <p:spPr bwMode="auto">
            <a:xfrm>
              <a:off x="4224" y="3067"/>
              <a:ext cx="243" cy="10"/>
            </a:xfrm>
            <a:prstGeom prst="rect">
              <a:avLst/>
            </a:prstGeom>
            <a:solidFill>
              <a:srgbClr val="0044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0" name="Rectangle 208"/>
            <p:cNvSpPr>
              <a:spLocks noChangeArrowheads="1"/>
            </p:cNvSpPr>
            <p:nvPr/>
          </p:nvSpPr>
          <p:spPr bwMode="auto">
            <a:xfrm>
              <a:off x="4224" y="3077"/>
              <a:ext cx="243" cy="10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1" name="Rectangle 209"/>
            <p:cNvSpPr>
              <a:spLocks noChangeArrowheads="1"/>
            </p:cNvSpPr>
            <p:nvPr/>
          </p:nvSpPr>
          <p:spPr bwMode="auto">
            <a:xfrm>
              <a:off x="4224" y="3087"/>
              <a:ext cx="243" cy="10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2" name="Rectangle 210"/>
            <p:cNvSpPr>
              <a:spLocks noChangeArrowheads="1"/>
            </p:cNvSpPr>
            <p:nvPr/>
          </p:nvSpPr>
          <p:spPr bwMode="auto">
            <a:xfrm>
              <a:off x="4224" y="3097"/>
              <a:ext cx="243" cy="11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3" name="Rectangle 211"/>
            <p:cNvSpPr>
              <a:spLocks noChangeArrowheads="1"/>
            </p:cNvSpPr>
            <p:nvPr/>
          </p:nvSpPr>
          <p:spPr bwMode="auto">
            <a:xfrm>
              <a:off x="4224" y="3108"/>
              <a:ext cx="243" cy="10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4" name="Rectangle 212"/>
            <p:cNvSpPr>
              <a:spLocks noChangeArrowheads="1"/>
            </p:cNvSpPr>
            <p:nvPr/>
          </p:nvSpPr>
          <p:spPr bwMode="auto">
            <a:xfrm>
              <a:off x="4224" y="3118"/>
              <a:ext cx="243" cy="10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5" name="Rectangle 213"/>
            <p:cNvSpPr>
              <a:spLocks noChangeArrowheads="1"/>
            </p:cNvSpPr>
            <p:nvPr/>
          </p:nvSpPr>
          <p:spPr bwMode="auto">
            <a:xfrm>
              <a:off x="4224" y="3128"/>
              <a:ext cx="243" cy="10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6" name="Rectangle 214"/>
            <p:cNvSpPr>
              <a:spLocks noChangeArrowheads="1"/>
            </p:cNvSpPr>
            <p:nvPr/>
          </p:nvSpPr>
          <p:spPr bwMode="auto">
            <a:xfrm>
              <a:off x="4224" y="3138"/>
              <a:ext cx="243" cy="10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47" name="Rectangle 215"/>
            <p:cNvSpPr>
              <a:spLocks noChangeArrowheads="1"/>
            </p:cNvSpPr>
            <p:nvPr/>
          </p:nvSpPr>
          <p:spPr bwMode="auto">
            <a:xfrm>
              <a:off x="4224" y="2936"/>
              <a:ext cx="243" cy="212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7864" name="Rectangle 232"/>
            <p:cNvSpPr>
              <a:spLocks noChangeArrowheads="1"/>
            </p:cNvSpPr>
            <p:nvPr/>
          </p:nvSpPr>
          <p:spPr bwMode="auto">
            <a:xfrm>
              <a:off x="1322" y="2663"/>
              <a:ext cx="9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197865" name="Rectangle 233"/>
            <p:cNvSpPr>
              <a:spLocks noChangeArrowheads="1"/>
            </p:cNvSpPr>
            <p:nvPr/>
          </p:nvSpPr>
          <p:spPr bwMode="auto">
            <a:xfrm>
              <a:off x="1900" y="2542"/>
              <a:ext cx="14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197866" name="Rectangle 234"/>
            <p:cNvSpPr>
              <a:spLocks noChangeArrowheads="1"/>
            </p:cNvSpPr>
            <p:nvPr/>
          </p:nvSpPr>
          <p:spPr bwMode="auto">
            <a:xfrm>
              <a:off x="2523" y="2916"/>
              <a:ext cx="9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0%</a:t>
              </a:r>
            </a:p>
          </p:txBody>
        </p:sp>
        <p:sp>
          <p:nvSpPr>
            <p:cNvPr id="197867" name="Rectangle 235"/>
            <p:cNvSpPr>
              <a:spLocks noChangeArrowheads="1"/>
            </p:cNvSpPr>
            <p:nvPr/>
          </p:nvSpPr>
          <p:spPr bwMode="auto">
            <a:xfrm>
              <a:off x="3102" y="2289"/>
              <a:ext cx="14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20%</a:t>
              </a:r>
            </a:p>
          </p:txBody>
        </p:sp>
        <p:sp>
          <p:nvSpPr>
            <p:cNvPr id="197868" name="Rectangle 236"/>
            <p:cNvSpPr>
              <a:spLocks noChangeArrowheads="1"/>
            </p:cNvSpPr>
            <p:nvPr/>
          </p:nvSpPr>
          <p:spPr bwMode="auto">
            <a:xfrm>
              <a:off x="3697" y="1249"/>
              <a:ext cx="14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53%</a:t>
              </a:r>
            </a:p>
          </p:txBody>
        </p:sp>
        <p:sp>
          <p:nvSpPr>
            <p:cNvPr id="197869" name="Rectangle 237"/>
            <p:cNvSpPr>
              <a:spLocks noChangeArrowheads="1"/>
            </p:cNvSpPr>
            <p:nvPr/>
          </p:nvSpPr>
          <p:spPr bwMode="auto">
            <a:xfrm>
              <a:off x="4322" y="2703"/>
              <a:ext cx="9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97877" name="Rectangle 245"/>
            <p:cNvSpPr>
              <a:spLocks noChangeArrowheads="1"/>
            </p:cNvSpPr>
            <p:nvPr/>
          </p:nvSpPr>
          <p:spPr bwMode="auto">
            <a:xfrm>
              <a:off x="1091" y="3270"/>
              <a:ext cx="45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197878" name="Rectangle 246"/>
            <p:cNvSpPr>
              <a:spLocks noChangeArrowheads="1"/>
            </p:cNvSpPr>
            <p:nvPr/>
          </p:nvSpPr>
          <p:spPr bwMode="auto">
            <a:xfrm>
              <a:off x="1756" y="3270"/>
              <a:ext cx="3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  <p:sp>
          <p:nvSpPr>
            <p:cNvPr id="197879" name="Rectangle 247"/>
            <p:cNvSpPr>
              <a:spLocks noChangeArrowheads="1"/>
            </p:cNvSpPr>
            <p:nvPr/>
          </p:nvSpPr>
          <p:spPr bwMode="auto">
            <a:xfrm>
              <a:off x="2495" y="3259"/>
              <a:ext cx="114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</a:p>
          </p:txBody>
        </p:sp>
        <p:sp>
          <p:nvSpPr>
            <p:cNvPr id="197880" name="Rectangle 248"/>
            <p:cNvSpPr>
              <a:spLocks noChangeArrowheads="1"/>
            </p:cNvSpPr>
            <p:nvPr/>
          </p:nvSpPr>
          <p:spPr bwMode="auto">
            <a:xfrm>
              <a:off x="2871" y="3249"/>
              <a:ext cx="535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197881" name="Rectangle 249"/>
            <p:cNvSpPr>
              <a:spLocks noChangeArrowheads="1"/>
            </p:cNvSpPr>
            <p:nvPr/>
          </p:nvSpPr>
          <p:spPr bwMode="auto">
            <a:xfrm>
              <a:off x="3605" y="3249"/>
              <a:ext cx="291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197882" name="Rectangle 250"/>
            <p:cNvSpPr>
              <a:spLocks noChangeArrowheads="1"/>
            </p:cNvSpPr>
            <p:nvPr/>
          </p:nvSpPr>
          <p:spPr bwMode="auto">
            <a:xfrm>
              <a:off x="4315" y="3249"/>
              <a:ext cx="9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197894" name="Line 262"/>
            <p:cNvSpPr>
              <a:spLocks noChangeShapeType="1"/>
            </p:cNvSpPr>
            <p:nvPr/>
          </p:nvSpPr>
          <p:spPr bwMode="auto">
            <a:xfrm>
              <a:off x="2382" y="3158"/>
              <a:ext cx="317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7896" name="Text Box 264"/>
          <p:cNvSpPr txBox="1">
            <a:spLocks noChangeArrowheads="1"/>
          </p:cNvSpPr>
          <p:nvPr/>
        </p:nvSpPr>
        <p:spPr bwMode="auto">
          <a:xfrm>
            <a:off x="293688" y="6165850"/>
            <a:ext cx="269240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=75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718C-0E72-4087-961D-AB1566BE076F}" type="slidenum">
              <a:rPr lang="en-US"/>
              <a:pPr/>
              <a:t>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b="1">
                <a:latin typeface="Lucida Sans Unicode" pitchFamily="34" charset="0"/>
              </a:rPr>
              <a:t>INTRODUCCION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916113"/>
            <a:ext cx="5903912" cy="4321175"/>
          </a:xfrm>
        </p:spPr>
        <p:txBody>
          <a:bodyPr/>
          <a:lstStyle/>
          <a:p>
            <a:pPr algn="just"/>
            <a:r>
              <a:rPr lang="es-EC" sz="2400">
                <a:effectLst/>
                <a:latin typeface="Lucida Sans Unicode" pitchFamily="34" charset="0"/>
              </a:rPr>
              <a:t>La Revista la Onda es líder en el mercado  de  revistas juveniles. </a:t>
            </a:r>
          </a:p>
          <a:p>
            <a:pPr algn="just"/>
            <a:r>
              <a:rPr lang="es-EC" sz="2400">
                <a:effectLst/>
                <a:latin typeface="Lucida Sans Unicode" pitchFamily="34" charset="0"/>
              </a:rPr>
              <a:t>Su principal competidor es Generación XXI. </a:t>
            </a:r>
          </a:p>
          <a:p>
            <a:pPr algn="just"/>
            <a:r>
              <a:rPr lang="es-EC" sz="2400">
                <a:effectLst/>
                <a:latin typeface="Lucida Sans Unicode" pitchFamily="34" charset="0"/>
              </a:rPr>
              <a:t>Compiten con el mismo mercado de los jóvenes de 12 a 20 años de edad siendo los de 14 a 18 los que más compran  el producto.</a:t>
            </a:r>
          </a:p>
          <a:p>
            <a:pPr algn="just"/>
            <a:r>
              <a:rPr lang="es-EC" sz="2400">
                <a:effectLst/>
                <a:latin typeface="Lucida Sans Unicode" pitchFamily="34" charset="0"/>
              </a:rPr>
              <a:t>El segmento Femenino es el que demanda mas la revista </a:t>
            </a:r>
          </a:p>
          <a:p>
            <a:pPr algn="just">
              <a:buFont typeface="Wingdings" pitchFamily="2" charset="2"/>
              <a:buNone/>
            </a:pPr>
            <a:endParaRPr lang="es-EC" sz="2400">
              <a:effectLst/>
              <a:latin typeface="Lucida Sans Unicode" pitchFamily="34" charset="0"/>
            </a:endParaRPr>
          </a:p>
        </p:txBody>
      </p:sp>
      <p:pic>
        <p:nvPicPr>
          <p:cNvPr id="66564" name="Picture 4" descr="LaOnd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844675"/>
            <a:ext cx="1403350" cy="1981200"/>
          </a:xfrm>
          <a:noFill/>
          <a:ln/>
        </p:spPr>
      </p:pic>
      <p:pic>
        <p:nvPicPr>
          <p:cNvPr id="66566" name="Picture 6" descr="generacion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4365625"/>
            <a:ext cx="1377950" cy="19462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10F3-C11E-4D80-8E58-3B7E70832FD3}" type="slidenum">
              <a:rPr lang="en-US"/>
              <a:pPr/>
              <a:t>30</a:t>
            </a:fld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735013" y="381000"/>
            <a:ext cx="8229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Revistas de Entretenimiento Juvenil</a:t>
            </a:r>
            <a:b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Top of Mind - Edad</a:t>
            </a: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6807" name="Rectangle 199"/>
          <p:cNvSpPr>
            <a:spLocks noChangeArrowheads="1"/>
          </p:cNvSpPr>
          <p:nvPr/>
        </p:nvSpPr>
        <p:spPr bwMode="auto">
          <a:xfrm>
            <a:off x="4310063" y="1139825"/>
            <a:ext cx="15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 sz="1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6841" name="Group 233"/>
          <p:cNvGrpSpPr>
            <a:grpSpLocks/>
          </p:cNvGrpSpPr>
          <p:nvPr/>
        </p:nvGrpSpPr>
        <p:grpSpPr bwMode="auto">
          <a:xfrm>
            <a:off x="6804025" y="5876925"/>
            <a:ext cx="1143000" cy="182563"/>
            <a:chOff x="3305" y="3702"/>
            <a:chExt cx="720" cy="115"/>
          </a:xfrm>
        </p:grpSpPr>
        <p:sp>
          <p:nvSpPr>
            <p:cNvPr id="196828" name="Rectangle 220"/>
            <p:cNvSpPr>
              <a:spLocks noChangeArrowheads="1"/>
            </p:cNvSpPr>
            <p:nvPr/>
          </p:nvSpPr>
          <p:spPr bwMode="auto">
            <a:xfrm>
              <a:off x="3305" y="3715"/>
              <a:ext cx="74" cy="44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29" name="Rectangle 221"/>
            <p:cNvSpPr>
              <a:spLocks noChangeArrowheads="1"/>
            </p:cNvSpPr>
            <p:nvPr/>
          </p:nvSpPr>
          <p:spPr bwMode="auto">
            <a:xfrm>
              <a:off x="3305" y="3702"/>
              <a:ext cx="74" cy="44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30" name="Rectangle 222"/>
            <p:cNvSpPr>
              <a:spLocks noChangeArrowheads="1"/>
            </p:cNvSpPr>
            <p:nvPr/>
          </p:nvSpPr>
          <p:spPr bwMode="auto">
            <a:xfrm>
              <a:off x="3305" y="3711"/>
              <a:ext cx="74" cy="44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31" name="Rectangle 223"/>
            <p:cNvSpPr>
              <a:spLocks noChangeArrowheads="1"/>
            </p:cNvSpPr>
            <p:nvPr/>
          </p:nvSpPr>
          <p:spPr bwMode="auto">
            <a:xfrm>
              <a:off x="3305" y="3720"/>
              <a:ext cx="74" cy="44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32" name="Rectangle 224"/>
            <p:cNvSpPr>
              <a:spLocks noChangeArrowheads="1"/>
            </p:cNvSpPr>
            <p:nvPr/>
          </p:nvSpPr>
          <p:spPr bwMode="auto">
            <a:xfrm>
              <a:off x="3305" y="3716"/>
              <a:ext cx="74" cy="44"/>
            </a:xfrm>
            <a:prstGeom prst="rect">
              <a:avLst/>
            </a:prstGeom>
            <a:solidFill>
              <a:srgbClr val="0044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33" name="Rectangle 225"/>
            <p:cNvSpPr>
              <a:spLocks noChangeArrowheads="1"/>
            </p:cNvSpPr>
            <p:nvPr/>
          </p:nvSpPr>
          <p:spPr bwMode="auto">
            <a:xfrm>
              <a:off x="3305" y="3716"/>
              <a:ext cx="74" cy="44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34" name="Rectangle 226"/>
            <p:cNvSpPr>
              <a:spLocks noChangeArrowheads="1"/>
            </p:cNvSpPr>
            <p:nvPr/>
          </p:nvSpPr>
          <p:spPr bwMode="auto">
            <a:xfrm>
              <a:off x="3305" y="3748"/>
              <a:ext cx="74" cy="44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35" name="Rectangle 227"/>
            <p:cNvSpPr>
              <a:spLocks noChangeArrowheads="1"/>
            </p:cNvSpPr>
            <p:nvPr/>
          </p:nvSpPr>
          <p:spPr bwMode="auto">
            <a:xfrm>
              <a:off x="3305" y="3715"/>
              <a:ext cx="74" cy="6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36" name="Rectangle 228"/>
            <p:cNvSpPr>
              <a:spLocks noChangeArrowheads="1"/>
            </p:cNvSpPr>
            <p:nvPr/>
          </p:nvSpPr>
          <p:spPr bwMode="auto">
            <a:xfrm>
              <a:off x="3417" y="3702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 a 23 años</a:t>
              </a:r>
            </a:p>
          </p:txBody>
        </p:sp>
      </p:grpSp>
      <p:sp>
        <p:nvSpPr>
          <p:cNvPr id="196837" name="Text Box 229"/>
          <p:cNvSpPr txBox="1">
            <a:spLocks noChangeArrowheads="1"/>
          </p:cNvSpPr>
          <p:nvPr/>
        </p:nvSpPr>
        <p:spPr bwMode="auto">
          <a:xfrm>
            <a:off x="755650" y="6381750"/>
            <a:ext cx="1584325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6840" name="Group 232"/>
          <p:cNvGrpSpPr>
            <a:grpSpLocks/>
          </p:cNvGrpSpPr>
          <p:nvPr/>
        </p:nvGrpSpPr>
        <p:grpSpPr bwMode="auto">
          <a:xfrm>
            <a:off x="900113" y="1268413"/>
            <a:ext cx="7345362" cy="4314825"/>
            <a:chOff x="795" y="1220"/>
            <a:chExt cx="3737" cy="1882"/>
          </a:xfrm>
        </p:grpSpPr>
        <p:sp>
          <p:nvSpPr>
            <p:cNvPr id="196615" name="Rectangle 7"/>
            <p:cNvSpPr>
              <a:spLocks noChangeArrowheads="1"/>
            </p:cNvSpPr>
            <p:nvPr/>
          </p:nvSpPr>
          <p:spPr bwMode="auto">
            <a:xfrm>
              <a:off x="795" y="1220"/>
              <a:ext cx="3737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24" name="Rectangle 16"/>
            <p:cNvSpPr>
              <a:spLocks noChangeArrowheads="1"/>
            </p:cNvSpPr>
            <p:nvPr/>
          </p:nvSpPr>
          <p:spPr bwMode="auto">
            <a:xfrm>
              <a:off x="973" y="2803"/>
              <a:ext cx="252" cy="9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25" name="Rectangle 17"/>
            <p:cNvSpPr>
              <a:spLocks noChangeArrowheads="1"/>
            </p:cNvSpPr>
            <p:nvPr/>
          </p:nvSpPr>
          <p:spPr bwMode="auto">
            <a:xfrm>
              <a:off x="973" y="2812"/>
              <a:ext cx="252" cy="9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26" name="Rectangle 18"/>
            <p:cNvSpPr>
              <a:spLocks noChangeArrowheads="1"/>
            </p:cNvSpPr>
            <p:nvPr/>
          </p:nvSpPr>
          <p:spPr bwMode="auto">
            <a:xfrm>
              <a:off x="973" y="2821"/>
              <a:ext cx="252" cy="10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27" name="Rectangle 19"/>
            <p:cNvSpPr>
              <a:spLocks noChangeArrowheads="1"/>
            </p:cNvSpPr>
            <p:nvPr/>
          </p:nvSpPr>
          <p:spPr bwMode="auto">
            <a:xfrm>
              <a:off x="973" y="2831"/>
              <a:ext cx="252" cy="9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28" name="Rectangle 20"/>
            <p:cNvSpPr>
              <a:spLocks noChangeArrowheads="1"/>
            </p:cNvSpPr>
            <p:nvPr/>
          </p:nvSpPr>
          <p:spPr bwMode="auto">
            <a:xfrm>
              <a:off x="973" y="2840"/>
              <a:ext cx="252" cy="10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29" name="Rectangle 21"/>
            <p:cNvSpPr>
              <a:spLocks noChangeArrowheads="1"/>
            </p:cNvSpPr>
            <p:nvPr/>
          </p:nvSpPr>
          <p:spPr bwMode="auto">
            <a:xfrm>
              <a:off x="973" y="2850"/>
              <a:ext cx="252" cy="9"/>
            </a:xfrm>
            <a:prstGeom prst="rect">
              <a:avLst/>
            </a:prstGeom>
            <a:solidFill>
              <a:srgbClr val="005E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0" name="Rectangle 22"/>
            <p:cNvSpPr>
              <a:spLocks noChangeArrowheads="1"/>
            </p:cNvSpPr>
            <p:nvPr/>
          </p:nvSpPr>
          <p:spPr bwMode="auto">
            <a:xfrm>
              <a:off x="973" y="2859"/>
              <a:ext cx="252" cy="10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1" name="Rectangle 23"/>
            <p:cNvSpPr>
              <a:spLocks noChangeArrowheads="1"/>
            </p:cNvSpPr>
            <p:nvPr/>
          </p:nvSpPr>
          <p:spPr bwMode="auto">
            <a:xfrm>
              <a:off x="973" y="2869"/>
              <a:ext cx="252" cy="9"/>
            </a:xfrm>
            <a:prstGeom prst="rect">
              <a:avLst/>
            </a:prstGeom>
            <a:solidFill>
              <a:srgbClr val="0058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2" name="Rectangle 24"/>
            <p:cNvSpPr>
              <a:spLocks noChangeArrowheads="1"/>
            </p:cNvSpPr>
            <p:nvPr/>
          </p:nvSpPr>
          <p:spPr bwMode="auto">
            <a:xfrm>
              <a:off x="973" y="2878"/>
              <a:ext cx="252" cy="9"/>
            </a:xfrm>
            <a:prstGeom prst="rect">
              <a:avLst/>
            </a:prstGeom>
            <a:solidFill>
              <a:srgbClr val="005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3" name="Rectangle 25"/>
            <p:cNvSpPr>
              <a:spLocks noChangeArrowheads="1"/>
            </p:cNvSpPr>
            <p:nvPr/>
          </p:nvSpPr>
          <p:spPr bwMode="auto">
            <a:xfrm>
              <a:off x="973" y="2887"/>
              <a:ext cx="252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4" name="Rectangle 26"/>
            <p:cNvSpPr>
              <a:spLocks noChangeArrowheads="1"/>
            </p:cNvSpPr>
            <p:nvPr/>
          </p:nvSpPr>
          <p:spPr bwMode="auto">
            <a:xfrm>
              <a:off x="973" y="2898"/>
              <a:ext cx="252" cy="9"/>
            </a:xfrm>
            <a:prstGeom prst="rect">
              <a:avLst/>
            </a:prstGeom>
            <a:solidFill>
              <a:srgbClr val="004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5" name="Rectangle 27"/>
            <p:cNvSpPr>
              <a:spLocks noChangeArrowheads="1"/>
            </p:cNvSpPr>
            <p:nvPr/>
          </p:nvSpPr>
          <p:spPr bwMode="auto">
            <a:xfrm>
              <a:off x="973" y="2907"/>
              <a:ext cx="252" cy="9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6" name="Rectangle 28"/>
            <p:cNvSpPr>
              <a:spLocks noChangeArrowheads="1"/>
            </p:cNvSpPr>
            <p:nvPr/>
          </p:nvSpPr>
          <p:spPr bwMode="auto">
            <a:xfrm>
              <a:off x="973" y="2916"/>
              <a:ext cx="252" cy="10"/>
            </a:xfrm>
            <a:prstGeom prst="rect">
              <a:avLst/>
            </a:prstGeom>
            <a:solidFill>
              <a:srgbClr val="0042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7" name="Rectangle 29"/>
            <p:cNvSpPr>
              <a:spLocks noChangeArrowheads="1"/>
            </p:cNvSpPr>
            <p:nvPr/>
          </p:nvSpPr>
          <p:spPr bwMode="auto">
            <a:xfrm>
              <a:off x="973" y="2926"/>
              <a:ext cx="252" cy="9"/>
            </a:xfrm>
            <a:prstGeom prst="rect">
              <a:avLst/>
            </a:prstGeom>
            <a:solidFill>
              <a:srgbClr val="003E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8" name="Rectangle 30"/>
            <p:cNvSpPr>
              <a:spLocks noChangeArrowheads="1"/>
            </p:cNvSpPr>
            <p:nvPr/>
          </p:nvSpPr>
          <p:spPr bwMode="auto">
            <a:xfrm>
              <a:off x="973" y="2935"/>
              <a:ext cx="252" cy="9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39" name="Rectangle 31"/>
            <p:cNvSpPr>
              <a:spLocks noChangeArrowheads="1"/>
            </p:cNvSpPr>
            <p:nvPr/>
          </p:nvSpPr>
          <p:spPr bwMode="auto">
            <a:xfrm>
              <a:off x="973" y="2944"/>
              <a:ext cx="252" cy="10"/>
            </a:xfrm>
            <a:prstGeom prst="rect">
              <a:avLst/>
            </a:prstGeom>
            <a:solidFill>
              <a:srgbClr val="0036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0" name="Rectangle 32"/>
            <p:cNvSpPr>
              <a:spLocks noChangeArrowheads="1"/>
            </p:cNvSpPr>
            <p:nvPr/>
          </p:nvSpPr>
          <p:spPr bwMode="auto">
            <a:xfrm>
              <a:off x="973" y="2954"/>
              <a:ext cx="252" cy="10"/>
            </a:xfrm>
            <a:prstGeom prst="rect">
              <a:avLst/>
            </a:prstGeom>
            <a:solidFill>
              <a:srgbClr val="0033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1" name="Rectangle 33"/>
            <p:cNvSpPr>
              <a:spLocks noChangeArrowheads="1"/>
            </p:cNvSpPr>
            <p:nvPr/>
          </p:nvSpPr>
          <p:spPr bwMode="auto">
            <a:xfrm>
              <a:off x="973" y="2964"/>
              <a:ext cx="252" cy="9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2" name="Rectangle 34"/>
            <p:cNvSpPr>
              <a:spLocks noChangeArrowheads="1"/>
            </p:cNvSpPr>
            <p:nvPr/>
          </p:nvSpPr>
          <p:spPr bwMode="auto">
            <a:xfrm>
              <a:off x="973" y="2973"/>
              <a:ext cx="252" cy="9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3" name="Rectangle 35"/>
            <p:cNvSpPr>
              <a:spLocks noChangeArrowheads="1"/>
            </p:cNvSpPr>
            <p:nvPr/>
          </p:nvSpPr>
          <p:spPr bwMode="auto">
            <a:xfrm>
              <a:off x="973" y="2803"/>
              <a:ext cx="252" cy="17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4" name="Rectangle 36"/>
            <p:cNvSpPr>
              <a:spLocks noChangeArrowheads="1"/>
            </p:cNvSpPr>
            <p:nvPr/>
          </p:nvSpPr>
          <p:spPr bwMode="auto">
            <a:xfrm>
              <a:off x="1593" y="2745"/>
              <a:ext cx="262" cy="10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5" name="Rectangle 37"/>
            <p:cNvSpPr>
              <a:spLocks noChangeArrowheads="1"/>
            </p:cNvSpPr>
            <p:nvPr/>
          </p:nvSpPr>
          <p:spPr bwMode="auto">
            <a:xfrm>
              <a:off x="1593" y="2755"/>
              <a:ext cx="262" cy="10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6" name="Rectangle 38"/>
            <p:cNvSpPr>
              <a:spLocks noChangeArrowheads="1"/>
            </p:cNvSpPr>
            <p:nvPr/>
          </p:nvSpPr>
          <p:spPr bwMode="auto">
            <a:xfrm>
              <a:off x="1593" y="2765"/>
              <a:ext cx="262" cy="9"/>
            </a:xfrm>
            <a:prstGeom prst="rect">
              <a:avLst/>
            </a:prstGeom>
            <a:solidFill>
              <a:srgbClr val="0064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7" name="Rectangle 39"/>
            <p:cNvSpPr>
              <a:spLocks noChangeArrowheads="1"/>
            </p:cNvSpPr>
            <p:nvPr/>
          </p:nvSpPr>
          <p:spPr bwMode="auto">
            <a:xfrm>
              <a:off x="1593" y="2774"/>
              <a:ext cx="262" cy="9"/>
            </a:xfrm>
            <a:prstGeom prst="rect">
              <a:avLst/>
            </a:prstGeom>
            <a:solidFill>
              <a:srgbClr val="0064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8" name="Rectangle 40"/>
            <p:cNvSpPr>
              <a:spLocks noChangeArrowheads="1"/>
            </p:cNvSpPr>
            <p:nvPr/>
          </p:nvSpPr>
          <p:spPr bwMode="auto">
            <a:xfrm>
              <a:off x="1593" y="2783"/>
              <a:ext cx="262" cy="9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49" name="Rectangle 41"/>
            <p:cNvSpPr>
              <a:spLocks noChangeArrowheads="1"/>
            </p:cNvSpPr>
            <p:nvPr/>
          </p:nvSpPr>
          <p:spPr bwMode="auto">
            <a:xfrm>
              <a:off x="1593" y="2792"/>
              <a:ext cx="262" cy="11"/>
            </a:xfrm>
            <a:prstGeom prst="rect">
              <a:avLst/>
            </a:prstGeom>
            <a:solidFill>
              <a:srgbClr val="0061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0" name="Rectangle 42"/>
            <p:cNvSpPr>
              <a:spLocks noChangeArrowheads="1"/>
            </p:cNvSpPr>
            <p:nvPr/>
          </p:nvSpPr>
          <p:spPr bwMode="auto">
            <a:xfrm>
              <a:off x="1593" y="2803"/>
              <a:ext cx="262" cy="9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1" name="Rectangle 43"/>
            <p:cNvSpPr>
              <a:spLocks noChangeArrowheads="1"/>
            </p:cNvSpPr>
            <p:nvPr/>
          </p:nvSpPr>
          <p:spPr bwMode="auto">
            <a:xfrm>
              <a:off x="1593" y="2812"/>
              <a:ext cx="262" cy="9"/>
            </a:xfrm>
            <a:prstGeom prst="rect">
              <a:avLst/>
            </a:prstGeom>
            <a:solidFill>
              <a:srgbClr val="005E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2" name="Rectangle 44"/>
            <p:cNvSpPr>
              <a:spLocks noChangeArrowheads="1"/>
            </p:cNvSpPr>
            <p:nvPr/>
          </p:nvSpPr>
          <p:spPr bwMode="auto">
            <a:xfrm>
              <a:off x="1593" y="2821"/>
              <a:ext cx="262" cy="10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3" name="Rectangle 45"/>
            <p:cNvSpPr>
              <a:spLocks noChangeArrowheads="1"/>
            </p:cNvSpPr>
            <p:nvPr/>
          </p:nvSpPr>
          <p:spPr bwMode="auto">
            <a:xfrm>
              <a:off x="1593" y="2831"/>
              <a:ext cx="262" cy="9"/>
            </a:xfrm>
            <a:prstGeom prst="rect">
              <a:avLst/>
            </a:prstGeom>
            <a:solidFill>
              <a:srgbClr val="005A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4" name="Rectangle 46"/>
            <p:cNvSpPr>
              <a:spLocks noChangeArrowheads="1"/>
            </p:cNvSpPr>
            <p:nvPr/>
          </p:nvSpPr>
          <p:spPr bwMode="auto">
            <a:xfrm>
              <a:off x="1593" y="2840"/>
              <a:ext cx="262" cy="10"/>
            </a:xfrm>
            <a:prstGeom prst="rect">
              <a:avLst/>
            </a:prstGeom>
            <a:solidFill>
              <a:srgbClr val="0056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5" name="Rectangle 47"/>
            <p:cNvSpPr>
              <a:spLocks noChangeArrowheads="1"/>
            </p:cNvSpPr>
            <p:nvPr/>
          </p:nvSpPr>
          <p:spPr bwMode="auto">
            <a:xfrm>
              <a:off x="1593" y="2850"/>
              <a:ext cx="262" cy="9"/>
            </a:xfrm>
            <a:prstGeom prst="rect">
              <a:avLst/>
            </a:prstGeom>
            <a:solidFill>
              <a:srgbClr val="0054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6" name="Rectangle 48"/>
            <p:cNvSpPr>
              <a:spLocks noChangeArrowheads="1"/>
            </p:cNvSpPr>
            <p:nvPr/>
          </p:nvSpPr>
          <p:spPr bwMode="auto">
            <a:xfrm>
              <a:off x="1593" y="2859"/>
              <a:ext cx="262" cy="10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7" name="Rectangle 49"/>
            <p:cNvSpPr>
              <a:spLocks noChangeArrowheads="1"/>
            </p:cNvSpPr>
            <p:nvPr/>
          </p:nvSpPr>
          <p:spPr bwMode="auto">
            <a:xfrm>
              <a:off x="1593" y="2869"/>
              <a:ext cx="262" cy="9"/>
            </a:xfrm>
            <a:prstGeom prst="rect">
              <a:avLst/>
            </a:prstGeom>
            <a:solidFill>
              <a:srgbClr val="004D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8" name="Rectangle 50"/>
            <p:cNvSpPr>
              <a:spLocks noChangeArrowheads="1"/>
            </p:cNvSpPr>
            <p:nvPr/>
          </p:nvSpPr>
          <p:spPr bwMode="auto">
            <a:xfrm>
              <a:off x="1593" y="2878"/>
              <a:ext cx="262" cy="9"/>
            </a:xfrm>
            <a:prstGeom prst="rect">
              <a:avLst/>
            </a:prstGeom>
            <a:solidFill>
              <a:srgbClr val="0049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59" name="Rectangle 51"/>
            <p:cNvSpPr>
              <a:spLocks noChangeArrowheads="1"/>
            </p:cNvSpPr>
            <p:nvPr/>
          </p:nvSpPr>
          <p:spPr bwMode="auto">
            <a:xfrm>
              <a:off x="1593" y="2887"/>
              <a:ext cx="262" cy="11"/>
            </a:xfrm>
            <a:prstGeom prst="rect">
              <a:avLst/>
            </a:prstGeom>
            <a:solidFill>
              <a:srgbClr val="0045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0" name="Rectangle 52"/>
            <p:cNvSpPr>
              <a:spLocks noChangeArrowheads="1"/>
            </p:cNvSpPr>
            <p:nvPr/>
          </p:nvSpPr>
          <p:spPr bwMode="auto">
            <a:xfrm>
              <a:off x="1593" y="2898"/>
              <a:ext cx="262" cy="9"/>
            </a:xfrm>
            <a:prstGeom prst="rect">
              <a:avLst/>
            </a:prstGeom>
            <a:solidFill>
              <a:srgbClr val="0042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1" name="Rectangle 53"/>
            <p:cNvSpPr>
              <a:spLocks noChangeArrowheads="1"/>
            </p:cNvSpPr>
            <p:nvPr/>
          </p:nvSpPr>
          <p:spPr bwMode="auto">
            <a:xfrm>
              <a:off x="1593" y="2907"/>
              <a:ext cx="262" cy="9"/>
            </a:xfrm>
            <a:prstGeom prst="rect">
              <a:avLst/>
            </a:prstGeom>
            <a:solidFill>
              <a:srgbClr val="003F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2" name="Rectangle 54"/>
            <p:cNvSpPr>
              <a:spLocks noChangeArrowheads="1"/>
            </p:cNvSpPr>
            <p:nvPr/>
          </p:nvSpPr>
          <p:spPr bwMode="auto">
            <a:xfrm>
              <a:off x="1593" y="2916"/>
              <a:ext cx="262" cy="10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3" name="Rectangle 55"/>
            <p:cNvSpPr>
              <a:spLocks noChangeArrowheads="1"/>
            </p:cNvSpPr>
            <p:nvPr/>
          </p:nvSpPr>
          <p:spPr bwMode="auto">
            <a:xfrm>
              <a:off x="1593" y="2926"/>
              <a:ext cx="262" cy="9"/>
            </a:xfrm>
            <a:prstGeom prst="rect">
              <a:avLst/>
            </a:prstGeom>
            <a:solidFill>
              <a:srgbClr val="0039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4" name="Rectangle 56"/>
            <p:cNvSpPr>
              <a:spLocks noChangeArrowheads="1"/>
            </p:cNvSpPr>
            <p:nvPr/>
          </p:nvSpPr>
          <p:spPr bwMode="auto">
            <a:xfrm>
              <a:off x="1593" y="2935"/>
              <a:ext cx="262" cy="9"/>
            </a:xfrm>
            <a:prstGeom prst="rect">
              <a:avLst/>
            </a:prstGeom>
            <a:solidFill>
              <a:srgbClr val="0036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5" name="Rectangle 57"/>
            <p:cNvSpPr>
              <a:spLocks noChangeArrowheads="1"/>
            </p:cNvSpPr>
            <p:nvPr/>
          </p:nvSpPr>
          <p:spPr bwMode="auto">
            <a:xfrm>
              <a:off x="1593" y="2944"/>
              <a:ext cx="262" cy="10"/>
            </a:xfrm>
            <a:prstGeom prst="rect">
              <a:avLst/>
            </a:prstGeom>
            <a:solidFill>
              <a:srgbClr val="0034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6" name="Rectangle 58"/>
            <p:cNvSpPr>
              <a:spLocks noChangeArrowheads="1"/>
            </p:cNvSpPr>
            <p:nvPr/>
          </p:nvSpPr>
          <p:spPr bwMode="auto">
            <a:xfrm>
              <a:off x="1593" y="2954"/>
              <a:ext cx="262" cy="10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7" name="Rectangle 59"/>
            <p:cNvSpPr>
              <a:spLocks noChangeArrowheads="1"/>
            </p:cNvSpPr>
            <p:nvPr/>
          </p:nvSpPr>
          <p:spPr bwMode="auto">
            <a:xfrm>
              <a:off x="1593" y="2964"/>
              <a:ext cx="262" cy="9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8" name="Rectangle 60"/>
            <p:cNvSpPr>
              <a:spLocks noChangeArrowheads="1"/>
            </p:cNvSpPr>
            <p:nvPr/>
          </p:nvSpPr>
          <p:spPr bwMode="auto">
            <a:xfrm>
              <a:off x="1593" y="2973"/>
              <a:ext cx="262" cy="9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69" name="Rectangle 61"/>
            <p:cNvSpPr>
              <a:spLocks noChangeArrowheads="1"/>
            </p:cNvSpPr>
            <p:nvPr/>
          </p:nvSpPr>
          <p:spPr bwMode="auto">
            <a:xfrm>
              <a:off x="1593" y="2745"/>
              <a:ext cx="262" cy="23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0" name="Rectangle 62"/>
            <p:cNvSpPr>
              <a:spLocks noChangeArrowheads="1"/>
            </p:cNvSpPr>
            <p:nvPr/>
          </p:nvSpPr>
          <p:spPr bwMode="auto">
            <a:xfrm>
              <a:off x="2841" y="2566"/>
              <a:ext cx="252" cy="9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1" name="Rectangle 63"/>
            <p:cNvSpPr>
              <a:spLocks noChangeArrowheads="1"/>
            </p:cNvSpPr>
            <p:nvPr/>
          </p:nvSpPr>
          <p:spPr bwMode="auto">
            <a:xfrm>
              <a:off x="2841" y="2575"/>
              <a:ext cx="252" cy="18"/>
            </a:xfrm>
            <a:prstGeom prst="rect">
              <a:avLst/>
            </a:prstGeom>
            <a:solidFill>
              <a:srgbClr val="0065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2" name="Rectangle 64"/>
            <p:cNvSpPr>
              <a:spLocks noChangeArrowheads="1"/>
            </p:cNvSpPr>
            <p:nvPr/>
          </p:nvSpPr>
          <p:spPr bwMode="auto">
            <a:xfrm>
              <a:off x="2841" y="2593"/>
              <a:ext cx="252" cy="11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3" name="Rectangle 65"/>
            <p:cNvSpPr>
              <a:spLocks noChangeArrowheads="1"/>
            </p:cNvSpPr>
            <p:nvPr/>
          </p:nvSpPr>
          <p:spPr bwMode="auto">
            <a:xfrm>
              <a:off x="2841" y="2604"/>
              <a:ext cx="252" cy="9"/>
            </a:xfrm>
            <a:prstGeom prst="rect">
              <a:avLst/>
            </a:prstGeom>
            <a:solidFill>
              <a:srgbClr val="0064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4" name="Rectangle 66"/>
            <p:cNvSpPr>
              <a:spLocks noChangeArrowheads="1"/>
            </p:cNvSpPr>
            <p:nvPr/>
          </p:nvSpPr>
          <p:spPr bwMode="auto">
            <a:xfrm>
              <a:off x="2841" y="2613"/>
              <a:ext cx="252" cy="9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5" name="Rectangle 67"/>
            <p:cNvSpPr>
              <a:spLocks noChangeArrowheads="1"/>
            </p:cNvSpPr>
            <p:nvPr/>
          </p:nvSpPr>
          <p:spPr bwMode="auto">
            <a:xfrm>
              <a:off x="2841" y="2622"/>
              <a:ext cx="252" cy="10"/>
            </a:xfrm>
            <a:prstGeom prst="rect">
              <a:avLst/>
            </a:prstGeom>
            <a:solidFill>
              <a:srgbClr val="0064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6" name="Rectangle 68"/>
            <p:cNvSpPr>
              <a:spLocks noChangeArrowheads="1"/>
            </p:cNvSpPr>
            <p:nvPr/>
          </p:nvSpPr>
          <p:spPr bwMode="auto">
            <a:xfrm>
              <a:off x="2841" y="2632"/>
              <a:ext cx="252" cy="9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7" name="Rectangle 69"/>
            <p:cNvSpPr>
              <a:spLocks noChangeArrowheads="1"/>
            </p:cNvSpPr>
            <p:nvPr/>
          </p:nvSpPr>
          <p:spPr bwMode="auto">
            <a:xfrm>
              <a:off x="2841" y="2641"/>
              <a:ext cx="252" cy="10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8" name="Rectangle 70"/>
            <p:cNvSpPr>
              <a:spLocks noChangeArrowheads="1"/>
            </p:cNvSpPr>
            <p:nvPr/>
          </p:nvSpPr>
          <p:spPr bwMode="auto">
            <a:xfrm>
              <a:off x="2841" y="2651"/>
              <a:ext cx="252" cy="9"/>
            </a:xfrm>
            <a:prstGeom prst="rect">
              <a:avLst/>
            </a:prstGeom>
            <a:solidFill>
              <a:srgbClr val="0062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79" name="Rectangle 71"/>
            <p:cNvSpPr>
              <a:spLocks noChangeArrowheads="1"/>
            </p:cNvSpPr>
            <p:nvPr/>
          </p:nvSpPr>
          <p:spPr bwMode="auto">
            <a:xfrm>
              <a:off x="2841" y="2660"/>
              <a:ext cx="252" cy="10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0" name="Rectangle 72"/>
            <p:cNvSpPr>
              <a:spLocks noChangeArrowheads="1"/>
            </p:cNvSpPr>
            <p:nvPr/>
          </p:nvSpPr>
          <p:spPr bwMode="auto">
            <a:xfrm>
              <a:off x="2841" y="2670"/>
              <a:ext cx="252" cy="9"/>
            </a:xfrm>
            <a:prstGeom prst="rect">
              <a:avLst/>
            </a:prstGeom>
            <a:solidFill>
              <a:srgbClr val="005F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1" name="Rectangle 73"/>
            <p:cNvSpPr>
              <a:spLocks noChangeArrowheads="1"/>
            </p:cNvSpPr>
            <p:nvPr/>
          </p:nvSpPr>
          <p:spPr bwMode="auto">
            <a:xfrm>
              <a:off x="2841" y="2679"/>
              <a:ext cx="252" cy="9"/>
            </a:xfrm>
            <a:prstGeom prst="rect">
              <a:avLst/>
            </a:prstGeom>
            <a:solidFill>
              <a:srgbClr val="005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2" name="Rectangle 74"/>
            <p:cNvSpPr>
              <a:spLocks noChangeArrowheads="1"/>
            </p:cNvSpPr>
            <p:nvPr/>
          </p:nvSpPr>
          <p:spPr bwMode="auto">
            <a:xfrm>
              <a:off x="2841" y="2688"/>
              <a:ext cx="252" cy="11"/>
            </a:xfrm>
            <a:prstGeom prst="rect">
              <a:avLst/>
            </a:prstGeom>
            <a:solidFill>
              <a:srgbClr val="005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3" name="Rectangle 75"/>
            <p:cNvSpPr>
              <a:spLocks noChangeArrowheads="1"/>
            </p:cNvSpPr>
            <p:nvPr/>
          </p:nvSpPr>
          <p:spPr bwMode="auto">
            <a:xfrm>
              <a:off x="2841" y="2699"/>
              <a:ext cx="252" cy="9"/>
            </a:xfrm>
            <a:prstGeom prst="rect">
              <a:avLst/>
            </a:prstGeom>
            <a:solidFill>
              <a:srgbClr val="005C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4" name="Rectangle 76"/>
            <p:cNvSpPr>
              <a:spLocks noChangeArrowheads="1"/>
            </p:cNvSpPr>
            <p:nvPr/>
          </p:nvSpPr>
          <p:spPr bwMode="auto">
            <a:xfrm>
              <a:off x="2841" y="2708"/>
              <a:ext cx="252" cy="9"/>
            </a:xfrm>
            <a:prstGeom prst="rect">
              <a:avLst/>
            </a:prstGeom>
            <a:solidFill>
              <a:srgbClr val="005B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5" name="Rectangle 77"/>
            <p:cNvSpPr>
              <a:spLocks noChangeArrowheads="1"/>
            </p:cNvSpPr>
            <p:nvPr/>
          </p:nvSpPr>
          <p:spPr bwMode="auto">
            <a:xfrm>
              <a:off x="2841" y="2717"/>
              <a:ext cx="252" cy="9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6" name="Rectangle 78"/>
            <p:cNvSpPr>
              <a:spLocks noChangeArrowheads="1"/>
            </p:cNvSpPr>
            <p:nvPr/>
          </p:nvSpPr>
          <p:spPr bwMode="auto">
            <a:xfrm>
              <a:off x="2841" y="2726"/>
              <a:ext cx="252" cy="10"/>
            </a:xfrm>
            <a:prstGeom prst="rect">
              <a:avLst/>
            </a:prstGeom>
            <a:solidFill>
              <a:srgbClr val="0058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7" name="Rectangle 79"/>
            <p:cNvSpPr>
              <a:spLocks noChangeArrowheads="1"/>
            </p:cNvSpPr>
            <p:nvPr/>
          </p:nvSpPr>
          <p:spPr bwMode="auto">
            <a:xfrm>
              <a:off x="2841" y="2736"/>
              <a:ext cx="252" cy="9"/>
            </a:xfrm>
            <a:prstGeom prst="rect">
              <a:avLst/>
            </a:prstGeom>
            <a:solidFill>
              <a:srgbClr val="0056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8" name="Rectangle 80"/>
            <p:cNvSpPr>
              <a:spLocks noChangeArrowheads="1"/>
            </p:cNvSpPr>
            <p:nvPr/>
          </p:nvSpPr>
          <p:spPr bwMode="auto">
            <a:xfrm>
              <a:off x="2841" y="2745"/>
              <a:ext cx="252" cy="10"/>
            </a:xfrm>
            <a:prstGeom prst="rect">
              <a:avLst/>
            </a:prstGeom>
            <a:solidFill>
              <a:srgbClr val="0055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89" name="Rectangle 81"/>
            <p:cNvSpPr>
              <a:spLocks noChangeArrowheads="1"/>
            </p:cNvSpPr>
            <p:nvPr/>
          </p:nvSpPr>
          <p:spPr bwMode="auto">
            <a:xfrm>
              <a:off x="2841" y="2755"/>
              <a:ext cx="252" cy="10"/>
            </a:xfrm>
            <a:prstGeom prst="rect">
              <a:avLst/>
            </a:prstGeom>
            <a:solidFill>
              <a:srgbClr val="0053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0" name="Rectangle 82"/>
            <p:cNvSpPr>
              <a:spLocks noChangeArrowheads="1"/>
            </p:cNvSpPr>
            <p:nvPr/>
          </p:nvSpPr>
          <p:spPr bwMode="auto">
            <a:xfrm>
              <a:off x="2841" y="2765"/>
              <a:ext cx="252" cy="9"/>
            </a:xfrm>
            <a:prstGeom prst="rect">
              <a:avLst/>
            </a:prstGeom>
            <a:solidFill>
              <a:srgbClr val="0052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1" name="Rectangle 83"/>
            <p:cNvSpPr>
              <a:spLocks noChangeArrowheads="1"/>
            </p:cNvSpPr>
            <p:nvPr/>
          </p:nvSpPr>
          <p:spPr bwMode="auto">
            <a:xfrm>
              <a:off x="2841" y="2774"/>
              <a:ext cx="252" cy="9"/>
            </a:xfrm>
            <a:prstGeom prst="rect">
              <a:avLst/>
            </a:prstGeom>
            <a:solidFill>
              <a:srgbClr val="005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2" name="Rectangle 84"/>
            <p:cNvSpPr>
              <a:spLocks noChangeArrowheads="1"/>
            </p:cNvSpPr>
            <p:nvPr/>
          </p:nvSpPr>
          <p:spPr bwMode="auto">
            <a:xfrm>
              <a:off x="2841" y="2783"/>
              <a:ext cx="252" cy="9"/>
            </a:xfrm>
            <a:prstGeom prst="rect">
              <a:avLst/>
            </a:prstGeom>
            <a:solidFill>
              <a:srgbClr val="004E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3" name="Rectangle 85"/>
            <p:cNvSpPr>
              <a:spLocks noChangeArrowheads="1"/>
            </p:cNvSpPr>
            <p:nvPr/>
          </p:nvSpPr>
          <p:spPr bwMode="auto">
            <a:xfrm>
              <a:off x="2841" y="2792"/>
              <a:ext cx="252" cy="11"/>
            </a:xfrm>
            <a:prstGeom prst="rect">
              <a:avLst/>
            </a:prstGeom>
            <a:solidFill>
              <a:srgbClr val="004C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4" name="Rectangle 86"/>
            <p:cNvSpPr>
              <a:spLocks noChangeArrowheads="1"/>
            </p:cNvSpPr>
            <p:nvPr/>
          </p:nvSpPr>
          <p:spPr bwMode="auto">
            <a:xfrm>
              <a:off x="2841" y="2803"/>
              <a:ext cx="252" cy="9"/>
            </a:xfrm>
            <a:prstGeom prst="rect">
              <a:avLst/>
            </a:prstGeom>
            <a:solidFill>
              <a:srgbClr val="00499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5" name="Rectangle 87"/>
            <p:cNvSpPr>
              <a:spLocks noChangeArrowheads="1"/>
            </p:cNvSpPr>
            <p:nvPr/>
          </p:nvSpPr>
          <p:spPr bwMode="auto">
            <a:xfrm>
              <a:off x="2841" y="2812"/>
              <a:ext cx="252" cy="9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6" name="Rectangle 88"/>
            <p:cNvSpPr>
              <a:spLocks noChangeArrowheads="1"/>
            </p:cNvSpPr>
            <p:nvPr/>
          </p:nvSpPr>
          <p:spPr bwMode="auto">
            <a:xfrm>
              <a:off x="2841" y="2821"/>
              <a:ext cx="252" cy="10"/>
            </a:xfrm>
            <a:prstGeom prst="rect">
              <a:avLst/>
            </a:prstGeom>
            <a:solidFill>
              <a:srgbClr val="0045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7" name="Rectangle 89"/>
            <p:cNvSpPr>
              <a:spLocks noChangeArrowheads="1"/>
            </p:cNvSpPr>
            <p:nvPr/>
          </p:nvSpPr>
          <p:spPr bwMode="auto">
            <a:xfrm>
              <a:off x="2841" y="2831"/>
              <a:ext cx="252" cy="9"/>
            </a:xfrm>
            <a:prstGeom prst="rect">
              <a:avLst/>
            </a:prstGeom>
            <a:solidFill>
              <a:srgbClr val="0043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8" name="Rectangle 90"/>
            <p:cNvSpPr>
              <a:spLocks noChangeArrowheads="1"/>
            </p:cNvSpPr>
            <p:nvPr/>
          </p:nvSpPr>
          <p:spPr bwMode="auto">
            <a:xfrm>
              <a:off x="2841" y="2840"/>
              <a:ext cx="252" cy="10"/>
            </a:xfrm>
            <a:prstGeom prst="rect">
              <a:avLst/>
            </a:prstGeom>
            <a:solidFill>
              <a:srgbClr val="0041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699" name="Rectangle 91"/>
            <p:cNvSpPr>
              <a:spLocks noChangeArrowheads="1"/>
            </p:cNvSpPr>
            <p:nvPr/>
          </p:nvSpPr>
          <p:spPr bwMode="auto">
            <a:xfrm>
              <a:off x="2841" y="2850"/>
              <a:ext cx="252" cy="9"/>
            </a:xfrm>
            <a:prstGeom prst="rect">
              <a:avLst/>
            </a:prstGeom>
            <a:solidFill>
              <a:srgbClr val="0040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0" name="Rectangle 92"/>
            <p:cNvSpPr>
              <a:spLocks noChangeArrowheads="1"/>
            </p:cNvSpPr>
            <p:nvPr/>
          </p:nvSpPr>
          <p:spPr bwMode="auto">
            <a:xfrm>
              <a:off x="2841" y="2859"/>
              <a:ext cx="252" cy="10"/>
            </a:xfrm>
            <a:prstGeom prst="rect">
              <a:avLst/>
            </a:prstGeom>
            <a:solidFill>
              <a:srgbClr val="003E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1" name="Rectangle 93"/>
            <p:cNvSpPr>
              <a:spLocks noChangeArrowheads="1"/>
            </p:cNvSpPr>
            <p:nvPr/>
          </p:nvSpPr>
          <p:spPr bwMode="auto">
            <a:xfrm>
              <a:off x="2841" y="2869"/>
              <a:ext cx="252" cy="9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2" name="Rectangle 94"/>
            <p:cNvSpPr>
              <a:spLocks noChangeArrowheads="1"/>
            </p:cNvSpPr>
            <p:nvPr/>
          </p:nvSpPr>
          <p:spPr bwMode="auto">
            <a:xfrm>
              <a:off x="2841" y="2878"/>
              <a:ext cx="252" cy="9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3" name="Rectangle 95"/>
            <p:cNvSpPr>
              <a:spLocks noChangeArrowheads="1"/>
            </p:cNvSpPr>
            <p:nvPr/>
          </p:nvSpPr>
          <p:spPr bwMode="auto">
            <a:xfrm>
              <a:off x="2841" y="2887"/>
              <a:ext cx="252" cy="11"/>
            </a:xfrm>
            <a:prstGeom prst="rect">
              <a:avLst/>
            </a:prstGeom>
            <a:solidFill>
              <a:srgbClr val="00387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4" name="Rectangle 96"/>
            <p:cNvSpPr>
              <a:spLocks noChangeArrowheads="1"/>
            </p:cNvSpPr>
            <p:nvPr/>
          </p:nvSpPr>
          <p:spPr bwMode="auto">
            <a:xfrm>
              <a:off x="2841" y="2898"/>
              <a:ext cx="252" cy="9"/>
            </a:xfrm>
            <a:prstGeom prst="rect">
              <a:avLst/>
            </a:prstGeom>
            <a:solidFill>
              <a:srgbClr val="0036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5" name="Rectangle 97"/>
            <p:cNvSpPr>
              <a:spLocks noChangeArrowheads="1"/>
            </p:cNvSpPr>
            <p:nvPr/>
          </p:nvSpPr>
          <p:spPr bwMode="auto">
            <a:xfrm>
              <a:off x="2841" y="2907"/>
              <a:ext cx="252" cy="9"/>
            </a:xfrm>
            <a:prstGeom prst="rect">
              <a:avLst/>
            </a:prstGeom>
            <a:solidFill>
              <a:srgbClr val="00356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6" name="Rectangle 98"/>
            <p:cNvSpPr>
              <a:spLocks noChangeArrowheads="1"/>
            </p:cNvSpPr>
            <p:nvPr/>
          </p:nvSpPr>
          <p:spPr bwMode="auto">
            <a:xfrm>
              <a:off x="2841" y="2916"/>
              <a:ext cx="252" cy="10"/>
            </a:xfrm>
            <a:prstGeom prst="rect">
              <a:avLst/>
            </a:prstGeom>
            <a:solidFill>
              <a:srgbClr val="0034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7" name="Rectangle 99"/>
            <p:cNvSpPr>
              <a:spLocks noChangeArrowheads="1"/>
            </p:cNvSpPr>
            <p:nvPr/>
          </p:nvSpPr>
          <p:spPr bwMode="auto">
            <a:xfrm>
              <a:off x="2841" y="2926"/>
              <a:ext cx="252" cy="9"/>
            </a:xfrm>
            <a:prstGeom prst="rect">
              <a:avLst/>
            </a:prstGeom>
            <a:solidFill>
              <a:srgbClr val="00336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8" name="Rectangle 100"/>
            <p:cNvSpPr>
              <a:spLocks noChangeArrowheads="1"/>
            </p:cNvSpPr>
            <p:nvPr/>
          </p:nvSpPr>
          <p:spPr bwMode="auto">
            <a:xfrm>
              <a:off x="2841" y="2935"/>
              <a:ext cx="252" cy="9"/>
            </a:xfrm>
            <a:prstGeom prst="rect">
              <a:avLst/>
            </a:prstGeom>
            <a:solidFill>
              <a:srgbClr val="0032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09" name="Rectangle 101"/>
            <p:cNvSpPr>
              <a:spLocks noChangeArrowheads="1"/>
            </p:cNvSpPr>
            <p:nvPr/>
          </p:nvSpPr>
          <p:spPr bwMode="auto">
            <a:xfrm>
              <a:off x="2841" y="2944"/>
              <a:ext cx="252" cy="10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0" name="Rectangle 102"/>
            <p:cNvSpPr>
              <a:spLocks noChangeArrowheads="1"/>
            </p:cNvSpPr>
            <p:nvPr/>
          </p:nvSpPr>
          <p:spPr bwMode="auto">
            <a:xfrm>
              <a:off x="2841" y="2954"/>
              <a:ext cx="252" cy="10"/>
            </a:xfrm>
            <a:prstGeom prst="rect">
              <a:avLst/>
            </a:prstGeom>
            <a:solidFill>
              <a:srgbClr val="003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1" name="Rectangle 103"/>
            <p:cNvSpPr>
              <a:spLocks noChangeArrowheads="1"/>
            </p:cNvSpPr>
            <p:nvPr/>
          </p:nvSpPr>
          <p:spPr bwMode="auto">
            <a:xfrm>
              <a:off x="2841" y="2964"/>
              <a:ext cx="252" cy="9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2" name="Rectangle 104"/>
            <p:cNvSpPr>
              <a:spLocks noChangeArrowheads="1"/>
            </p:cNvSpPr>
            <p:nvPr/>
          </p:nvSpPr>
          <p:spPr bwMode="auto">
            <a:xfrm>
              <a:off x="2841" y="2973"/>
              <a:ext cx="252" cy="9"/>
            </a:xfrm>
            <a:prstGeom prst="rect">
              <a:avLst/>
            </a:prstGeom>
            <a:solidFill>
              <a:srgbClr val="002F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3" name="Rectangle 105"/>
            <p:cNvSpPr>
              <a:spLocks noChangeArrowheads="1"/>
            </p:cNvSpPr>
            <p:nvPr/>
          </p:nvSpPr>
          <p:spPr bwMode="auto">
            <a:xfrm>
              <a:off x="2841" y="2566"/>
              <a:ext cx="252" cy="41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4" name="Rectangle 106"/>
            <p:cNvSpPr>
              <a:spLocks noChangeArrowheads="1"/>
            </p:cNvSpPr>
            <p:nvPr/>
          </p:nvSpPr>
          <p:spPr bwMode="auto">
            <a:xfrm>
              <a:off x="3461" y="1485"/>
              <a:ext cx="262" cy="104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5" name="Rectangle 107"/>
            <p:cNvSpPr>
              <a:spLocks noChangeArrowheads="1"/>
            </p:cNvSpPr>
            <p:nvPr/>
          </p:nvSpPr>
          <p:spPr bwMode="auto">
            <a:xfrm>
              <a:off x="3461" y="1589"/>
              <a:ext cx="262" cy="76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6" name="Rectangle 108"/>
            <p:cNvSpPr>
              <a:spLocks noChangeArrowheads="1"/>
            </p:cNvSpPr>
            <p:nvPr/>
          </p:nvSpPr>
          <p:spPr bwMode="auto">
            <a:xfrm>
              <a:off x="3461" y="1665"/>
              <a:ext cx="262" cy="66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7" name="Rectangle 109"/>
            <p:cNvSpPr>
              <a:spLocks noChangeArrowheads="1"/>
            </p:cNvSpPr>
            <p:nvPr/>
          </p:nvSpPr>
          <p:spPr bwMode="auto">
            <a:xfrm>
              <a:off x="3461" y="1731"/>
              <a:ext cx="262" cy="48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8" name="Rectangle 110"/>
            <p:cNvSpPr>
              <a:spLocks noChangeArrowheads="1"/>
            </p:cNvSpPr>
            <p:nvPr/>
          </p:nvSpPr>
          <p:spPr bwMode="auto">
            <a:xfrm>
              <a:off x="3461" y="1779"/>
              <a:ext cx="262" cy="47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19" name="Rectangle 111"/>
            <p:cNvSpPr>
              <a:spLocks noChangeArrowheads="1"/>
            </p:cNvSpPr>
            <p:nvPr/>
          </p:nvSpPr>
          <p:spPr bwMode="auto">
            <a:xfrm>
              <a:off x="3461" y="1826"/>
              <a:ext cx="262" cy="48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0" name="Rectangle 112"/>
            <p:cNvSpPr>
              <a:spLocks noChangeArrowheads="1"/>
            </p:cNvSpPr>
            <p:nvPr/>
          </p:nvSpPr>
          <p:spPr bwMode="auto">
            <a:xfrm>
              <a:off x="3461" y="1874"/>
              <a:ext cx="262" cy="28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1" name="Rectangle 113"/>
            <p:cNvSpPr>
              <a:spLocks noChangeArrowheads="1"/>
            </p:cNvSpPr>
            <p:nvPr/>
          </p:nvSpPr>
          <p:spPr bwMode="auto">
            <a:xfrm>
              <a:off x="3461" y="1902"/>
              <a:ext cx="262" cy="38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2" name="Rectangle 114"/>
            <p:cNvSpPr>
              <a:spLocks noChangeArrowheads="1"/>
            </p:cNvSpPr>
            <p:nvPr/>
          </p:nvSpPr>
          <p:spPr bwMode="auto">
            <a:xfrm>
              <a:off x="3461" y="1940"/>
              <a:ext cx="262" cy="19"/>
            </a:xfrm>
            <a:prstGeom prst="rect">
              <a:avLst/>
            </a:prstGeom>
            <a:solidFill>
              <a:srgbClr val="005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3" name="Rectangle 115"/>
            <p:cNvSpPr>
              <a:spLocks noChangeArrowheads="1"/>
            </p:cNvSpPr>
            <p:nvPr/>
          </p:nvSpPr>
          <p:spPr bwMode="auto">
            <a:xfrm>
              <a:off x="3461" y="1959"/>
              <a:ext cx="262" cy="19"/>
            </a:xfrm>
            <a:prstGeom prst="rect">
              <a:avLst/>
            </a:prstGeom>
            <a:solidFill>
              <a:srgbClr val="005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4" name="Rectangle 116"/>
            <p:cNvSpPr>
              <a:spLocks noChangeArrowheads="1"/>
            </p:cNvSpPr>
            <p:nvPr/>
          </p:nvSpPr>
          <p:spPr bwMode="auto">
            <a:xfrm>
              <a:off x="3461" y="1978"/>
              <a:ext cx="262" cy="29"/>
            </a:xfrm>
            <a:prstGeom prst="rect">
              <a:avLst/>
            </a:prstGeom>
            <a:solidFill>
              <a:srgbClr val="005D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5" name="Rectangle 117"/>
            <p:cNvSpPr>
              <a:spLocks noChangeArrowheads="1"/>
            </p:cNvSpPr>
            <p:nvPr/>
          </p:nvSpPr>
          <p:spPr bwMode="auto">
            <a:xfrm>
              <a:off x="3461" y="2007"/>
              <a:ext cx="262" cy="28"/>
            </a:xfrm>
            <a:prstGeom prst="rect">
              <a:avLst/>
            </a:prstGeom>
            <a:solidFill>
              <a:srgbClr val="005C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6" name="Rectangle 118"/>
            <p:cNvSpPr>
              <a:spLocks noChangeArrowheads="1"/>
            </p:cNvSpPr>
            <p:nvPr/>
          </p:nvSpPr>
          <p:spPr bwMode="auto">
            <a:xfrm>
              <a:off x="3461" y="2035"/>
              <a:ext cx="262" cy="19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7" name="Rectangle 119"/>
            <p:cNvSpPr>
              <a:spLocks noChangeArrowheads="1"/>
            </p:cNvSpPr>
            <p:nvPr/>
          </p:nvSpPr>
          <p:spPr bwMode="auto">
            <a:xfrm>
              <a:off x="3461" y="2054"/>
              <a:ext cx="262" cy="19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8" name="Rectangle 120"/>
            <p:cNvSpPr>
              <a:spLocks noChangeArrowheads="1"/>
            </p:cNvSpPr>
            <p:nvPr/>
          </p:nvSpPr>
          <p:spPr bwMode="auto">
            <a:xfrm>
              <a:off x="3461" y="2073"/>
              <a:ext cx="262" cy="29"/>
            </a:xfrm>
            <a:prstGeom prst="rect">
              <a:avLst/>
            </a:prstGeom>
            <a:solidFill>
              <a:srgbClr val="0059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29" name="Rectangle 121"/>
            <p:cNvSpPr>
              <a:spLocks noChangeArrowheads="1"/>
            </p:cNvSpPr>
            <p:nvPr/>
          </p:nvSpPr>
          <p:spPr bwMode="auto">
            <a:xfrm>
              <a:off x="3461" y="2102"/>
              <a:ext cx="262" cy="18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0" name="Rectangle 122"/>
            <p:cNvSpPr>
              <a:spLocks noChangeArrowheads="1"/>
            </p:cNvSpPr>
            <p:nvPr/>
          </p:nvSpPr>
          <p:spPr bwMode="auto">
            <a:xfrm>
              <a:off x="3461" y="2120"/>
              <a:ext cx="262" cy="29"/>
            </a:xfrm>
            <a:prstGeom prst="rect">
              <a:avLst/>
            </a:prstGeom>
            <a:solidFill>
              <a:srgbClr val="005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1" name="Rectangle 123"/>
            <p:cNvSpPr>
              <a:spLocks noChangeArrowheads="1"/>
            </p:cNvSpPr>
            <p:nvPr/>
          </p:nvSpPr>
          <p:spPr bwMode="auto">
            <a:xfrm>
              <a:off x="3461" y="2149"/>
              <a:ext cx="262" cy="19"/>
            </a:xfrm>
            <a:prstGeom prst="rect">
              <a:avLst/>
            </a:prstGeom>
            <a:solidFill>
              <a:srgbClr val="005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2" name="Rectangle 124"/>
            <p:cNvSpPr>
              <a:spLocks noChangeArrowheads="1"/>
            </p:cNvSpPr>
            <p:nvPr/>
          </p:nvSpPr>
          <p:spPr bwMode="auto">
            <a:xfrm>
              <a:off x="3461" y="2168"/>
              <a:ext cx="262" cy="18"/>
            </a:xfrm>
            <a:prstGeom prst="rect">
              <a:avLst/>
            </a:prstGeom>
            <a:solidFill>
              <a:srgbClr val="0054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3" name="Rectangle 125"/>
            <p:cNvSpPr>
              <a:spLocks noChangeArrowheads="1"/>
            </p:cNvSpPr>
            <p:nvPr/>
          </p:nvSpPr>
          <p:spPr bwMode="auto">
            <a:xfrm>
              <a:off x="3461" y="2186"/>
              <a:ext cx="262" cy="20"/>
            </a:xfrm>
            <a:prstGeom prst="rect">
              <a:avLst/>
            </a:prstGeom>
            <a:solidFill>
              <a:srgbClr val="0053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4" name="Rectangle 126"/>
            <p:cNvSpPr>
              <a:spLocks noChangeArrowheads="1"/>
            </p:cNvSpPr>
            <p:nvPr/>
          </p:nvSpPr>
          <p:spPr bwMode="auto">
            <a:xfrm>
              <a:off x="3461" y="2206"/>
              <a:ext cx="262" cy="18"/>
            </a:xfrm>
            <a:prstGeom prst="rect">
              <a:avLst/>
            </a:prstGeom>
            <a:solidFill>
              <a:srgbClr val="0051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5" name="Rectangle 127"/>
            <p:cNvSpPr>
              <a:spLocks noChangeArrowheads="1"/>
            </p:cNvSpPr>
            <p:nvPr/>
          </p:nvSpPr>
          <p:spPr bwMode="auto">
            <a:xfrm>
              <a:off x="3461" y="2224"/>
              <a:ext cx="262" cy="19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6" name="Rectangle 128"/>
            <p:cNvSpPr>
              <a:spLocks noChangeArrowheads="1"/>
            </p:cNvSpPr>
            <p:nvPr/>
          </p:nvSpPr>
          <p:spPr bwMode="auto">
            <a:xfrm>
              <a:off x="3461" y="2243"/>
              <a:ext cx="262" cy="19"/>
            </a:xfrm>
            <a:prstGeom prst="rect">
              <a:avLst/>
            </a:prstGeom>
            <a:solidFill>
              <a:srgbClr val="00509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7" name="Rectangle 129"/>
            <p:cNvSpPr>
              <a:spLocks noChangeArrowheads="1"/>
            </p:cNvSpPr>
            <p:nvPr/>
          </p:nvSpPr>
          <p:spPr bwMode="auto">
            <a:xfrm>
              <a:off x="3461" y="2262"/>
              <a:ext cx="262" cy="19"/>
            </a:xfrm>
            <a:prstGeom prst="rect">
              <a:avLst/>
            </a:prstGeom>
            <a:solidFill>
              <a:srgbClr val="004F9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8" name="Rectangle 130"/>
            <p:cNvSpPr>
              <a:spLocks noChangeArrowheads="1"/>
            </p:cNvSpPr>
            <p:nvPr/>
          </p:nvSpPr>
          <p:spPr bwMode="auto">
            <a:xfrm>
              <a:off x="3461" y="2281"/>
              <a:ext cx="262" cy="20"/>
            </a:xfrm>
            <a:prstGeom prst="rect">
              <a:avLst/>
            </a:prstGeom>
            <a:solidFill>
              <a:srgbClr val="004E9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39" name="Rectangle 131"/>
            <p:cNvSpPr>
              <a:spLocks noChangeArrowheads="1"/>
            </p:cNvSpPr>
            <p:nvPr/>
          </p:nvSpPr>
          <p:spPr bwMode="auto">
            <a:xfrm>
              <a:off x="3461" y="2301"/>
              <a:ext cx="262" cy="18"/>
            </a:xfrm>
            <a:prstGeom prst="rect">
              <a:avLst/>
            </a:prstGeom>
            <a:solidFill>
              <a:srgbClr val="004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0" name="Rectangle 132"/>
            <p:cNvSpPr>
              <a:spLocks noChangeArrowheads="1"/>
            </p:cNvSpPr>
            <p:nvPr/>
          </p:nvSpPr>
          <p:spPr bwMode="auto">
            <a:xfrm>
              <a:off x="3461" y="2319"/>
              <a:ext cx="262" cy="19"/>
            </a:xfrm>
            <a:prstGeom prst="rect">
              <a:avLst/>
            </a:prstGeom>
            <a:solidFill>
              <a:srgbClr val="004B9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1" name="Rectangle 133"/>
            <p:cNvSpPr>
              <a:spLocks noChangeArrowheads="1"/>
            </p:cNvSpPr>
            <p:nvPr/>
          </p:nvSpPr>
          <p:spPr bwMode="auto">
            <a:xfrm>
              <a:off x="3461" y="2338"/>
              <a:ext cx="262" cy="19"/>
            </a:xfrm>
            <a:prstGeom prst="rect">
              <a:avLst/>
            </a:prstGeom>
            <a:solidFill>
              <a:srgbClr val="004A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2" name="Rectangle 134"/>
            <p:cNvSpPr>
              <a:spLocks noChangeArrowheads="1"/>
            </p:cNvSpPr>
            <p:nvPr/>
          </p:nvSpPr>
          <p:spPr bwMode="auto">
            <a:xfrm>
              <a:off x="3461" y="2357"/>
              <a:ext cx="262" cy="10"/>
            </a:xfrm>
            <a:prstGeom prst="rect">
              <a:avLst/>
            </a:prstGeom>
            <a:solidFill>
              <a:srgbClr val="0049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3" name="Rectangle 135"/>
            <p:cNvSpPr>
              <a:spLocks noChangeArrowheads="1"/>
            </p:cNvSpPr>
            <p:nvPr/>
          </p:nvSpPr>
          <p:spPr bwMode="auto">
            <a:xfrm>
              <a:off x="3461" y="2367"/>
              <a:ext cx="262" cy="18"/>
            </a:xfrm>
            <a:prstGeom prst="rect">
              <a:avLst/>
            </a:prstGeom>
            <a:solidFill>
              <a:srgbClr val="0048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4" name="Rectangle 136"/>
            <p:cNvSpPr>
              <a:spLocks noChangeArrowheads="1"/>
            </p:cNvSpPr>
            <p:nvPr/>
          </p:nvSpPr>
          <p:spPr bwMode="auto">
            <a:xfrm>
              <a:off x="3461" y="2385"/>
              <a:ext cx="262" cy="20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5" name="Rectangle 137"/>
            <p:cNvSpPr>
              <a:spLocks noChangeArrowheads="1"/>
            </p:cNvSpPr>
            <p:nvPr/>
          </p:nvSpPr>
          <p:spPr bwMode="auto">
            <a:xfrm>
              <a:off x="3461" y="2405"/>
              <a:ext cx="262" cy="9"/>
            </a:xfrm>
            <a:prstGeom prst="rect">
              <a:avLst/>
            </a:prstGeom>
            <a:solidFill>
              <a:srgbClr val="0046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6" name="Rectangle 138"/>
            <p:cNvSpPr>
              <a:spLocks noChangeArrowheads="1"/>
            </p:cNvSpPr>
            <p:nvPr/>
          </p:nvSpPr>
          <p:spPr bwMode="auto">
            <a:xfrm>
              <a:off x="3461" y="2414"/>
              <a:ext cx="262" cy="28"/>
            </a:xfrm>
            <a:prstGeom prst="rect">
              <a:avLst/>
            </a:prstGeom>
            <a:solidFill>
              <a:srgbClr val="0045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7" name="Rectangle 139"/>
            <p:cNvSpPr>
              <a:spLocks noChangeArrowheads="1"/>
            </p:cNvSpPr>
            <p:nvPr/>
          </p:nvSpPr>
          <p:spPr bwMode="auto">
            <a:xfrm>
              <a:off x="3461" y="2442"/>
              <a:ext cx="262" cy="10"/>
            </a:xfrm>
            <a:prstGeom prst="rect">
              <a:avLst/>
            </a:prstGeom>
            <a:solidFill>
              <a:srgbClr val="0044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8" name="Rectangle 140"/>
            <p:cNvSpPr>
              <a:spLocks noChangeArrowheads="1"/>
            </p:cNvSpPr>
            <p:nvPr/>
          </p:nvSpPr>
          <p:spPr bwMode="auto">
            <a:xfrm>
              <a:off x="3461" y="2452"/>
              <a:ext cx="262" cy="19"/>
            </a:xfrm>
            <a:prstGeom prst="rect">
              <a:avLst/>
            </a:prstGeom>
            <a:solidFill>
              <a:srgbClr val="0043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49" name="Rectangle 141"/>
            <p:cNvSpPr>
              <a:spLocks noChangeArrowheads="1"/>
            </p:cNvSpPr>
            <p:nvPr/>
          </p:nvSpPr>
          <p:spPr bwMode="auto">
            <a:xfrm>
              <a:off x="3461" y="2471"/>
              <a:ext cx="262" cy="18"/>
            </a:xfrm>
            <a:prstGeom prst="rect">
              <a:avLst/>
            </a:prstGeom>
            <a:solidFill>
              <a:srgbClr val="00428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0" name="Rectangle 142"/>
            <p:cNvSpPr>
              <a:spLocks noChangeArrowheads="1"/>
            </p:cNvSpPr>
            <p:nvPr/>
          </p:nvSpPr>
          <p:spPr bwMode="auto">
            <a:xfrm>
              <a:off x="3461" y="2489"/>
              <a:ext cx="262" cy="20"/>
            </a:xfrm>
            <a:prstGeom prst="rect">
              <a:avLst/>
            </a:prstGeom>
            <a:solidFill>
              <a:srgbClr val="0041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1" name="Rectangle 143"/>
            <p:cNvSpPr>
              <a:spLocks noChangeArrowheads="1"/>
            </p:cNvSpPr>
            <p:nvPr/>
          </p:nvSpPr>
          <p:spPr bwMode="auto">
            <a:xfrm>
              <a:off x="3461" y="2509"/>
              <a:ext cx="262" cy="18"/>
            </a:xfrm>
            <a:prstGeom prst="rect">
              <a:avLst/>
            </a:prstGeom>
            <a:solidFill>
              <a:srgbClr val="004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2" name="Rectangle 144"/>
            <p:cNvSpPr>
              <a:spLocks noChangeArrowheads="1"/>
            </p:cNvSpPr>
            <p:nvPr/>
          </p:nvSpPr>
          <p:spPr bwMode="auto">
            <a:xfrm>
              <a:off x="3461" y="2527"/>
              <a:ext cx="262" cy="20"/>
            </a:xfrm>
            <a:prstGeom prst="rect">
              <a:avLst/>
            </a:prstGeom>
            <a:solidFill>
              <a:srgbClr val="003E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3" name="Rectangle 145"/>
            <p:cNvSpPr>
              <a:spLocks noChangeArrowheads="1"/>
            </p:cNvSpPr>
            <p:nvPr/>
          </p:nvSpPr>
          <p:spPr bwMode="auto">
            <a:xfrm>
              <a:off x="3461" y="2547"/>
              <a:ext cx="262" cy="19"/>
            </a:xfrm>
            <a:prstGeom prst="rect">
              <a:avLst/>
            </a:prstGeom>
            <a:solidFill>
              <a:srgbClr val="003D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4" name="Rectangle 146"/>
            <p:cNvSpPr>
              <a:spLocks noChangeArrowheads="1"/>
            </p:cNvSpPr>
            <p:nvPr/>
          </p:nvSpPr>
          <p:spPr bwMode="auto">
            <a:xfrm>
              <a:off x="3461" y="2566"/>
              <a:ext cx="262" cy="18"/>
            </a:xfrm>
            <a:prstGeom prst="rect">
              <a:avLst/>
            </a:prstGeom>
            <a:solidFill>
              <a:srgbClr val="003D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5" name="Rectangle 147"/>
            <p:cNvSpPr>
              <a:spLocks noChangeArrowheads="1"/>
            </p:cNvSpPr>
            <p:nvPr/>
          </p:nvSpPr>
          <p:spPr bwMode="auto">
            <a:xfrm>
              <a:off x="3461" y="2584"/>
              <a:ext cx="262" cy="20"/>
            </a:xfrm>
            <a:prstGeom prst="rect">
              <a:avLst/>
            </a:prstGeom>
            <a:solidFill>
              <a:srgbClr val="003C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6" name="Rectangle 148"/>
            <p:cNvSpPr>
              <a:spLocks noChangeArrowheads="1"/>
            </p:cNvSpPr>
            <p:nvPr/>
          </p:nvSpPr>
          <p:spPr bwMode="auto">
            <a:xfrm>
              <a:off x="3461" y="2604"/>
              <a:ext cx="262" cy="18"/>
            </a:xfrm>
            <a:prstGeom prst="rect">
              <a:avLst/>
            </a:prstGeom>
            <a:solidFill>
              <a:srgbClr val="003B7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7" name="Rectangle 149"/>
            <p:cNvSpPr>
              <a:spLocks noChangeArrowheads="1"/>
            </p:cNvSpPr>
            <p:nvPr/>
          </p:nvSpPr>
          <p:spPr bwMode="auto">
            <a:xfrm>
              <a:off x="3461" y="2622"/>
              <a:ext cx="262" cy="19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8" name="Rectangle 150"/>
            <p:cNvSpPr>
              <a:spLocks noChangeArrowheads="1"/>
            </p:cNvSpPr>
            <p:nvPr/>
          </p:nvSpPr>
          <p:spPr bwMode="auto">
            <a:xfrm>
              <a:off x="3461" y="2641"/>
              <a:ext cx="262" cy="19"/>
            </a:xfrm>
            <a:prstGeom prst="rect">
              <a:avLst/>
            </a:prstGeom>
            <a:solidFill>
              <a:srgbClr val="0039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59" name="Rectangle 151"/>
            <p:cNvSpPr>
              <a:spLocks noChangeArrowheads="1"/>
            </p:cNvSpPr>
            <p:nvPr/>
          </p:nvSpPr>
          <p:spPr bwMode="auto">
            <a:xfrm>
              <a:off x="3461" y="2660"/>
              <a:ext cx="262" cy="28"/>
            </a:xfrm>
            <a:prstGeom prst="rect">
              <a:avLst/>
            </a:prstGeom>
            <a:solidFill>
              <a:srgbClr val="00387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0" name="Rectangle 152"/>
            <p:cNvSpPr>
              <a:spLocks noChangeArrowheads="1"/>
            </p:cNvSpPr>
            <p:nvPr/>
          </p:nvSpPr>
          <p:spPr bwMode="auto">
            <a:xfrm>
              <a:off x="3461" y="2688"/>
              <a:ext cx="262" cy="20"/>
            </a:xfrm>
            <a:prstGeom prst="rect">
              <a:avLst/>
            </a:prstGeom>
            <a:solidFill>
              <a:srgbClr val="0037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1" name="Rectangle 153"/>
            <p:cNvSpPr>
              <a:spLocks noChangeArrowheads="1"/>
            </p:cNvSpPr>
            <p:nvPr/>
          </p:nvSpPr>
          <p:spPr bwMode="auto">
            <a:xfrm>
              <a:off x="3461" y="2708"/>
              <a:ext cx="262" cy="28"/>
            </a:xfrm>
            <a:prstGeom prst="rect">
              <a:avLst/>
            </a:prstGeom>
            <a:solidFill>
              <a:srgbClr val="0036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2" name="Rectangle 154"/>
            <p:cNvSpPr>
              <a:spLocks noChangeArrowheads="1"/>
            </p:cNvSpPr>
            <p:nvPr/>
          </p:nvSpPr>
          <p:spPr bwMode="auto">
            <a:xfrm>
              <a:off x="3461" y="2736"/>
              <a:ext cx="262" cy="29"/>
            </a:xfrm>
            <a:prstGeom prst="rect">
              <a:avLst/>
            </a:prstGeom>
            <a:solidFill>
              <a:srgbClr val="0035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3" name="Rectangle 155"/>
            <p:cNvSpPr>
              <a:spLocks noChangeArrowheads="1"/>
            </p:cNvSpPr>
            <p:nvPr/>
          </p:nvSpPr>
          <p:spPr bwMode="auto">
            <a:xfrm>
              <a:off x="3461" y="2765"/>
              <a:ext cx="262" cy="38"/>
            </a:xfrm>
            <a:prstGeom prst="rect">
              <a:avLst/>
            </a:prstGeom>
            <a:solidFill>
              <a:srgbClr val="0034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4" name="Rectangle 156"/>
            <p:cNvSpPr>
              <a:spLocks noChangeArrowheads="1"/>
            </p:cNvSpPr>
            <p:nvPr/>
          </p:nvSpPr>
          <p:spPr bwMode="auto">
            <a:xfrm>
              <a:off x="3461" y="2803"/>
              <a:ext cx="262" cy="28"/>
            </a:xfrm>
            <a:prstGeom prst="rect">
              <a:avLst/>
            </a:prstGeom>
            <a:solidFill>
              <a:srgbClr val="0032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5" name="Rectangle 157"/>
            <p:cNvSpPr>
              <a:spLocks noChangeArrowheads="1"/>
            </p:cNvSpPr>
            <p:nvPr/>
          </p:nvSpPr>
          <p:spPr bwMode="auto">
            <a:xfrm>
              <a:off x="3461" y="2831"/>
              <a:ext cx="262" cy="28"/>
            </a:xfrm>
            <a:prstGeom prst="rect">
              <a:avLst/>
            </a:prstGeom>
            <a:solidFill>
              <a:srgbClr val="0032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6" name="Rectangle 158"/>
            <p:cNvSpPr>
              <a:spLocks noChangeArrowheads="1"/>
            </p:cNvSpPr>
            <p:nvPr/>
          </p:nvSpPr>
          <p:spPr bwMode="auto">
            <a:xfrm>
              <a:off x="3461" y="2859"/>
              <a:ext cx="262" cy="39"/>
            </a:xfrm>
            <a:prstGeom prst="rect">
              <a:avLst/>
            </a:prstGeom>
            <a:solidFill>
              <a:srgbClr val="00316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7" name="Rectangle 159"/>
            <p:cNvSpPr>
              <a:spLocks noChangeArrowheads="1"/>
            </p:cNvSpPr>
            <p:nvPr/>
          </p:nvSpPr>
          <p:spPr bwMode="auto">
            <a:xfrm>
              <a:off x="3461" y="2898"/>
              <a:ext cx="262" cy="75"/>
            </a:xfrm>
            <a:prstGeom prst="rect">
              <a:avLst/>
            </a:prstGeom>
            <a:solidFill>
              <a:srgbClr val="00306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8" name="Rectangle 160"/>
            <p:cNvSpPr>
              <a:spLocks noChangeArrowheads="1"/>
            </p:cNvSpPr>
            <p:nvPr/>
          </p:nvSpPr>
          <p:spPr bwMode="auto">
            <a:xfrm>
              <a:off x="3461" y="2973"/>
              <a:ext cx="262" cy="9"/>
            </a:xfrm>
            <a:prstGeom prst="rect">
              <a:avLst/>
            </a:prstGeom>
            <a:solidFill>
              <a:srgbClr val="002F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69" name="Rectangle 161"/>
            <p:cNvSpPr>
              <a:spLocks noChangeArrowheads="1"/>
            </p:cNvSpPr>
            <p:nvPr/>
          </p:nvSpPr>
          <p:spPr bwMode="auto">
            <a:xfrm>
              <a:off x="3461" y="1485"/>
              <a:ext cx="262" cy="149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0" name="Rectangle 162"/>
            <p:cNvSpPr>
              <a:spLocks noChangeArrowheads="1"/>
            </p:cNvSpPr>
            <p:nvPr/>
          </p:nvSpPr>
          <p:spPr bwMode="auto">
            <a:xfrm>
              <a:off x="4091" y="2803"/>
              <a:ext cx="251" cy="9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1" name="Rectangle 163"/>
            <p:cNvSpPr>
              <a:spLocks noChangeArrowheads="1"/>
            </p:cNvSpPr>
            <p:nvPr/>
          </p:nvSpPr>
          <p:spPr bwMode="auto">
            <a:xfrm>
              <a:off x="4091" y="2812"/>
              <a:ext cx="251" cy="9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2" name="Rectangle 164"/>
            <p:cNvSpPr>
              <a:spLocks noChangeArrowheads="1"/>
            </p:cNvSpPr>
            <p:nvPr/>
          </p:nvSpPr>
          <p:spPr bwMode="auto">
            <a:xfrm>
              <a:off x="4091" y="2821"/>
              <a:ext cx="251" cy="10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3" name="Rectangle 165"/>
            <p:cNvSpPr>
              <a:spLocks noChangeArrowheads="1"/>
            </p:cNvSpPr>
            <p:nvPr/>
          </p:nvSpPr>
          <p:spPr bwMode="auto">
            <a:xfrm>
              <a:off x="4091" y="2831"/>
              <a:ext cx="251" cy="9"/>
            </a:xfrm>
            <a:prstGeom prst="rect">
              <a:avLst/>
            </a:prstGeom>
            <a:solidFill>
              <a:srgbClr val="0063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4" name="Rectangle 166"/>
            <p:cNvSpPr>
              <a:spLocks noChangeArrowheads="1"/>
            </p:cNvSpPr>
            <p:nvPr/>
          </p:nvSpPr>
          <p:spPr bwMode="auto">
            <a:xfrm>
              <a:off x="4091" y="2840"/>
              <a:ext cx="251" cy="10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5" name="Rectangle 167"/>
            <p:cNvSpPr>
              <a:spLocks noChangeArrowheads="1"/>
            </p:cNvSpPr>
            <p:nvPr/>
          </p:nvSpPr>
          <p:spPr bwMode="auto">
            <a:xfrm>
              <a:off x="4091" y="2850"/>
              <a:ext cx="251" cy="9"/>
            </a:xfrm>
            <a:prstGeom prst="rect">
              <a:avLst/>
            </a:prstGeom>
            <a:solidFill>
              <a:srgbClr val="005E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6" name="Rectangle 168"/>
            <p:cNvSpPr>
              <a:spLocks noChangeArrowheads="1"/>
            </p:cNvSpPr>
            <p:nvPr/>
          </p:nvSpPr>
          <p:spPr bwMode="auto">
            <a:xfrm>
              <a:off x="4091" y="2859"/>
              <a:ext cx="251" cy="10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7" name="Rectangle 169"/>
            <p:cNvSpPr>
              <a:spLocks noChangeArrowheads="1"/>
            </p:cNvSpPr>
            <p:nvPr/>
          </p:nvSpPr>
          <p:spPr bwMode="auto">
            <a:xfrm>
              <a:off x="4091" y="2869"/>
              <a:ext cx="251" cy="9"/>
            </a:xfrm>
            <a:prstGeom prst="rect">
              <a:avLst/>
            </a:prstGeom>
            <a:solidFill>
              <a:srgbClr val="0058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8" name="Rectangle 170"/>
            <p:cNvSpPr>
              <a:spLocks noChangeArrowheads="1"/>
            </p:cNvSpPr>
            <p:nvPr/>
          </p:nvSpPr>
          <p:spPr bwMode="auto">
            <a:xfrm>
              <a:off x="4091" y="2878"/>
              <a:ext cx="251" cy="9"/>
            </a:xfrm>
            <a:prstGeom prst="rect">
              <a:avLst/>
            </a:prstGeom>
            <a:solidFill>
              <a:srgbClr val="0054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79" name="Rectangle 171"/>
            <p:cNvSpPr>
              <a:spLocks noChangeArrowheads="1"/>
            </p:cNvSpPr>
            <p:nvPr/>
          </p:nvSpPr>
          <p:spPr bwMode="auto">
            <a:xfrm>
              <a:off x="4091" y="2887"/>
              <a:ext cx="251" cy="11"/>
            </a:xfrm>
            <a:prstGeom prst="rect">
              <a:avLst/>
            </a:prstGeom>
            <a:solidFill>
              <a:srgbClr val="005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0" name="Rectangle 172"/>
            <p:cNvSpPr>
              <a:spLocks noChangeArrowheads="1"/>
            </p:cNvSpPr>
            <p:nvPr/>
          </p:nvSpPr>
          <p:spPr bwMode="auto">
            <a:xfrm>
              <a:off x="4091" y="2898"/>
              <a:ext cx="251" cy="9"/>
            </a:xfrm>
            <a:prstGeom prst="rect">
              <a:avLst/>
            </a:prstGeom>
            <a:solidFill>
              <a:srgbClr val="004C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1" name="Rectangle 173"/>
            <p:cNvSpPr>
              <a:spLocks noChangeArrowheads="1"/>
            </p:cNvSpPr>
            <p:nvPr/>
          </p:nvSpPr>
          <p:spPr bwMode="auto">
            <a:xfrm>
              <a:off x="4091" y="2907"/>
              <a:ext cx="251" cy="9"/>
            </a:xfrm>
            <a:prstGeom prst="rect">
              <a:avLst/>
            </a:prstGeom>
            <a:solidFill>
              <a:srgbClr val="0047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2" name="Rectangle 174"/>
            <p:cNvSpPr>
              <a:spLocks noChangeArrowheads="1"/>
            </p:cNvSpPr>
            <p:nvPr/>
          </p:nvSpPr>
          <p:spPr bwMode="auto">
            <a:xfrm>
              <a:off x="4091" y="2916"/>
              <a:ext cx="251" cy="10"/>
            </a:xfrm>
            <a:prstGeom prst="rect">
              <a:avLst/>
            </a:prstGeom>
            <a:solidFill>
              <a:srgbClr val="0042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3" name="Rectangle 175"/>
            <p:cNvSpPr>
              <a:spLocks noChangeArrowheads="1"/>
            </p:cNvSpPr>
            <p:nvPr/>
          </p:nvSpPr>
          <p:spPr bwMode="auto">
            <a:xfrm>
              <a:off x="4091" y="2926"/>
              <a:ext cx="251" cy="9"/>
            </a:xfrm>
            <a:prstGeom prst="rect">
              <a:avLst/>
            </a:prstGeom>
            <a:solidFill>
              <a:srgbClr val="003E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4" name="Rectangle 176"/>
            <p:cNvSpPr>
              <a:spLocks noChangeArrowheads="1"/>
            </p:cNvSpPr>
            <p:nvPr/>
          </p:nvSpPr>
          <p:spPr bwMode="auto">
            <a:xfrm>
              <a:off x="4091" y="2935"/>
              <a:ext cx="251" cy="9"/>
            </a:xfrm>
            <a:prstGeom prst="rect">
              <a:avLst/>
            </a:prstGeom>
            <a:solidFill>
              <a:srgbClr val="003A7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5" name="Rectangle 177"/>
            <p:cNvSpPr>
              <a:spLocks noChangeArrowheads="1"/>
            </p:cNvSpPr>
            <p:nvPr/>
          </p:nvSpPr>
          <p:spPr bwMode="auto">
            <a:xfrm>
              <a:off x="4091" y="2944"/>
              <a:ext cx="251" cy="10"/>
            </a:xfrm>
            <a:prstGeom prst="rect">
              <a:avLst/>
            </a:prstGeom>
            <a:solidFill>
              <a:srgbClr val="00366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6" name="Rectangle 178"/>
            <p:cNvSpPr>
              <a:spLocks noChangeArrowheads="1"/>
            </p:cNvSpPr>
            <p:nvPr/>
          </p:nvSpPr>
          <p:spPr bwMode="auto">
            <a:xfrm>
              <a:off x="4091" y="2954"/>
              <a:ext cx="251" cy="10"/>
            </a:xfrm>
            <a:prstGeom prst="rect">
              <a:avLst/>
            </a:prstGeom>
            <a:solidFill>
              <a:srgbClr val="00336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7" name="Rectangle 179"/>
            <p:cNvSpPr>
              <a:spLocks noChangeArrowheads="1"/>
            </p:cNvSpPr>
            <p:nvPr/>
          </p:nvSpPr>
          <p:spPr bwMode="auto">
            <a:xfrm>
              <a:off x="4091" y="2964"/>
              <a:ext cx="251" cy="9"/>
            </a:xfrm>
            <a:prstGeom prst="rect">
              <a:avLst/>
            </a:prstGeom>
            <a:solidFill>
              <a:srgbClr val="00326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8" name="Rectangle 180"/>
            <p:cNvSpPr>
              <a:spLocks noChangeArrowheads="1"/>
            </p:cNvSpPr>
            <p:nvPr/>
          </p:nvSpPr>
          <p:spPr bwMode="auto">
            <a:xfrm>
              <a:off x="4091" y="2973"/>
              <a:ext cx="251" cy="9"/>
            </a:xfrm>
            <a:prstGeom prst="rect">
              <a:avLst/>
            </a:prstGeom>
            <a:solidFill>
              <a:srgbClr val="00305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789" name="Rectangle 181"/>
            <p:cNvSpPr>
              <a:spLocks noChangeArrowheads="1"/>
            </p:cNvSpPr>
            <p:nvPr/>
          </p:nvSpPr>
          <p:spPr bwMode="auto">
            <a:xfrm>
              <a:off x="4091" y="2803"/>
              <a:ext cx="251" cy="179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6808" name="Rectangle 200"/>
            <p:cNvSpPr>
              <a:spLocks noChangeArrowheads="1"/>
            </p:cNvSpPr>
            <p:nvPr/>
          </p:nvSpPr>
          <p:spPr bwMode="auto">
            <a:xfrm>
              <a:off x="1074" y="2584"/>
              <a:ext cx="10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96809" name="Rectangle 201"/>
            <p:cNvSpPr>
              <a:spLocks noChangeArrowheads="1"/>
            </p:cNvSpPr>
            <p:nvPr/>
          </p:nvSpPr>
          <p:spPr bwMode="auto">
            <a:xfrm>
              <a:off x="1673" y="2527"/>
              <a:ext cx="15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10%</a:t>
              </a:r>
            </a:p>
          </p:txBody>
        </p:sp>
        <p:sp>
          <p:nvSpPr>
            <p:cNvPr id="196810" name="Rectangle 202"/>
            <p:cNvSpPr>
              <a:spLocks noChangeArrowheads="1"/>
            </p:cNvSpPr>
            <p:nvPr/>
          </p:nvSpPr>
          <p:spPr bwMode="auto">
            <a:xfrm>
              <a:off x="2322" y="2765"/>
              <a:ext cx="101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0%</a:t>
              </a:r>
            </a:p>
          </p:txBody>
        </p:sp>
        <p:sp>
          <p:nvSpPr>
            <p:cNvPr id="196811" name="Rectangle 203"/>
            <p:cNvSpPr>
              <a:spLocks noChangeArrowheads="1"/>
            </p:cNvSpPr>
            <p:nvPr/>
          </p:nvSpPr>
          <p:spPr bwMode="auto">
            <a:xfrm>
              <a:off x="2922" y="2348"/>
              <a:ext cx="15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17%</a:t>
              </a:r>
            </a:p>
          </p:txBody>
        </p:sp>
        <p:sp>
          <p:nvSpPr>
            <p:cNvPr id="196812" name="Rectangle 204"/>
            <p:cNvSpPr>
              <a:spLocks noChangeArrowheads="1"/>
            </p:cNvSpPr>
            <p:nvPr/>
          </p:nvSpPr>
          <p:spPr bwMode="auto">
            <a:xfrm>
              <a:off x="3540" y="1267"/>
              <a:ext cx="150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60%</a:t>
              </a:r>
            </a:p>
          </p:txBody>
        </p:sp>
        <p:sp>
          <p:nvSpPr>
            <p:cNvPr id="196813" name="Rectangle 205"/>
            <p:cNvSpPr>
              <a:spLocks noChangeArrowheads="1"/>
            </p:cNvSpPr>
            <p:nvPr/>
          </p:nvSpPr>
          <p:spPr bwMode="auto">
            <a:xfrm>
              <a:off x="4192" y="2584"/>
              <a:ext cx="10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96822" name="Rectangle 214"/>
            <p:cNvSpPr>
              <a:spLocks noChangeArrowheads="1"/>
            </p:cNvSpPr>
            <p:nvPr/>
          </p:nvSpPr>
          <p:spPr bwMode="auto">
            <a:xfrm>
              <a:off x="850" y="3022"/>
              <a:ext cx="48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196823" name="Rectangle 215"/>
            <p:cNvSpPr>
              <a:spLocks noChangeArrowheads="1"/>
            </p:cNvSpPr>
            <p:nvPr/>
          </p:nvSpPr>
          <p:spPr bwMode="auto">
            <a:xfrm>
              <a:off x="1519" y="3022"/>
              <a:ext cx="379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  <p:sp>
          <p:nvSpPr>
            <p:cNvPr id="196824" name="Rectangle 216"/>
            <p:cNvSpPr>
              <a:spLocks noChangeArrowheads="1"/>
            </p:cNvSpPr>
            <p:nvPr/>
          </p:nvSpPr>
          <p:spPr bwMode="auto">
            <a:xfrm>
              <a:off x="2337" y="3022"/>
              <a:ext cx="12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</a:p>
          </p:txBody>
        </p:sp>
        <p:sp>
          <p:nvSpPr>
            <p:cNvPr id="196825" name="Rectangle 217"/>
            <p:cNvSpPr>
              <a:spLocks noChangeArrowheads="1"/>
            </p:cNvSpPr>
            <p:nvPr/>
          </p:nvSpPr>
          <p:spPr bwMode="auto">
            <a:xfrm>
              <a:off x="2687" y="3022"/>
              <a:ext cx="566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196826" name="Rectangle 218"/>
            <p:cNvSpPr>
              <a:spLocks noChangeArrowheads="1"/>
            </p:cNvSpPr>
            <p:nvPr/>
          </p:nvSpPr>
          <p:spPr bwMode="auto">
            <a:xfrm>
              <a:off x="3451" y="3022"/>
              <a:ext cx="309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196827" name="Rectangle 219"/>
            <p:cNvSpPr>
              <a:spLocks noChangeArrowheads="1"/>
            </p:cNvSpPr>
            <p:nvPr/>
          </p:nvSpPr>
          <p:spPr bwMode="auto">
            <a:xfrm>
              <a:off x="4177" y="3022"/>
              <a:ext cx="97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196839" name="Line 231"/>
            <p:cNvSpPr>
              <a:spLocks noChangeShapeType="1"/>
            </p:cNvSpPr>
            <p:nvPr/>
          </p:nvSpPr>
          <p:spPr bwMode="auto">
            <a:xfrm>
              <a:off x="2245" y="2976"/>
              <a:ext cx="272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96842" name="Text Box 234"/>
          <p:cNvSpPr txBox="1">
            <a:spLocks noChangeArrowheads="1"/>
          </p:cNvSpPr>
          <p:nvPr/>
        </p:nvSpPr>
        <p:spPr bwMode="auto">
          <a:xfrm>
            <a:off x="293688" y="6165850"/>
            <a:ext cx="269240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=42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8C34-C51F-4A0D-B56B-F6A68529E3B7}" type="slidenum">
              <a:rPr lang="en-US"/>
              <a:pPr/>
              <a:t>31</a:t>
            </a:fld>
            <a:endParaRPr lang="en-US"/>
          </a:p>
        </p:txBody>
      </p:sp>
      <p:graphicFrame>
        <p:nvGraphicFramePr>
          <p:cNvPr id="268290" name="Group 2"/>
          <p:cNvGraphicFramePr>
            <a:graphicFrameLocks noGrp="1"/>
          </p:cNvGraphicFramePr>
          <p:nvPr>
            <p:ph idx="1"/>
          </p:nvPr>
        </p:nvGraphicFramePr>
        <p:xfrm>
          <a:off x="457200" y="476250"/>
          <a:ext cx="8229600" cy="4681538"/>
        </p:xfrm>
        <a:graphic>
          <a:graphicData uri="http://schemas.openxmlformats.org/drawingml/2006/table">
            <a:tbl>
              <a:tblPr/>
              <a:tblGrid>
                <a:gridCol w="2312988"/>
                <a:gridCol w="460375"/>
                <a:gridCol w="465137"/>
                <a:gridCol w="460375"/>
                <a:gridCol w="463550"/>
                <a:gridCol w="460375"/>
                <a:gridCol w="417513"/>
                <a:gridCol w="508000"/>
                <a:gridCol w="465137"/>
                <a:gridCol w="460375"/>
                <a:gridCol w="461963"/>
                <a:gridCol w="463550"/>
                <a:gridCol w="461962"/>
                <a:gridCol w="368300"/>
              </a:tblGrid>
              <a:tr h="954088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4.¿Alguna vez has leído Revista “La Onda”? Si la respuesta es “NO” Mencione el ¿Por qué?, terminó la encuesta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900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1CAE-4D62-4366-B785-A35A85A607A1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900113" y="1773238"/>
            <a:ext cx="6665912" cy="5332412"/>
          </a:xfrm>
          <a:prstGeom prst="rect">
            <a:avLst/>
          </a:prstGeom>
          <a:noFill/>
          <a:ln w="14351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755650" y="765175"/>
            <a:ext cx="51165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Lectores de Revista "La Onda"</a:t>
            </a:r>
          </a:p>
        </p:txBody>
      </p:sp>
      <p:grpSp>
        <p:nvGrpSpPr>
          <p:cNvPr id="110611" name="Group 19"/>
          <p:cNvGrpSpPr>
            <a:grpSpLocks/>
          </p:cNvGrpSpPr>
          <p:nvPr/>
        </p:nvGrpSpPr>
        <p:grpSpPr bwMode="auto">
          <a:xfrm>
            <a:off x="1116013" y="1773238"/>
            <a:ext cx="6513512" cy="4133850"/>
            <a:chOff x="884" y="1207"/>
            <a:chExt cx="4103" cy="2604"/>
          </a:xfrm>
        </p:grpSpPr>
        <p:sp>
          <p:nvSpPr>
            <p:cNvPr id="110601" name="Freeform 9"/>
            <p:cNvSpPr>
              <a:spLocks/>
            </p:cNvSpPr>
            <p:nvPr/>
          </p:nvSpPr>
          <p:spPr bwMode="auto">
            <a:xfrm>
              <a:off x="2160" y="1566"/>
              <a:ext cx="765" cy="1060"/>
            </a:xfrm>
            <a:custGeom>
              <a:avLst/>
              <a:gdLst/>
              <a:ahLst/>
              <a:cxnLst>
                <a:cxn ang="0">
                  <a:pos x="663" y="990"/>
                </a:cxn>
                <a:cxn ang="0">
                  <a:pos x="0" y="260"/>
                </a:cxn>
                <a:cxn ang="0">
                  <a:pos x="9" y="243"/>
                </a:cxn>
                <a:cxn ang="0">
                  <a:pos x="26" y="235"/>
                </a:cxn>
                <a:cxn ang="0">
                  <a:pos x="34" y="227"/>
                </a:cxn>
                <a:cxn ang="0">
                  <a:pos x="51" y="210"/>
                </a:cxn>
                <a:cxn ang="0">
                  <a:pos x="67" y="202"/>
                </a:cxn>
                <a:cxn ang="0">
                  <a:pos x="76" y="193"/>
                </a:cxn>
                <a:cxn ang="0">
                  <a:pos x="93" y="185"/>
                </a:cxn>
                <a:cxn ang="0">
                  <a:pos x="109" y="168"/>
                </a:cxn>
                <a:cxn ang="0">
                  <a:pos x="118" y="160"/>
                </a:cxn>
                <a:cxn ang="0">
                  <a:pos x="135" y="151"/>
                </a:cxn>
                <a:cxn ang="0">
                  <a:pos x="151" y="143"/>
                </a:cxn>
                <a:cxn ang="0">
                  <a:pos x="168" y="134"/>
                </a:cxn>
                <a:cxn ang="0">
                  <a:pos x="176" y="126"/>
                </a:cxn>
                <a:cxn ang="0">
                  <a:pos x="193" y="118"/>
                </a:cxn>
                <a:cxn ang="0">
                  <a:pos x="210" y="109"/>
                </a:cxn>
                <a:cxn ang="0">
                  <a:pos x="227" y="101"/>
                </a:cxn>
                <a:cxn ang="0">
                  <a:pos x="244" y="93"/>
                </a:cxn>
                <a:cxn ang="0">
                  <a:pos x="260" y="93"/>
                </a:cxn>
                <a:cxn ang="0">
                  <a:pos x="269" y="84"/>
                </a:cxn>
                <a:cxn ang="0">
                  <a:pos x="285" y="76"/>
                </a:cxn>
                <a:cxn ang="0">
                  <a:pos x="302" y="67"/>
                </a:cxn>
                <a:cxn ang="0">
                  <a:pos x="319" y="59"/>
                </a:cxn>
                <a:cxn ang="0">
                  <a:pos x="336" y="59"/>
                </a:cxn>
                <a:cxn ang="0">
                  <a:pos x="352" y="51"/>
                </a:cxn>
                <a:cxn ang="0">
                  <a:pos x="369" y="42"/>
                </a:cxn>
                <a:cxn ang="0">
                  <a:pos x="386" y="42"/>
                </a:cxn>
                <a:cxn ang="0">
                  <a:pos x="403" y="34"/>
                </a:cxn>
                <a:cxn ang="0">
                  <a:pos x="420" y="34"/>
                </a:cxn>
                <a:cxn ang="0">
                  <a:pos x="436" y="25"/>
                </a:cxn>
                <a:cxn ang="0">
                  <a:pos x="453" y="25"/>
                </a:cxn>
                <a:cxn ang="0">
                  <a:pos x="470" y="17"/>
                </a:cxn>
                <a:cxn ang="0">
                  <a:pos x="487" y="17"/>
                </a:cxn>
                <a:cxn ang="0">
                  <a:pos x="503" y="17"/>
                </a:cxn>
                <a:cxn ang="0">
                  <a:pos x="520" y="9"/>
                </a:cxn>
                <a:cxn ang="0">
                  <a:pos x="537" y="9"/>
                </a:cxn>
                <a:cxn ang="0">
                  <a:pos x="554" y="9"/>
                </a:cxn>
                <a:cxn ang="0">
                  <a:pos x="570" y="9"/>
                </a:cxn>
                <a:cxn ang="0">
                  <a:pos x="587" y="9"/>
                </a:cxn>
                <a:cxn ang="0">
                  <a:pos x="604" y="0"/>
                </a:cxn>
                <a:cxn ang="0">
                  <a:pos x="621" y="0"/>
                </a:cxn>
                <a:cxn ang="0">
                  <a:pos x="637" y="0"/>
                </a:cxn>
                <a:cxn ang="0">
                  <a:pos x="663" y="0"/>
                </a:cxn>
                <a:cxn ang="0">
                  <a:pos x="663" y="990"/>
                </a:cxn>
              </a:cxnLst>
              <a:rect l="0" t="0" r="r" b="b"/>
              <a:pathLst>
                <a:path w="663" h="990">
                  <a:moveTo>
                    <a:pt x="663" y="990"/>
                  </a:moveTo>
                  <a:lnTo>
                    <a:pt x="0" y="260"/>
                  </a:lnTo>
                  <a:lnTo>
                    <a:pt x="9" y="243"/>
                  </a:lnTo>
                  <a:lnTo>
                    <a:pt x="26" y="235"/>
                  </a:lnTo>
                  <a:lnTo>
                    <a:pt x="34" y="227"/>
                  </a:lnTo>
                  <a:lnTo>
                    <a:pt x="51" y="210"/>
                  </a:lnTo>
                  <a:lnTo>
                    <a:pt x="67" y="202"/>
                  </a:lnTo>
                  <a:lnTo>
                    <a:pt x="76" y="193"/>
                  </a:lnTo>
                  <a:lnTo>
                    <a:pt x="93" y="185"/>
                  </a:lnTo>
                  <a:lnTo>
                    <a:pt x="109" y="168"/>
                  </a:lnTo>
                  <a:lnTo>
                    <a:pt x="118" y="160"/>
                  </a:lnTo>
                  <a:lnTo>
                    <a:pt x="135" y="151"/>
                  </a:lnTo>
                  <a:lnTo>
                    <a:pt x="151" y="143"/>
                  </a:lnTo>
                  <a:lnTo>
                    <a:pt x="168" y="134"/>
                  </a:lnTo>
                  <a:lnTo>
                    <a:pt x="176" y="126"/>
                  </a:lnTo>
                  <a:lnTo>
                    <a:pt x="193" y="118"/>
                  </a:lnTo>
                  <a:lnTo>
                    <a:pt x="210" y="109"/>
                  </a:lnTo>
                  <a:lnTo>
                    <a:pt x="227" y="101"/>
                  </a:lnTo>
                  <a:lnTo>
                    <a:pt x="244" y="93"/>
                  </a:lnTo>
                  <a:lnTo>
                    <a:pt x="260" y="93"/>
                  </a:lnTo>
                  <a:lnTo>
                    <a:pt x="269" y="84"/>
                  </a:lnTo>
                  <a:lnTo>
                    <a:pt x="285" y="76"/>
                  </a:lnTo>
                  <a:lnTo>
                    <a:pt x="302" y="67"/>
                  </a:lnTo>
                  <a:lnTo>
                    <a:pt x="319" y="59"/>
                  </a:lnTo>
                  <a:lnTo>
                    <a:pt x="336" y="59"/>
                  </a:lnTo>
                  <a:lnTo>
                    <a:pt x="352" y="51"/>
                  </a:lnTo>
                  <a:lnTo>
                    <a:pt x="369" y="42"/>
                  </a:lnTo>
                  <a:lnTo>
                    <a:pt x="386" y="42"/>
                  </a:lnTo>
                  <a:lnTo>
                    <a:pt x="403" y="34"/>
                  </a:lnTo>
                  <a:lnTo>
                    <a:pt x="420" y="34"/>
                  </a:lnTo>
                  <a:lnTo>
                    <a:pt x="436" y="25"/>
                  </a:lnTo>
                  <a:lnTo>
                    <a:pt x="453" y="25"/>
                  </a:lnTo>
                  <a:lnTo>
                    <a:pt x="470" y="17"/>
                  </a:lnTo>
                  <a:lnTo>
                    <a:pt x="487" y="17"/>
                  </a:lnTo>
                  <a:lnTo>
                    <a:pt x="503" y="17"/>
                  </a:lnTo>
                  <a:lnTo>
                    <a:pt x="520" y="9"/>
                  </a:lnTo>
                  <a:lnTo>
                    <a:pt x="537" y="9"/>
                  </a:lnTo>
                  <a:lnTo>
                    <a:pt x="554" y="9"/>
                  </a:lnTo>
                  <a:lnTo>
                    <a:pt x="570" y="9"/>
                  </a:lnTo>
                  <a:lnTo>
                    <a:pt x="587" y="9"/>
                  </a:lnTo>
                  <a:lnTo>
                    <a:pt x="604" y="0"/>
                  </a:lnTo>
                  <a:lnTo>
                    <a:pt x="621" y="0"/>
                  </a:lnTo>
                  <a:lnTo>
                    <a:pt x="637" y="0"/>
                  </a:lnTo>
                  <a:lnTo>
                    <a:pt x="663" y="0"/>
                  </a:lnTo>
                  <a:lnTo>
                    <a:pt x="663" y="990"/>
                  </a:lnTo>
                  <a:close/>
                </a:path>
              </a:pathLst>
            </a:custGeom>
            <a:gradFill rotWithShape="1">
              <a:gsLst>
                <a:gs pos="0">
                  <a:srgbClr val="0066FF">
                    <a:gamma/>
                    <a:shade val="46275"/>
                    <a:invGamma/>
                  </a:srgbClr>
                </a:gs>
                <a:gs pos="5000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270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602" name="Freeform 10"/>
            <p:cNvSpPr>
              <a:spLocks/>
            </p:cNvSpPr>
            <p:nvPr/>
          </p:nvSpPr>
          <p:spPr bwMode="auto">
            <a:xfrm>
              <a:off x="2160" y="1566"/>
              <a:ext cx="765" cy="1060"/>
            </a:xfrm>
            <a:custGeom>
              <a:avLst/>
              <a:gdLst/>
              <a:ahLst/>
              <a:cxnLst>
                <a:cxn ang="0">
                  <a:pos x="663" y="990"/>
                </a:cxn>
                <a:cxn ang="0">
                  <a:pos x="0" y="260"/>
                </a:cxn>
                <a:cxn ang="0">
                  <a:pos x="9" y="243"/>
                </a:cxn>
                <a:cxn ang="0">
                  <a:pos x="26" y="235"/>
                </a:cxn>
                <a:cxn ang="0">
                  <a:pos x="34" y="227"/>
                </a:cxn>
                <a:cxn ang="0">
                  <a:pos x="51" y="210"/>
                </a:cxn>
                <a:cxn ang="0">
                  <a:pos x="67" y="202"/>
                </a:cxn>
                <a:cxn ang="0">
                  <a:pos x="76" y="193"/>
                </a:cxn>
                <a:cxn ang="0">
                  <a:pos x="93" y="185"/>
                </a:cxn>
                <a:cxn ang="0">
                  <a:pos x="109" y="168"/>
                </a:cxn>
                <a:cxn ang="0">
                  <a:pos x="118" y="160"/>
                </a:cxn>
                <a:cxn ang="0">
                  <a:pos x="135" y="151"/>
                </a:cxn>
                <a:cxn ang="0">
                  <a:pos x="151" y="143"/>
                </a:cxn>
                <a:cxn ang="0">
                  <a:pos x="168" y="134"/>
                </a:cxn>
                <a:cxn ang="0">
                  <a:pos x="176" y="126"/>
                </a:cxn>
                <a:cxn ang="0">
                  <a:pos x="193" y="118"/>
                </a:cxn>
                <a:cxn ang="0">
                  <a:pos x="210" y="109"/>
                </a:cxn>
                <a:cxn ang="0">
                  <a:pos x="227" y="101"/>
                </a:cxn>
                <a:cxn ang="0">
                  <a:pos x="244" y="93"/>
                </a:cxn>
                <a:cxn ang="0">
                  <a:pos x="260" y="93"/>
                </a:cxn>
                <a:cxn ang="0">
                  <a:pos x="269" y="84"/>
                </a:cxn>
                <a:cxn ang="0">
                  <a:pos x="285" y="76"/>
                </a:cxn>
                <a:cxn ang="0">
                  <a:pos x="302" y="67"/>
                </a:cxn>
                <a:cxn ang="0">
                  <a:pos x="319" y="59"/>
                </a:cxn>
                <a:cxn ang="0">
                  <a:pos x="336" y="59"/>
                </a:cxn>
                <a:cxn ang="0">
                  <a:pos x="352" y="51"/>
                </a:cxn>
                <a:cxn ang="0">
                  <a:pos x="369" y="42"/>
                </a:cxn>
                <a:cxn ang="0">
                  <a:pos x="386" y="42"/>
                </a:cxn>
                <a:cxn ang="0">
                  <a:pos x="403" y="34"/>
                </a:cxn>
                <a:cxn ang="0">
                  <a:pos x="420" y="34"/>
                </a:cxn>
                <a:cxn ang="0">
                  <a:pos x="436" y="25"/>
                </a:cxn>
                <a:cxn ang="0">
                  <a:pos x="453" y="25"/>
                </a:cxn>
                <a:cxn ang="0">
                  <a:pos x="470" y="17"/>
                </a:cxn>
                <a:cxn ang="0">
                  <a:pos x="487" y="17"/>
                </a:cxn>
                <a:cxn ang="0">
                  <a:pos x="503" y="17"/>
                </a:cxn>
                <a:cxn ang="0">
                  <a:pos x="520" y="9"/>
                </a:cxn>
                <a:cxn ang="0">
                  <a:pos x="537" y="9"/>
                </a:cxn>
                <a:cxn ang="0">
                  <a:pos x="554" y="9"/>
                </a:cxn>
                <a:cxn ang="0">
                  <a:pos x="570" y="9"/>
                </a:cxn>
                <a:cxn ang="0">
                  <a:pos x="587" y="9"/>
                </a:cxn>
                <a:cxn ang="0">
                  <a:pos x="604" y="0"/>
                </a:cxn>
                <a:cxn ang="0">
                  <a:pos x="621" y="0"/>
                </a:cxn>
                <a:cxn ang="0">
                  <a:pos x="637" y="0"/>
                </a:cxn>
                <a:cxn ang="0">
                  <a:pos x="663" y="0"/>
                </a:cxn>
                <a:cxn ang="0">
                  <a:pos x="663" y="990"/>
                </a:cxn>
              </a:cxnLst>
              <a:rect l="0" t="0" r="r" b="b"/>
              <a:pathLst>
                <a:path w="663" h="990">
                  <a:moveTo>
                    <a:pt x="663" y="990"/>
                  </a:moveTo>
                  <a:lnTo>
                    <a:pt x="0" y="260"/>
                  </a:lnTo>
                  <a:lnTo>
                    <a:pt x="9" y="243"/>
                  </a:lnTo>
                  <a:lnTo>
                    <a:pt x="26" y="235"/>
                  </a:lnTo>
                  <a:lnTo>
                    <a:pt x="34" y="227"/>
                  </a:lnTo>
                  <a:lnTo>
                    <a:pt x="51" y="210"/>
                  </a:lnTo>
                  <a:lnTo>
                    <a:pt x="67" y="202"/>
                  </a:lnTo>
                  <a:lnTo>
                    <a:pt x="76" y="193"/>
                  </a:lnTo>
                  <a:lnTo>
                    <a:pt x="93" y="185"/>
                  </a:lnTo>
                  <a:lnTo>
                    <a:pt x="109" y="168"/>
                  </a:lnTo>
                  <a:lnTo>
                    <a:pt x="118" y="160"/>
                  </a:lnTo>
                  <a:lnTo>
                    <a:pt x="135" y="151"/>
                  </a:lnTo>
                  <a:lnTo>
                    <a:pt x="151" y="143"/>
                  </a:lnTo>
                  <a:lnTo>
                    <a:pt x="168" y="134"/>
                  </a:lnTo>
                  <a:lnTo>
                    <a:pt x="176" y="126"/>
                  </a:lnTo>
                  <a:lnTo>
                    <a:pt x="193" y="118"/>
                  </a:lnTo>
                  <a:lnTo>
                    <a:pt x="210" y="109"/>
                  </a:lnTo>
                  <a:lnTo>
                    <a:pt x="227" y="101"/>
                  </a:lnTo>
                  <a:lnTo>
                    <a:pt x="244" y="93"/>
                  </a:lnTo>
                  <a:lnTo>
                    <a:pt x="260" y="93"/>
                  </a:lnTo>
                  <a:lnTo>
                    <a:pt x="269" y="84"/>
                  </a:lnTo>
                  <a:lnTo>
                    <a:pt x="285" y="76"/>
                  </a:lnTo>
                  <a:lnTo>
                    <a:pt x="302" y="67"/>
                  </a:lnTo>
                  <a:lnTo>
                    <a:pt x="319" y="59"/>
                  </a:lnTo>
                  <a:lnTo>
                    <a:pt x="336" y="59"/>
                  </a:lnTo>
                  <a:lnTo>
                    <a:pt x="352" y="51"/>
                  </a:lnTo>
                  <a:lnTo>
                    <a:pt x="369" y="42"/>
                  </a:lnTo>
                  <a:lnTo>
                    <a:pt x="386" y="42"/>
                  </a:lnTo>
                  <a:lnTo>
                    <a:pt x="403" y="34"/>
                  </a:lnTo>
                  <a:lnTo>
                    <a:pt x="420" y="34"/>
                  </a:lnTo>
                  <a:lnTo>
                    <a:pt x="436" y="25"/>
                  </a:lnTo>
                  <a:lnTo>
                    <a:pt x="453" y="25"/>
                  </a:lnTo>
                  <a:lnTo>
                    <a:pt x="470" y="17"/>
                  </a:lnTo>
                  <a:lnTo>
                    <a:pt x="487" y="17"/>
                  </a:lnTo>
                  <a:lnTo>
                    <a:pt x="503" y="17"/>
                  </a:lnTo>
                  <a:lnTo>
                    <a:pt x="520" y="9"/>
                  </a:lnTo>
                  <a:lnTo>
                    <a:pt x="537" y="9"/>
                  </a:lnTo>
                  <a:lnTo>
                    <a:pt x="554" y="9"/>
                  </a:lnTo>
                  <a:lnTo>
                    <a:pt x="570" y="9"/>
                  </a:lnTo>
                  <a:lnTo>
                    <a:pt x="587" y="9"/>
                  </a:lnTo>
                  <a:lnTo>
                    <a:pt x="604" y="0"/>
                  </a:lnTo>
                  <a:lnTo>
                    <a:pt x="621" y="0"/>
                  </a:lnTo>
                  <a:lnTo>
                    <a:pt x="637" y="0"/>
                  </a:lnTo>
                  <a:lnTo>
                    <a:pt x="663" y="0"/>
                  </a:lnTo>
                  <a:lnTo>
                    <a:pt x="663" y="99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603" name="Freeform 11"/>
            <p:cNvSpPr>
              <a:spLocks/>
            </p:cNvSpPr>
            <p:nvPr/>
          </p:nvSpPr>
          <p:spPr bwMode="auto">
            <a:xfrm>
              <a:off x="1784" y="1566"/>
              <a:ext cx="2271" cy="2120"/>
            </a:xfrm>
            <a:custGeom>
              <a:avLst/>
              <a:gdLst/>
              <a:ahLst/>
              <a:cxnLst>
                <a:cxn ang="0">
                  <a:pos x="259" y="319"/>
                </a:cxn>
                <a:cxn ang="0">
                  <a:pos x="192" y="394"/>
                </a:cxn>
                <a:cxn ang="0">
                  <a:pos x="142" y="487"/>
                </a:cxn>
                <a:cxn ang="0">
                  <a:pos x="92" y="570"/>
                </a:cxn>
                <a:cxn ang="0">
                  <a:pos x="50" y="671"/>
                </a:cxn>
                <a:cxn ang="0">
                  <a:pos x="25" y="772"/>
                </a:cxn>
                <a:cxn ang="0">
                  <a:pos x="8" y="872"/>
                </a:cxn>
                <a:cxn ang="0">
                  <a:pos x="0" y="973"/>
                </a:cxn>
                <a:cxn ang="0">
                  <a:pos x="0" y="1082"/>
                </a:cxn>
                <a:cxn ang="0">
                  <a:pos x="16" y="1183"/>
                </a:cxn>
                <a:cxn ang="0">
                  <a:pos x="41" y="1283"/>
                </a:cxn>
                <a:cxn ang="0">
                  <a:pos x="75" y="1375"/>
                </a:cxn>
                <a:cxn ang="0">
                  <a:pos x="117" y="1468"/>
                </a:cxn>
                <a:cxn ang="0">
                  <a:pos x="176" y="1560"/>
                </a:cxn>
                <a:cxn ang="0">
                  <a:pos x="243" y="1644"/>
                </a:cxn>
                <a:cxn ang="0">
                  <a:pos x="310" y="1711"/>
                </a:cxn>
                <a:cxn ang="0">
                  <a:pos x="393" y="1778"/>
                </a:cxn>
                <a:cxn ang="0">
                  <a:pos x="477" y="1837"/>
                </a:cxn>
                <a:cxn ang="0">
                  <a:pos x="570" y="1887"/>
                </a:cxn>
                <a:cxn ang="0">
                  <a:pos x="662" y="1929"/>
                </a:cxn>
                <a:cxn ang="0">
                  <a:pos x="762" y="1954"/>
                </a:cxn>
                <a:cxn ang="0">
                  <a:pos x="863" y="1971"/>
                </a:cxn>
                <a:cxn ang="0">
                  <a:pos x="963" y="1979"/>
                </a:cxn>
                <a:cxn ang="0">
                  <a:pos x="1072" y="1979"/>
                </a:cxn>
                <a:cxn ang="0">
                  <a:pos x="1173" y="1962"/>
                </a:cxn>
                <a:cxn ang="0">
                  <a:pos x="1274" y="1937"/>
                </a:cxn>
                <a:cxn ang="0">
                  <a:pos x="1374" y="1904"/>
                </a:cxn>
                <a:cxn ang="0">
                  <a:pos x="1466" y="1853"/>
                </a:cxn>
                <a:cxn ang="0">
                  <a:pos x="1550" y="1803"/>
                </a:cxn>
                <a:cxn ang="0">
                  <a:pos x="1634" y="1736"/>
                </a:cxn>
                <a:cxn ang="0">
                  <a:pos x="1709" y="1669"/>
                </a:cxn>
                <a:cxn ang="0">
                  <a:pos x="1776" y="1585"/>
                </a:cxn>
                <a:cxn ang="0">
                  <a:pos x="1827" y="1501"/>
                </a:cxn>
                <a:cxn ang="0">
                  <a:pos x="1877" y="1409"/>
                </a:cxn>
                <a:cxn ang="0">
                  <a:pos x="1919" y="1317"/>
                </a:cxn>
                <a:cxn ang="0">
                  <a:pos x="1944" y="1216"/>
                </a:cxn>
                <a:cxn ang="0">
                  <a:pos x="1961" y="1116"/>
                </a:cxn>
                <a:cxn ang="0">
                  <a:pos x="1969" y="1007"/>
                </a:cxn>
                <a:cxn ang="0">
                  <a:pos x="1969" y="906"/>
                </a:cxn>
                <a:cxn ang="0">
                  <a:pos x="1952" y="805"/>
                </a:cxn>
                <a:cxn ang="0">
                  <a:pos x="1927" y="705"/>
                </a:cxn>
                <a:cxn ang="0">
                  <a:pos x="1894" y="604"/>
                </a:cxn>
                <a:cxn ang="0">
                  <a:pos x="1852" y="512"/>
                </a:cxn>
                <a:cxn ang="0">
                  <a:pos x="1793" y="428"/>
                </a:cxn>
                <a:cxn ang="0">
                  <a:pos x="1726" y="344"/>
                </a:cxn>
                <a:cxn ang="0">
                  <a:pos x="1659" y="269"/>
                </a:cxn>
                <a:cxn ang="0">
                  <a:pos x="1575" y="202"/>
                </a:cxn>
                <a:cxn ang="0">
                  <a:pos x="1491" y="143"/>
                </a:cxn>
                <a:cxn ang="0">
                  <a:pos x="1399" y="93"/>
                </a:cxn>
                <a:cxn ang="0">
                  <a:pos x="1307" y="59"/>
                </a:cxn>
                <a:cxn ang="0">
                  <a:pos x="1207" y="25"/>
                </a:cxn>
                <a:cxn ang="0">
                  <a:pos x="1106" y="9"/>
                </a:cxn>
                <a:cxn ang="0">
                  <a:pos x="1005" y="0"/>
                </a:cxn>
              </a:cxnLst>
              <a:rect l="0" t="0" r="r" b="b"/>
              <a:pathLst>
                <a:path w="1969" h="1979">
                  <a:moveTo>
                    <a:pt x="326" y="260"/>
                  </a:moveTo>
                  <a:lnTo>
                    <a:pt x="310" y="269"/>
                  </a:lnTo>
                  <a:lnTo>
                    <a:pt x="301" y="277"/>
                  </a:lnTo>
                  <a:lnTo>
                    <a:pt x="285" y="294"/>
                  </a:lnTo>
                  <a:lnTo>
                    <a:pt x="276" y="302"/>
                  </a:lnTo>
                  <a:lnTo>
                    <a:pt x="259" y="319"/>
                  </a:lnTo>
                  <a:lnTo>
                    <a:pt x="251" y="327"/>
                  </a:lnTo>
                  <a:lnTo>
                    <a:pt x="243" y="344"/>
                  </a:lnTo>
                  <a:lnTo>
                    <a:pt x="226" y="352"/>
                  </a:lnTo>
                  <a:lnTo>
                    <a:pt x="217" y="369"/>
                  </a:lnTo>
                  <a:lnTo>
                    <a:pt x="209" y="386"/>
                  </a:lnTo>
                  <a:lnTo>
                    <a:pt x="192" y="394"/>
                  </a:lnTo>
                  <a:lnTo>
                    <a:pt x="184" y="411"/>
                  </a:lnTo>
                  <a:lnTo>
                    <a:pt x="176" y="428"/>
                  </a:lnTo>
                  <a:lnTo>
                    <a:pt x="167" y="436"/>
                  </a:lnTo>
                  <a:lnTo>
                    <a:pt x="159" y="453"/>
                  </a:lnTo>
                  <a:lnTo>
                    <a:pt x="150" y="470"/>
                  </a:lnTo>
                  <a:lnTo>
                    <a:pt x="142" y="487"/>
                  </a:lnTo>
                  <a:lnTo>
                    <a:pt x="125" y="495"/>
                  </a:lnTo>
                  <a:lnTo>
                    <a:pt x="117" y="512"/>
                  </a:lnTo>
                  <a:lnTo>
                    <a:pt x="109" y="529"/>
                  </a:lnTo>
                  <a:lnTo>
                    <a:pt x="109" y="545"/>
                  </a:lnTo>
                  <a:lnTo>
                    <a:pt x="100" y="562"/>
                  </a:lnTo>
                  <a:lnTo>
                    <a:pt x="92" y="570"/>
                  </a:lnTo>
                  <a:lnTo>
                    <a:pt x="83" y="587"/>
                  </a:lnTo>
                  <a:lnTo>
                    <a:pt x="75" y="604"/>
                  </a:lnTo>
                  <a:lnTo>
                    <a:pt x="67" y="621"/>
                  </a:lnTo>
                  <a:lnTo>
                    <a:pt x="67" y="638"/>
                  </a:lnTo>
                  <a:lnTo>
                    <a:pt x="58" y="654"/>
                  </a:lnTo>
                  <a:lnTo>
                    <a:pt x="50" y="671"/>
                  </a:lnTo>
                  <a:lnTo>
                    <a:pt x="41" y="688"/>
                  </a:lnTo>
                  <a:lnTo>
                    <a:pt x="41" y="705"/>
                  </a:lnTo>
                  <a:lnTo>
                    <a:pt x="33" y="721"/>
                  </a:lnTo>
                  <a:lnTo>
                    <a:pt x="33" y="738"/>
                  </a:lnTo>
                  <a:lnTo>
                    <a:pt x="25" y="755"/>
                  </a:lnTo>
                  <a:lnTo>
                    <a:pt x="25" y="772"/>
                  </a:lnTo>
                  <a:lnTo>
                    <a:pt x="16" y="788"/>
                  </a:lnTo>
                  <a:lnTo>
                    <a:pt x="16" y="805"/>
                  </a:lnTo>
                  <a:lnTo>
                    <a:pt x="8" y="822"/>
                  </a:lnTo>
                  <a:lnTo>
                    <a:pt x="8" y="839"/>
                  </a:lnTo>
                  <a:lnTo>
                    <a:pt x="8" y="856"/>
                  </a:lnTo>
                  <a:lnTo>
                    <a:pt x="8" y="872"/>
                  </a:lnTo>
                  <a:lnTo>
                    <a:pt x="0" y="889"/>
                  </a:lnTo>
                  <a:lnTo>
                    <a:pt x="0" y="906"/>
                  </a:lnTo>
                  <a:lnTo>
                    <a:pt x="0" y="923"/>
                  </a:lnTo>
                  <a:lnTo>
                    <a:pt x="0" y="939"/>
                  </a:lnTo>
                  <a:lnTo>
                    <a:pt x="0" y="956"/>
                  </a:lnTo>
                  <a:lnTo>
                    <a:pt x="0" y="973"/>
                  </a:lnTo>
                  <a:lnTo>
                    <a:pt x="0" y="990"/>
                  </a:lnTo>
                  <a:lnTo>
                    <a:pt x="0" y="1007"/>
                  </a:lnTo>
                  <a:lnTo>
                    <a:pt x="0" y="1023"/>
                  </a:lnTo>
                  <a:lnTo>
                    <a:pt x="0" y="1040"/>
                  </a:lnTo>
                  <a:lnTo>
                    <a:pt x="0" y="1057"/>
                  </a:lnTo>
                  <a:lnTo>
                    <a:pt x="0" y="1082"/>
                  </a:lnTo>
                  <a:lnTo>
                    <a:pt x="0" y="1099"/>
                  </a:lnTo>
                  <a:lnTo>
                    <a:pt x="8" y="1116"/>
                  </a:lnTo>
                  <a:lnTo>
                    <a:pt x="8" y="1132"/>
                  </a:lnTo>
                  <a:lnTo>
                    <a:pt x="8" y="1149"/>
                  </a:lnTo>
                  <a:lnTo>
                    <a:pt x="8" y="1166"/>
                  </a:lnTo>
                  <a:lnTo>
                    <a:pt x="16" y="1183"/>
                  </a:lnTo>
                  <a:lnTo>
                    <a:pt x="16" y="1199"/>
                  </a:lnTo>
                  <a:lnTo>
                    <a:pt x="25" y="1216"/>
                  </a:lnTo>
                  <a:lnTo>
                    <a:pt x="25" y="1233"/>
                  </a:lnTo>
                  <a:lnTo>
                    <a:pt x="33" y="1250"/>
                  </a:lnTo>
                  <a:lnTo>
                    <a:pt x="33" y="1266"/>
                  </a:lnTo>
                  <a:lnTo>
                    <a:pt x="41" y="1283"/>
                  </a:lnTo>
                  <a:lnTo>
                    <a:pt x="41" y="1300"/>
                  </a:lnTo>
                  <a:lnTo>
                    <a:pt x="50" y="1317"/>
                  </a:lnTo>
                  <a:lnTo>
                    <a:pt x="58" y="1334"/>
                  </a:lnTo>
                  <a:lnTo>
                    <a:pt x="67" y="1342"/>
                  </a:lnTo>
                  <a:lnTo>
                    <a:pt x="67" y="1359"/>
                  </a:lnTo>
                  <a:lnTo>
                    <a:pt x="75" y="1375"/>
                  </a:lnTo>
                  <a:lnTo>
                    <a:pt x="83" y="1392"/>
                  </a:lnTo>
                  <a:lnTo>
                    <a:pt x="92" y="1409"/>
                  </a:lnTo>
                  <a:lnTo>
                    <a:pt x="100" y="1426"/>
                  </a:lnTo>
                  <a:lnTo>
                    <a:pt x="109" y="1443"/>
                  </a:lnTo>
                  <a:lnTo>
                    <a:pt x="109" y="1459"/>
                  </a:lnTo>
                  <a:lnTo>
                    <a:pt x="117" y="1468"/>
                  </a:lnTo>
                  <a:lnTo>
                    <a:pt x="125" y="1484"/>
                  </a:lnTo>
                  <a:lnTo>
                    <a:pt x="142" y="1501"/>
                  </a:lnTo>
                  <a:lnTo>
                    <a:pt x="150" y="1518"/>
                  </a:lnTo>
                  <a:lnTo>
                    <a:pt x="159" y="1526"/>
                  </a:lnTo>
                  <a:lnTo>
                    <a:pt x="167" y="1543"/>
                  </a:lnTo>
                  <a:lnTo>
                    <a:pt x="176" y="1560"/>
                  </a:lnTo>
                  <a:lnTo>
                    <a:pt x="184" y="1577"/>
                  </a:lnTo>
                  <a:lnTo>
                    <a:pt x="192" y="1585"/>
                  </a:lnTo>
                  <a:lnTo>
                    <a:pt x="209" y="1602"/>
                  </a:lnTo>
                  <a:lnTo>
                    <a:pt x="217" y="1610"/>
                  </a:lnTo>
                  <a:lnTo>
                    <a:pt x="226" y="1627"/>
                  </a:lnTo>
                  <a:lnTo>
                    <a:pt x="243" y="1644"/>
                  </a:lnTo>
                  <a:lnTo>
                    <a:pt x="251" y="1652"/>
                  </a:lnTo>
                  <a:lnTo>
                    <a:pt x="259" y="1669"/>
                  </a:lnTo>
                  <a:lnTo>
                    <a:pt x="276" y="1677"/>
                  </a:lnTo>
                  <a:lnTo>
                    <a:pt x="285" y="1694"/>
                  </a:lnTo>
                  <a:lnTo>
                    <a:pt x="301" y="1702"/>
                  </a:lnTo>
                  <a:lnTo>
                    <a:pt x="310" y="1711"/>
                  </a:lnTo>
                  <a:lnTo>
                    <a:pt x="326" y="1728"/>
                  </a:lnTo>
                  <a:lnTo>
                    <a:pt x="335" y="1736"/>
                  </a:lnTo>
                  <a:lnTo>
                    <a:pt x="352" y="1753"/>
                  </a:lnTo>
                  <a:lnTo>
                    <a:pt x="360" y="1761"/>
                  </a:lnTo>
                  <a:lnTo>
                    <a:pt x="377" y="1770"/>
                  </a:lnTo>
                  <a:lnTo>
                    <a:pt x="393" y="1778"/>
                  </a:lnTo>
                  <a:lnTo>
                    <a:pt x="402" y="1795"/>
                  </a:lnTo>
                  <a:lnTo>
                    <a:pt x="419" y="1803"/>
                  </a:lnTo>
                  <a:lnTo>
                    <a:pt x="435" y="1811"/>
                  </a:lnTo>
                  <a:lnTo>
                    <a:pt x="444" y="1820"/>
                  </a:lnTo>
                  <a:lnTo>
                    <a:pt x="461" y="1828"/>
                  </a:lnTo>
                  <a:lnTo>
                    <a:pt x="477" y="1837"/>
                  </a:lnTo>
                  <a:lnTo>
                    <a:pt x="494" y="1845"/>
                  </a:lnTo>
                  <a:lnTo>
                    <a:pt x="502" y="1853"/>
                  </a:lnTo>
                  <a:lnTo>
                    <a:pt x="519" y="1862"/>
                  </a:lnTo>
                  <a:lnTo>
                    <a:pt x="536" y="1870"/>
                  </a:lnTo>
                  <a:lnTo>
                    <a:pt x="553" y="1879"/>
                  </a:lnTo>
                  <a:lnTo>
                    <a:pt x="570" y="1887"/>
                  </a:lnTo>
                  <a:lnTo>
                    <a:pt x="586" y="1895"/>
                  </a:lnTo>
                  <a:lnTo>
                    <a:pt x="595" y="1904"/>
                  </a:lnTo>
                  <a:lnTo>
                    <a:pt x="611" y="1912"/>
                  </a:lnTo>
                  <a:lnTo>
                    <a:pt x="628" y="1912"/>
                  </a:lnTo>
                  <a:lnTo>
                    <a:pt x="645" y="1920"/>
                  </a:lnTo>
                  <a:lnTo>
                    <a:pt x="662" y="1929"/>
                  </a:lnTo>
                  <a:lnTo>
                    <a:pt x="678" y="1929"/>
                  </a:lnTo>
                  <a:lnTo>
                    <a:pt x="695" y="1937"/>
                  </a:lnTo>
                  <a:lnTo>
                    <a:pt x="712" y="1946"/>
                  </a:lnTo>
                  <a:lnTo>
                    <a:pt x="729" y="1946"/>
                  </a:lnTo>
                  <a:lnTo>
                    <a:pt x="746" y="1954"/>
                  </a:lnTo>
                  <a:lnTo>
                    <a:pt x="762" y="1954"/>
                  </a:lnTo>
                  <a:lnTo>
                    <a:pt x="779" y="1962"/>
                  </a:lnTo>
                  <a:lnTo>
                    <a:pt x="796" y="1962"/>
                  </a:lnTo>
                  <a:lnTo>
                    <a:pt x="813" y="1962"/>
                  </a:lnTo>
                  <a:lnTo>
                    <a:pt x="829" y="1971"/>
                  </a:lnTo>
                  <a:lnTo>
                    <a:pt x="846" y="1971"/>
                  </a:lnTo>
                  <a:lnTo>
                    <a:pt x="863" y="1971"/>
                  </a:lnTo>
                  <a:lnTo>
                    <a:pt x="880" y="1971"/>
                  </a:lnTo>
                  <a:lnTo>
                    <a:pt x="896" y="1979"/>
                  </a:lnTo>
                  <a:lnTo>
                    <a:pt x="913" y="1979"/>
                  </a:lnTo>
                  <a:lnTo>
                    <a:pt x="930" y="1979"/>
                  </a:lnTo>
                  <a:lnTo>
                    <a:pt x="947" y="1979"/>
                  </a:lnTo>
                  <a:lnTo>
                    <a:pt x="963" y="1979"/>
                  </a:lnTo>
                  <a:lnTo>
                    <a:pt x="989" y="1979"/>
                  </a:lnTo>
                  <a:lnTo>
                    <a:pt x="1005" y="1979"/>
                  </a:lnTo>
                  <a:lnTo>
                    <a:pt x="1022" y="1979"/>
                  </a:lnTo>
                  <a:lnTo>
                    <a:pt x="1039" y="1979"/>
                  </a:lnTo>
                  <a:lnTo>
                    <a:pt x="1056" y="1979"/>
                  </a:lnTo>
                  <a:lnTo>
                    <a:pt x="1072" y="1979"/>
                  </a:lnTo>
                  <a:lnTo>
                    <a:pt x="1089" y="1971"/>
                  </a:lnTo>
                  <a:lnTo>
                    <a:pt x="1106" y="1971"/>
                  </a:lnTo>
                  <a:lnTo>
                    <a:pt x="1123" y="1971"/>
                  </a:lnTo>
                  <a:lnTo>
                    <a:pt x="1139" y="1971"/>
                  </a:lnTo>
                  <a:lnTo>
                    <a:pt x="1156" y="1962"/>
                  </a:lnTo>
                  <a:lnTo>
                    <a:pt x="1173" y="1962"/>
                  </a:lnTo>
                  <a:lnTo>
                    <a:pt x="1190" y="1962"/>
                  </a:lnTo>
                  <a:lnTo>
                    <a:pt x="1207" y="1954"/>
                  </a:lnTo>
                  <a:lnTo>
                    <a:pt x="1223" y="1954"/>
                  </a:lnTo>
                  <a:lnTo>
                    <a:pt x="1240" y="1946"/>
                  </a:lnTo>
                  <a:lnTo>
                    <a:pt x="1257" y="1946"/>
                  </a:lnTo>
                  <a:lnTo>
                    <a:pt x="1274" y="1937"/>
                  </a:lnTo>
                  <a:lnTo>
                    <a:pt x="1290" y="1929"/>
                  </a:lnTo>
                  <a:lnTo>
                    <a:pt x="1307" y="1929"/>
                  </a:lnTo>
                  <a:lnTo>
                    <a:pt x="1324" y="1920"/>
                  </a:lnTo>
                  <a:lnTo>
                    <a:pt x="1341" y="1912"/>
                  </a:lnTo>
                  <a:lnTo>
                    <a:pt x="1357" y="1912"/>
                  </a:lnTo>
                  <a:lnTo>
                    <a:pt x="1374" y="1904"/>
                  </a:lnTo>
                  <a:lnTo>
                    <a:pt x="1383" y="1895"/>
                  </a:lnTo>
                  <a:lnTo>
                    <a:pt x="1399" y="1887"/>
                  </a:lnTo>
                  <a:lnTo>
                    <a:pt x="1416" y="1879"/>
                  </a:lnTo>
                  <a:lnTo>
                    <a:pt x="1433" y="1870"/>
                  </a:lnTo>
                  <a:lnTo>
                    <a:pt x="1450" y="1862"/>
                  </a:lnTo>
                  <a:lnTo>
                    <a:pt x="1466" y="1853"/>
                  </a:lnTo>
                  <a:lnTo>
                    <a:pt x="1475" y="1845"/>
                  </a:lnTo>
                  <a:lnTo>
                    <a:pt x="1491" y="1837"/>
                  </a:lnTo>
                  <a:lnTo>
                    <a:pt x="1508" y="1828"/>
                  </a:lnTo>
                  <a:lnTo>
                    <a:pt x="1525" y="1820"/>
                  </a:lnTo>
                  <a:lnTo>
                    <a:pt x="1533" y="1811"/>
                  </a:lnTo>
                  <a:lnTo>
                    <a:pt x="1550" y="1803"/>
                  </a:lnTo>
                  <a:lnTo>
                    <a:pt x="1567" y="1795"/>
                  </a:lnTo>
                  <a:lnTo>
                    <a:pt x="1575" y="1778"/>
                  </a:lnTo>
                  <a:lnTo>
                    <a:pt x="1592" y="1770"/>
                  </a:lnTo>
                  <a:lnTo>
                    <a:pt x="1609" y="1761"/>
                  </a:lnTo>
                  <a:lnTo>
                    <a:pt x="1617" y="1753"/>
                  </a:lnTo>
                  <a:lnTo>
                    <a:pt x="1634" y="1736"/>
                  </a:lnTo>
                  <a:lnTo>
                    <a:pt x="1642" y="1728"/>
                  </a:lnTo>
                  <a:lnTo>
                    <a:pt x="1659" y="1711"/>
                  </a:lnTo>
                  <a:lnTo>
                    <a:pt x="1668" y="1702"/>
                  </a:lnTo>
                  <a:lnTo>
                    <a:pt x="1684" y="1694"/>
                  </a:lnTo>
                  <a:lnTo>
                    <a:pt x="1693" y="1677"/>
                  </a:lnTo>
                  <a:lnTo>
                    <a:pt x="1709" y="1669"/>
                  </a:lnTo>
                  <a:lnTo>
                    <a:pt x="1718" y="1652"/>
                  </a:lnTo>
                  <a:lnTo>
                    <a:pt x="1726" y="1644"/>
                  </a:lnTo>
                  <a:lnTo>
                    <a:pt x="1743" y="1627"/>
                  </a:lnTo>
                  <a:lnTo>
                    <a:pt x="1751" y="1610"/>
                  </a:lnTo>
                  <a:lnTo>
                    <a:pt x="1760" y="1602"/>
                  </a:lnTo>
                  <a:lnTo>
                    <a:pt x="1776" y="1585"/>
                  </a:lnTo>
                  <a:lnTo>
                    <a:pt x="1785" y="1577"/>
                  </a:lnTo>
                  <a:lnTo>
                    <a:pt x="1793" y="1560"/>
                  </a:lnTo>
                  <a:lnTo>
                    <a:pt x="1802" y="1543"/>
                  </a:lnTo>
                  <a:lnTo>
                    <a:pt x="1810" y="1526"/>
                  </a:lnTo>
                  <a:lnTo>
                    <a:pt x="1818" y="1518"/>
                  </a:lnTo>
                  <a:lnTo>
                    <a:pt x="1827" y="1501"/>
                  </a:lnTo>
                  <a:lnTo>
                    <a:pt x="1844" y="1484"/>
                  </a:lnTo>
                  <a:lnTo>
                    <a:pt x="1852" y="1468"/>
                  </a:lnTo>
                  <a:lnTo>
                    <a:pt x="1860" y="1459"/>
                  </a:lnTo>
                  <a:lnTo>
                    <a:pt x="1860" y="1443"/>
                  </a:lnTo>
                  <a:lnTo>
                    <a:pt x="1869" y="1426"/>
                  </a:lnTo>
                  <a:lnTo>
                    <a:pt x="1877" y="1409"/>
                  </a:lnTo>
                  <a:lnTo>
                    <a:pt x="1885" y="1392"/>
                  </a:lnTo>
                  <a:lnTo>
                    <a:pt x="1894" y="1375"/>
                  </a:lnTo>
                  <a:lnTo>
                    <a:pt x="1902" y="1359"/>
                  </a:lnTo>
                  <a:lnTo>
                    <a:pt x="1902" y="1342"/>
                  </a:lnTo>
                  <a:lnTo>
                    <a:pt x="1911" y="1334"/>
                  </a:lnTo>
                  <a:lnTo>
                    <a:pt x="1919" y="1317"/>
                  </a:lnTo>
                  <a:lnTo>
                    <a:pt x="1927" y="1300"/>
                  </a:lnTo>
                  <a:lnTo>
                    <a:pt x="1927" y="1283"/>
                  </a:lnTo>
                  <a:lnTo>
                    <a:pt x="1936" y="1266"/>
                  </a:lnTo>
                  <a:lnTo>
                    <a:pt x="1936" y="1250"/>
                  </a:lnTo>
                  <a:lnTo>
                    <a:pt x="1944" y="1233"/>
                  </a:lnTo>
                  <a:lnTo>
                    <a:pt x="1944" y="1216"/>
                  </a:lnTo>
                  <a:lnTo>
                    <a:pt x="1952" y="1199"/>
                  </a:lnTo>
                  <a:lnTo>
                    <a:pt x="1952" y="1183"/>
                  </a:lnTo>
                  <a:lnTo>
                    <a:pt x="1961" y="1166"/>
                  </a:lnTo>
                  <a:lnTo>
                    <a:pt x="1961" y="1149"/>
                  </a:lnTo>
                  <a:lnTo>
                    <a:pt x="1961" y="1132"/>
                  </a:lnTo>
                  <a:lnTo>
                    <a:pt x="1961" y="1116"/>
                  </a:lnTo>
                  <a:lnTo>
                    <a:pt x="1969" y="1099"/>
                  </a:lnTo>
                  <a:lnTo>
                    <a:pt x="1969" y="1082"/>
                  </a:lnTo>
                  <a:lnTo>
                    <a:pt x="1969" y="1057"/>
                  </a:lnTo>
                  <a:lnTo>
                    <a:pt x="1969" y="1040"/>
                  </a:lnTo>
                  <a:lnTo>
                    <a:pt x="1969" y="1023"/>
                  </a:lnTo>
                  <a:lnTo>
                    <a:pt x="1969" y="1007"/>
                  </a:lnTo>
                  <a:lnTo>
                    <a:pt x="1969" y="990"/>
                  </a:lnTo>
                  <a:lnTo>
                    <a:pt x="1969" y="973"/>
                  </a:lnTo>
                  <a:lnTo>
                    <a:pt x="1969" y="956"/>
                  </a:lnTo>
                  <a:lnTo>
                    <a:pt x="1969" y="939"/>
                  </a:lnTo>
                  <a:lnTo>
                    <a:pt x="1969" y="923"/>
                  </a:lnTo>
                  <a:lnTo>
                    <a:pt x="1969" y="906"/>
                  </a:lnTo>
                  <a:lnTo>
                    <a:pt x="1969" y="889"/>
                  </a:lnTo>
                  <a:lnTo>
                    <a:pt x="1961" y="872"/>
                  </a:lnTo>
                  <a:lnTo>
                    <a:pt x="1961" y="856"/>
                  </a:lnTo>
                  <a:lnTo>
                    <a:pt x="1961" y="839"/>
                  </a:lnTo>
                  <a:lnTo>
                    <a:pt x="1961" y="822"/>
                  </a:lnTo>
                  <a:lnTo>
                    <a:pt x="1952" y="805"/>
                  </a:lnTo>
                  <a:lnTo>
                    <a:pt x="1952" y="788"/>
                  </a:lnTo>
                  <a:lnTo>
                    <a:pt x="1944" y="772"/>
                  </a:lnTo>
                  <a:lnTo>
                    <a:pt x="1944" y="755"/>
                  </a:lnTo>
                  <a:lnTo>
                    <a:pt x="1936" y="738"/>
                  </a:lnTo>
                  <a:lnTo>
                    <a:pt x="1936" y="721"/>
                  </a:lnTo>
                  <a:lnTo>
                    <a:pt x="1927" y="705"/>
                  </a:lnTo>
                  <a:lnTo>
                    <a:pt x="1927" y="688"/>
                  </a:lnTo>
                  <a:lnTo>
                    <a:pt x="1919" y="671"/>
                  </a:lnTo>
                  <a:lnTo>
                    <a:pt x="1911" y="654"/>
                  </a:lnTo>
                  <a:lnTo>
                    <a:pt x="1902" y="638"/>
                  </a:lnTo>
                  <a:lnTo>
                    <a:pt x="1902" y="621"/>
                  </a:lnTo>
                  <a:lnTo>
                    <a:pt x="1894" y="604"/>
                  </a:lnTo>
                  <a:lnTo>
                    <a:pt x="1885" y="587"/>
                  </a:lnTo>
                  <a:lnTo>
                    <a:pt x="1877" y="570"/>
                  </a:lnTo>
                  <a:lnTo>
                    <a:pt x="1869" y="562"/>
                  </a:lnTo>
                  <a:lnTo>
                    <a:pt x="1860" y="545"/>
                  </a:lnTo>
                  <a:lnTo>
                    <a:pt x="1860" y="529"/>
                  </a:lnTo>
                  <a:lnTo>
                    <a:pt x="1852" y="512"/>
                  </a:lnTo>
                  <a:lnTo>
                    <a:pt x="1844" y="495"/>
                  </a:lnTo>
                  <a:lnTo>
                    <a:pt x="1827" y="487"/>
                  </a:lnTo>
                  <a:lnTo>
                    <a:pt x="1818" y="470"/>
                  </a:lnTo>
                  <a:lnTo>
                    <a:pt x="1810" y="453"/>
                  </a:lnTo>
                  <a:lnTo>
                    <a:pt x="1802" y="436"/>
                  </a:lnTo>
                  <a:lnTo>
                    <a:pt x="1793" y="428"/>
                  </a:lnTo>
                  <a:lnTo>
                    <a:pt x="1785" y="411"/>
                  </a:lnTo>
                  <a:lnTo>
                    <a:pt x="1776" y="394"/>
                  </a:lnTo>
                  <a:lnTo>
                    <a:pt x="1760" y="386"/>
                  </a:lnTo>
                  <a:lnTo>
                    <a:pt x="1751" y="369"/>
                  </a:lnTo>
                  <a:lnTo>
                    <a:pt x="1743" y="352"/>
                  </a:lnTo>
                  <a:lnTo>
                    <a:pt x="1726" y="344"/>
                  </a:lnTo>
                  <a:lnTo>
                    <a:pt x="1718" y="327"/>
                  </a:lnTo>
                  <a:lnTo>
                    <a:pt x="1709" y="319"/>
                  </a:lnTo>
                  <a:lnTo>
                    <a:pt x="1693" y="302"/>
                  </a:lnTo>
                  <a:lnTo>
                    <a:pt x="1684" y="294"/>
                  </a:lnTo>
                  <a:lnTo>
                    <a:pt x="1668" y="277"/>
                  </a:lnTo>
                  <a:lnTo>
                    <a:pt x="1659" y="269"/>
                  </a:lnTo>
                  <a:lnTo>
                    <a:pt x="1642" y="260"/>
                  </a:lnTo>
                  <a:lnTo>
                    <a:pt x="1634" y="243"/>
                  </a:lnTo>
                  <a:lnTo>
                    <a:pt x="1617" y="235"/>
                  </a:lnTo>
                  <a:lnTo>
                    <a:pt x="1609" y="227"/>
                  </a:lnTo>
                  <a:lnTo>
                    <a:pt x="1592" y="210"/>
                  </a:lnTo>
                  <a:lnTo>
                    <a:pt x="1575" y="202"/>
                  </a:lnTo>
                  <a:lnTo>
                    <a:pt x="1567" y="193"/>
                  </a:lnTo>
                  <a:lnTo>
                    <a:pt x="1550" y="185"/>
                  </a:lnTo>
                  <a:lnTo>
                    <a:pt x="1533" y="168"/>
                  </a:lnTo>
                  <a:lnTo>
                    <a:pt x="1525" y="160"/>
                  </a:lnTo>
                  <a:lnTo>
                    <a:pt x="1508" y="151"/>
                  </a:lnTo>
                  <a:lnTo>
                    <a:pt x="1491" y="143"/>
                  </a:lnTo>
                  <a:lnTo>
                    <a:pt x="1475" y="134"/>
                  </a:lnTo>
                  <a:lnTo>
                    <a:pt x="1466" y="126"/>
                  </a:lnTo>
                  <a:lnTo>
                    <a:pt x="1450" y="118"/>
                  </a:lnTo>
                  <a:lnTo>
                    <a:pt x="1433" y="109"/>
                  </a:lnTo>
                  <a:lnTo>
                    <a:pt x="1416" y="101"/>
                  </a:lnTo>
                  <a:lnTo>
                    <a:pt x="1399" y="93"/>
                  </a:lnTo>
                  <a:lnTo>
                    <a:pt x="1383" y="93"/>
                  </a:lnTo>
                  <a:lnTo>
                    <a:pt x="1374" y="84"/>
                  </a:lnTo>
                  <a:lnTo>
                    <a:pt x="1357" y="76"/>
                  </a:lnTo>
                  <a:lnTo>
                    <a:pt x="1341" y="67"/>
                  </a:lnTo>
                  <a:lnTo>
                    <a:pt x="1324" y="59"/>
                  </a:lnTo>
                  <a:lnTo>
                    <a:pt x="1307" y="59"/>
                  </a:lnTo>
                  <a:lnTo>
                    <a:pt x="1290" y="51"/>
                  </a:lnTo>
                  <a:lnTo>
                    <a:pt x="1274" y="42"/>
                  </a:lnTo>
                  <a:lnTo>
                    <a:pt x="1257" y="42"/>
                  </a:lnTo>
                  <a:lnTo>
                    <a:pt x="1240" y="34"/>
                  </a:lnTo>
                  <a:lnTo>
                    <a:pt x="1223" y="34"/>
                  </a:lnTo>
                  <a:lnTo>
                    <a:pt x="1207" y="25"/>
                  </a:lnTo>
                  <a:lnTo>
                    <a:pt x="1190" y="25"/>
                  </a:lnTo>
                  <a:lnTo>
                    <a:pt x="1173" y="17"/>
                  </a:lnTo>
                  <a:lnTo>
                    <a:pt x="1156" y="17"/>
                  </a:lnTo>
                  <a:lnTo>
                    <a:pt x="1139" y="17"/>
                  </a:lnTo>
                  <a:lnTo>
                    <a:pt x="1123" y="9"/>
                  </a:lnTo>
                  <a:lnTo>
                    <a:pt x="1106" y="9"/>
                  </a:lnTo>
                  <a:lnTo>
                    <a:pt x="1089" y="9"/>
                  </a:lnTo>
                  <a:lnTo>
                    <a:pt x="1072" y="9"/>
                  </a:lnTo>
                  <a:lnTo>
                    <a:pt x="1056" y="9"/>
                  </a:lnTo>
                  <a:lnTo>
                    <a:pt x="1039" y="0"/>
                  </a:lnTo>
                  <a:lnTo>
                    <a:pt x="1022" y="0"/>
                  </a:lnTo>
                  <a:lnTo>
                    <a:pt x="1005" y="0"/>
                  </a:lnTo>
                  <a:lnTo>
                    <a:pt x="989" y="0"/>
                  </a:lnTo>
                  <a:lnTo>
                    <a:pt x="989" y="990"/>
                  </a:lnTo>
                  <a:lnTo>
                    <a:pt x="326" y="26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63529"/>
                    <a:invGamma/>
                  </a:schemeClr>
                </a:gs>
              </a:gsLst>
              <a:lin ang="18900000" scaled="1"/>
            </a:gradFill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604" name="Freeform 12"/>
            <p:cNvSpPr>
              <a:spLocks/>
            </p:cNvSpPr>
            <p:nvPr/>
          </p:nvSpPr>
          <p:spPr bwMode="auto">
            <a:xfrm>
              <a:off x="1784" y="1566"/>
              <a:ext cx="2271" cy="2120"/>
            </a:xfrm>
            <a:custGeom>
              <a:avLst/>
              <a:gdLst/>
              <a:ahLst/>
              <a:cxnLst>
                <a:cxn ang="0">
                  <a:pos x="1056" y="9"/>
                </a:cxn>
                <a:cxn ang="0">
                  <a:pos x="1156" y="17"/>
                </a:cxn>
                <a:cxn ang="0">
                  <a:pos x="1257" y="42"/>
                </a:cxn>
                <a:cxn ang="0">
                  <a:pos x="1357" y="76"/>
                </a:cxn>
                <a:cxn ang="0">
                  <a:pos x="1450" y="118"/>
                </a:cxn>
                <a:cxn ang="0">
                  <a:pos x="1533" y="168"/>
                </a:cxn>
                <a:cxn ang="0">
                  <a:pos x="1617" y="235"/>
                </a:cxn>
                <a:cxn ang="0">
                  <a:pos x="1693" y="302"/>
                </a:cxn>
                <a:cxn ang="0">
                  <a:pos x="1760" y="386"/>
                </a:cxn>
                <a:cxn ang="0">
                  <a:pos x="1818" y="470"/>
                </a:cxn>
                <a:cxn ang="0">
                  <a:pos x="1869" y="562"/>
                </a:cxn>
                <a:cxn ang="0">
                  <a:pos x="1911" y="654"/>
                </a:cxn>
                <a:cxn ang="0">
                  <a:pos x="1944" y="755"/>
                </a:cxn>
                <a:cxn ang="0">
                  <a:pos x="1961" y="856"/>
                </a:cxn>
                <a:cxn ang="0">
                  <a:pos x="1969" y="956"/>
                </a:cxn>
                <a:cxn ang="0">
                  <a:pos x="1969" y="1057"/>
                </a:cxn>
                <a:cxn ang="0">
                  <a:pos x="1961" y="1166"/>
                </a:cxn>
                <a:cxn ang="0">
                  <a:pos x="1936" y="1266"/>
                </a:cxn>
                <a:cxn ang="0">
                  <a:pos x="1902" y="1359"/>
                </a:cxn>
                <a:cxn ang="0">
                  <a:pos x="1860" y="1459"/>
                </a:cxn>
                <a:cxn ang="0">
                  <a:pos x="1802" y="1543"/>
                </a:cxn>
                <a:cxn ang="0">
                  <a:pos x="1743" y="1627"/>
                </a:cxn>
                <a:cxn ang="0">
                  <a:pos x="1668" y="1702"/>
                </a:cxn>
                <a:cxn ang="0">
                  <a:pos x="1592" y="1770"/>
                </a:cxn>
                <a:cxn ang="0">
                  <a:pos x="1508" y="1828"/>
                </a:cxn>
                <a:cxn ang="0">
                  <a:pos x="1416" y="1879"/>
                </a:cxn>
                <a:cxn ang="0">
                  <a:pos x="1324" y="1920"/>
                </a:cxn>
                <a:cxn ang="0">
                  <a:pos x="1223" y="1954"/>
                </a:cxn>
                <a:cxn ang="0">
                  <a:pos x="1123" y="1971"/>
                </a:cxn>
                <a:cxn ang="0">
                  <a:pos x="1022" y="1979"/>
                </a:cxn>
                <a:cxn ang="0">
                  <a:pos x="913" y="1979"/>
                </a:cxn>
                <a:cxn ang="0">
                  <a:pos x="813" y="1962"/>
                </a:cxn>
                <a:cxn ang="0">
                  <a:pos x="712" y="1946"/>
                </a:cxn>
                <a:cxn ang="0">
                  <a:pos x="611" y="1912"/>
                </a:cxn>
                <a:cxn ang="0">
                  <a:pos x="519" y="1862"/>
                </a:cxn>
                <a:cxn ang="0">
                  <a:pos x="435" y="1811"/>
                </a:cxn>
                <a:cxn ang="0">
                  <a:pos x="352" y="1753"/>
                </a:cxn>
                <a:cxn ang="0">
                  <a:pos x="276" y="1677"/>
                </a:cxn>
                <a:cxn ang="0">
                  <a:pos x="209" y="1602"/>
                </a:cxn>
                <a:cxn ang="0">
                  <a:pos x="150" y="1518"/>
                </a:cxn>
                <a:cxn ang="0">
                  <a:pos x="100" y="1426"/>
                </a:cxn>
                <a:cxn ang="0">
                  <a:pos x="58" y="1334"/>
                </a:cxn>
                <a:cxn ang="0">
                  <a:pos x="25" y="1233"/>
                </a:cxn>
                <a:cxn ang="0">
                  <a:pos x="8" y="1132"/>
                </a:cxn>
                <a:cxn ang="0">
                  <a:pos x="0" y="1023"/>
                </a:cxn>
                <a:cxn ang="0">
                  <a:pos x="0" y="923"/>
                </a:cxn>
                <a:cxn ang="0">
                  <a:pos x="8" y="822"/>
                </a:cxn>
                <a:cxn ang="0">
                  <a:pos x="33" y="721"/>
                </a:cxn>
                <a:cxn ang="0">
                  <a:pos x="67" y="621"/>
                </a:cxn>
                <a:cxn ang="0">
                  <a:pos x="109" y="529"/>
                </a:cxn>
                <a:cxn ang="0">
                  <a:pos x="167" y="436"/>
                </a:cxn>
                <a:cxn ang="0">
                  <a:pos x="226" y="352"/>
                </a:cxn>
                <a:cxn ang="0">
                  <a:pos x="301" y="277"/>
                </a:cxn>
              </a:cxnLst>
              <a:rect l="0" t="0" r="r" b="b"/>
              <a:pathLst>
                <a:path w="1969" h="1979">
                  <a:moveTo>
                    <a:pt x="989" y="990"/>
                  </a:moveTo>
                  <a:lnTo>
                    <a:pt x="989" y="0"/>
                  </a:lnTo>
                  <a:lnTo>
                    <a:pt x="1005" y="0"/>
                  </a:lnTo>
                  <a:lnTo>
                    <a:pt x="1022" y="0"/>
                  </a:lnTo>
                  <a:lnTo>
                    <a:pt x="1039" y="0"/>
                  </a:lnTo>
                  <a:lnTo>
                    <a:pt x="1056" y="9"/>
                  </a:lnTo>
                  <a:lnTo>
                    <a:pt x="1072" y="9"/>
                  </a:lnTo>
                  <a:lnTo>
                    <a:pt x="1089" y="9"/>
                  </a:lnTo>
                  <a:lnTo>
                    <a:pt x="1106" y="9"/>
                  </a:lnTo>
                  <a:lnTo>
                    <a:pt x="1123" y="9"/>
                  </a:lnTo>
                  <a:lnTo>
                    <a:pt x="1139" y="17"/>
                  </a:lnTo>
                  <a:lnTo>
                    <a:pt x="1156" y="17"/>
                  </a:lnTo>
                  <a:lnTo>
                    <a:pt x="1173" y="17"/>
                  </a:lnTo>
                  <a:lnTo>
                    <a:pt x="1190" y="25"/>
                  </a:lnTo>
                  <a:lnTo>
                    <a:pt x="1207" y="25"/>
                  </a:lnTo>
                  <a:lnTo>
                    <a:pt x="1223" y="34"/>
                  </a:lnTo>
                  <a:lnTo>
                    <a:pt x="1240" y="34"/>
                  </a:lnTo>
                  <a:lnTo>
                    <a:pt x="1257" y="42"/>
                  </a:lnTo>
                  <a:lnTo>
                    <a:pt x="1274" y="42"/>
                  </a:lnTo>
                  <a:lnTo>
                    <a:pt x="1290" y="51"/>
                  </a:lnTo>
                  <a:lnTo>
                    <a:pt x="1307" y="59"/>
                  </a:lnTo>
                  <a:lnTo>
                    <a:pt x="1324" y="59"/>
                  </a:lnTo>
                  <a:lnTo>
                    <a:pt x="1341" y="67"/>
                  </a:lnTo>
                  <a:lnTo>
                    <a:pt x="1357" y="76"/>
                  </a:lnTo>
                  <a:lnTo>
                    <a:pt x="1374" y="84"/>
                  </a:lnTo>
                  <a:lnTo>
                    <a:pt x="1383" y="93"/>
                  </a:lnTo>
                  <a:lnTo>
                    <a:pt x="1399" y="93"/>
                  </a:lnTo>
                  <a:lnTo>
                    <a:pt x="1416" y="101"/>
                  </a:lnTo>
                  <a:lnTo>
                    <a:pt x="1433" y="109"/>
                  </a:lnTo>
                  <a:lnTo>
                    <a:pt x="1450" y="118"/>
                  </a:lnTo>
                  <a:lnTo>
                    <a:pt x="1466" y="126"/>
                  </a:lnTo>
                  <a:lnTo>
                    <a:pt x="1475" y="134"/>
                  </a:lnTo>
                  <a:lnTo>
                    <a:pt x="1491" y="143"/>
                  </a:lnTo>
                  <a:lnTo>
                    <a:pt x="1508" y="151"/>
                  </a:lnTo>
                  <a:lnTo>
                    <a:pt x="1525" y="160"/>
                  </a:lnTo>
                  <a:lnTo>
                    <a:pt x="1533" y="168"/>
                  </a:lnTo>
                  <a:lnTo>
                    <a:pt x="1550" y="185"/>
                  </a:lnTo>
                  <a:lnTo>
                    <a:pt x="1567" y="193"/>
                  </a:lnTo>
                  <a:lnTo>
                    <a:pt x="1575" y="202"/>
                  </a:lnTo>
                  <a:lnTo>
                    <a:pt x="1592" y="210"/>
                  </a:lnTo>
                  <a:lnTo>
                    <a:pt x="1609" y="227"/>
                  </a:lnTo>
                  <a:lnTo>
                    <a:pt x="1617" y="235"/>
                  </a:lnTo>
                  <a:lnTo>
                    <a:pt x="1634" y="243"/>
                  </a:lnTo>
                  <a:lnTo>
                    <a:pt x="1642" y="260"/>
                  </a:lnTo>
                  <a:lnTo>
                    <a:pt x="1659" y="269"/>
                  </a:lnTo>
                  <a:lnTo>
                    <a:pt x="1668" y="277"/>
                  </a:lnTo>
                  <a:lnTo>
                    <a:pt x="1684" y="294"/>
                  </a:lnTo>
                  <a:lnTo>
                    <a:pt x="1693" y="302"/>
                  </a:lnTo>
                  <a:lnTo>
                    <a:pt x="1709" y="319"/>
                  </a:lnTo>
                  <a:lnTo>
                    <a:pt x="1718" y="327"/>
                  </a:lnTo>
                  <a:lnTo>
                    <a:pt x="1726" y="344"/>
                  </a:lnTo>
                  <a:lnTo>
                    <a:pt x="1743" y="352"/>
                  </a:lnTo>
                  <a:lnTo>
                    <a:pt x="1751" y="369"/>
                  </a:lnTo>
                  <a:lnTo>
                    <a:pt x="1760" y="386"/>
                  </a:lnTo>
                  <a:lnTo>
                    <a:pt x="1776" y="394"/>
                  </a:lnTo>
                  <a:lnTo>
                    <a:pt x="1785" y="411"/>
                  </a:lnTo>
                  <a:lnTo>
                    <a:pt x="1793" y="428"/>
                  </a:lnTo>
                  <a:lnTo>
                    <a:pt x="1802" y="436"/>
                  </a:lnTo>
                  <a:lnTo>
                    <a:pt x="1810" y="453"/>
                  </a:lnTo>
                  <a:lnTo>
                    <a:pt x="1818" y="470"/>
                  </a:lnTo>
                  <a:lnTo>
                    <a:pt x="1827" y="487"/>
                  </a:lnTo>
                  <a:lnTo>
                    <a:pt x="1844" y="495"/>
                  </a:lnTo>
                  <a:lnTo>
                    <a:pt x="1852" y="512"/>
                  </a:lnTo>
                  <a:lnTo>
                    <a:pt x="1860" y="529"/>
                  </a:lnTo>
                  <a:lnTo>
                    <a:pt x="1860" y="545"/>
                  </a:lnTo>
                  <a:lnTo>
                    <a:pt x="1869" y="562"/>
                  </a:lnTo>
                  <a:lnTo>
                    <a:pt x="1877" y="570"/>
                  </a:lnTo>
                  <a:lnTo>
                    <a:pt x="1885" y="587"/>
                  </a:lnTo>
                  <a:lnTo>
                    <a:pt x="1894" y="604"/>
                  </a:lnTo>
                  <a:lnTo>
                    <a:pt x="1902" y="621"/>
                  </a:lnTo>
                  <a:lnTo>
                    <a:pt x="1902" y="638"/>
                  </a:lnTo>
                  <a:lnTo>
                    <a:pt x="1911" y="654"/>
                  </a:lnTo>
                  <a:lnTo>
                    <a:pt x="1919" y="671"/>
                  </a:lnTo>
                  <a:lnTo>
                    <a:pt x="1927" y="688"/>
                  </a:lnTo>
                  <a:lnTo>
                    <a:pt x="1927" y="705"/>
                  </a:lnTo>
                  <a:lnTo>
                    <a:pt x="1936" y="721"/>
                  </a:lnTo>
                  <a:lnTo>
                    <a:pt x="1936" y="738"/>
                  </a:lnTo>
                  <a:lnTo>
                    <a:pt x="1944" y="755"/>
                  </a:lnTo>
                  <a:lnTo>
                    <a:pt x="1944" y="772"/>
                  </a:lnTo>
                  <a:lnTo>
                    <a:pt x="1952" y="788"/>
                  </a:lnTo>
                  <a:lnTo>
                    <a:pt x="1952" y="805"/>
                  </a:lnTo>
                  <a:lnTo>
                    <a:pt x="1961" y="822"/>
                  </a:lnTo>
                  <a:lnTo>
                    <a:pt x="1961" y="839"/>
                  </a:lnTo>
                  <a:lnTo>
                    <a:pt x="1961" y="856"/>
                  </a:lnTo>
                  <a:lnTo>
                    <a:pt x="1961" y="872"/>
                  </a:lnTo>
                  <a:lnTo>
                    <a:pt x="1969" y="889"/>
                  </a:lnTo>
                  <a:lnTo>
                    <a:pt x="1969" y="906"/>
                  </a:lnTo>
                  <a:lnTo>
                    <a:pt x="1969" y="923"/>
                  </a:lnTo>
                  <a:lnTo>
                    <a:pt x="1969" y="939"/>
                  </a:lnTo>
                  <a:lnTo>
                    <a:pt x="1969" y="956"/>
                  </a:lnTo>
                  <a:lnTo>
                    <a:pt x="1969" y="973"/>
                  </a:lnTo>
                  <a:lnTo>
                    <a:pt x="1969" y="990"/>
                  </a:lnTo>
                  <a:lnTo>
                    <a:pt x="1969" y="1007"/>
                  </a:lnTo>
                  <a:lnTo>
                    <a:pt x="1969" y="1023"/>
                  </a:lnTo>
                  <a:lnTo>
                    <a:pt x="1969" y="1040"/>
                  </a:lnTo>
                  <a:lnTo>
                    <a:pt x="1969" y="1057"/>
                  </a:lnTo>
                  <a:lnTo>
                    <a:pt x="1969" y="1082"/>
                  </a:lnTo>
                  <a:lnTo>
                    <a:pt x="1969" y="1099"/>
                  </a:lnTo>
                  <a:lnTo>
                    <a:pt x="1961" y="1116"/>
                  </a:lnTo>
                  <a:lnTo>
                    <a:pt x="1961" y="1132"/>
                  </a:lnTo>
                  <a:lnTo>
                    <a:pt x="1961" y="1149"/>
                  </a:lnTo>
                  <a:lnTo>
                    <a:pt x="1961" y="1166"/>
                  </a:lnTo>
                  <a:lnTo>
                    <a:pt x="1952" y="1183"/>
                  </a:lnTo>
                  <a:lnTo>
                    <a:pt x="1952" y="1199"/>
                  </a:lnTo>
                  <a:lnTo>
                    <a:pt x="1944" y="1216"/>
                  </a:lnTo>
                  <a:lnTo>
                    <a:pt x="1944" y="1233"/>
                  </a:lnTo>
                  <a:lnTo>
                    <a:pt x="1936" y="1250"/>
                  </a:lnTo>
                  <a:lnTo>
                    <a:pt x="1936" y="1266"/>
                  </a:lnTo>
                  <a:lnTo>
                    <a:pt x="1927" y="1283"/>
                  </a:lnTo>
                  <a:lnTo>
                    <a:pt x="1927" y="1300"/>
                  </a:lnTo>
                  <a:lnTo>
                    <a:pt x="1919" y="1317"/>
                  </a:lnTo>
                  <a:lnTo>
                    <a:pt x="1911" y="1334"/>
                  </a:lnTo>
                  <a:lnTo>
                    <a:pt x="1902" y="1342"/>
                  </a:lnTo>
                  <a:lnTo>
                    <a:pt x="1902" y="1359"/>
                  </a:lnTo>
                  <a:lnTo>
                    <a:pt x="1894" y="1375"/>
                  </a:lnTo>
                  <a:lnTo>
                    <a:pt x="1885" y="1392"/>
                  </a:lnTo>
                  <a:lnTo>
                    <a:pt x="1877" y="1409"/>
                  </a:lnTo>
                  <a:lnTo>
                    <a:pt x="1869" y="1426"/>
                  </a:lnTo>
                  <a:lnTo>
                    <a:pt x="1860" y="1443"/>
                  </a:lnTo>
                  <a:lnTo>
                    <a:pt x="1860" y="1459"/>
                  </a:lnTo>
                  <a:lnTo>
                    <a:pt x="1852" y="1468"/>
                  </a:lnTo>
                  <a:lnTo>
                    <a:pt x="1844" y="1484"/>
                  </a:lnTo>
                  <a:lnTo>
                    <a:pt x="1827" y="1501"/>
                  </a:lnTo>
                  <a:lnTo>
                    <a:pt x="1818" y="1518"/>
                  </a:lnTo>
                  <a:lnTo>
                    <a:pt x="1810" y="1526"/>
                  </a:lnTo>
                  <a:lnTo>
                    <a:pt x="1802" y="1543"/>
                  </a:lnTo>
                  <a:lnTo>
                    <a:pt x="1793" y="1560"/>
                  </a:lnTo>
                  <a:lnTo>
                    <a:pt x="1785" y="1577"/>
                  </a:lnTo>
                  <a:lnTo>
                    <a:pt x="1776" y="1585"/>
                  </a:lnTo>
                  <a:lnTo>
                    <a:pt x="1760" y="1602"/>
                  </a:lnTo>
                  <a:lnTo>
                    <a:pt x="1751" y="1610"/>
                  </a:lnTo>
                  <a:lnTo>
                    <a:pt x="1743" y="1627"/>
                  </a:lnTo>
                  <a:lnTo>
                    <a:pt x="1726" y="1644"/>
                  </a:lnTo>
                  <a:lnTo>
                    <a:pt x="1718" y="1652"/>
                  </a:lnTo>
                  <a:lnTo>
                    <a:pt x="1709" y="1669"/>
                  </a:lnTo>
                  <a:lnTo>
                    <a:pt x="1693" y="1677"/>
                  </a:lnTo>
                  <a:lnTo>
                    <a:pt x="1684" y="1694"/>
                  </a:lnTo>
                  <a:lnTo>
                    <a:pt x="1668" y="1702"/>
                  </a:lnTo>
                  <a:lnTo>
                    <a:pt x="1659" y="1711"/>
                  </a:lnTo>
                  <a:lnTo>
                    <a:pt x="1642" y="1728"/>
                  </a:lnTo>
                  <a:lnTo>
                    <a:pt x="1634" y="1736"/>
                  </a:lnTo>
                  <a:lnTo>
                    <a:pt x="1617" y="1753"/>
                  </a:lnTo>
                  <a:lnTo>
                    <a:pt x="1609" y="1761"/>
                  </a:lnTo>
                  <a:lnTo>
                    <a:pt x="1592" y="1770"/>
                  </a:lnTo>
                  <a:lnTo>
                    <a:pt x="1575" y="1778"/>
                  </a:lnTo>
                  <a:lnTo>
                    <a:pt x="1567" y="1795"/>
                  </a:lnTo>
                  <a:lnTo>
                    <a:pt x="1550" y="1803"/>
                  </a:lnTo>
                  <a:lnTo>
                    <a:pt x="1533" y="1811"/>
                  </a:lnTo>
                  <a:lnTo>
                    <a:pt x="1525" y="1820"/>
                  </a:lnTo>
                  <a:lnTo>
                    <a:pt x="1508" y="1828"/>
                  </a:lnTo>
                  <a:lnTo>
                    <a:pt x="1491" y="1837"/>
                  </a:lnTo>
                  <a:lnTo>
                    <a:pt x="1475" y="1845"/>
                  </a:lnTo>
                  <a:lnTo>
                    <a:pt x="1466" y="1853"/>
                  </a:lnTo>
                  <a:lnTo>
                    <a:pt x="1450" y="1862"/>
                  </a:lnTo>
                  <a:lnTo>
                    <a:pt x="1433" y="1870"/>
                  </a:lnTo>
                  <a:lnTo>
                    <a:pt x="1416" y="1879"/>
                  </a:lnTo>
                  <a:lnTo>
                    <a:pt x="1399" y="1887"/>
                  </a:lnTo>
                  <a:lnTo>
                    <a:pt x="1383" y="1895"/>
                  </a:lnTo>
                  <a:lnTo>
                    <a:pt x="1374" y="1904"/>
                  </a:lnTo>
                  <a:lnTo>
                    <a:pt x="1357" y="1912"/>
                  </a:lnTo>
                  <a:lnTo>
                    <a:pt x="1341" y="1912"/>
                  </a:lnTo>
                  <a:lnTo>
                    <a:pt x="1324" y="1920"/>
                  </a:lnTo>
                  <a:lnTo>
                    <a:pt x="1307" y="1929"/>
                  </a:lnTo>
                  <a:lnTo>
                    <a:pt x="1290" y="1929"/>
                  </a:lnTo>
                  <a:lnTo>
                    <a:pt x="1274" y="1937"/>
                  </a:lnTo>
                  <a:lnTo>
                    <a:pt x="1257" y="1946"/>
                  </a:lnTo>
                  <a:lnTo>
                    <a:pt x="1240" y="1946"/>
                  </a:lnTo>
                  <a:lnTo>
                    <a:pt x="1223" y="1954"/>
                  </a:lnTo>
                  <a:lnTo>
                    <a:pt x="1207" y="1954"/>
                  </a:lnTo>
                  <a:lnTo>
                    <a:pt x="1190" y="1962"/>
                  </a:lnTo>
                  <a:lnTo>
                    <a:pt x="1173" y="1962"/>
                  </a:lnTo>
                  <a:lnTo>
                    <a:pt x="1156" y="1962"/>
                  </a:lnTo>
                  <a:lnTo>
                    <a:pt x="1139" y="1971"/>
                  </a:lnTo>
                  <a:lnTo>
                    <a:pt x="1123" y="1971"/>
                  </a:lnTo>
                  <a:lnTo>
                    <a:pt x="1106" y="1971"/>
                  </a:lnTo>
                  <a:lnTo>
                    <a:pt x="1089" y="1971"/>
                  </a:lnTo>
                  <a:lnTo>
                    <a:pt x="1072" y="1979"/>
                  </a:lnTo>
                  <a:lnTo>
                    <a:pt x="1056" y="1979"/>
                  </a:lnTo>
                  <a:lnTo>
                    <a:pt x="1039" y="1979"/>
                  </a:lnTo>
                  <a:lnTo>
                    <a:pt x="1022" y="1979"/>
                  </a:lnTo>
                  <a:lnTo>
                    <a:pt x="1005" y="1979"/>
                  </a:lnTo>
                  <a:lnTo>
                    <a:pt x="989" y="1979"/>
                  </a:lnTo>
                  <a:lnTo>
                    <a:pt x="963" y="1979"/>
                  </a:lnTo>
                  <a:lnTo>
                    <a:pt x="947" y="1979"/>
                  </a:lnTo>
                  <a:lnTo>
                    <a:pt x="930" y="1979"/>
                  </a:lnTo>
                  <a:lnTo>
                    <a:pt x="913" y="1979"/>
                  </a:lnTo>
                  <a:lnTo>
                    <a:pt x="896" y="1979"/>
                  </a:lnTo>
                  <a:lnTo>
                    <a:pt x="880" y="1971"/>
                  </a:lnTo>
                  <a:lnTo>
                    <a:pt x="863" y="1971"/>
                  </a:lnTo>
                  <a:lnTo>
                    <a:pt x="846" y="1971"/>
                  </a:lnTo>
                  <a:lnTo>
                    <a:pt x="829" y="1971"/>
                  </a:lnTo>
                  <a:lnTo>
                    <a:pt x="813" y="1962"/>
                  </a:lnTo>
                  <a:lnTo>
                    <a:pt x="796" y="1962"/>
                  </a:lnTo>
                  <a:lnTo>
                    <a:pt x="779" y="1962"/>
                  </a:lnTo>
                  <a:lnTo>
                    <a:pt x="762" y="1954"/>
                  </a:lnTo>
                  <a:lnTo>
                    <a:pt x="746" y="1954"/>
                  </a:lnTo>
                  <a:lnTo>
                    <a:pt x="729" y="1946"/>
                  </a:lnTo>
                  <a:lnTo>
                    <a:pt x="712" y="1946"/>
                  </a:lnTo>
                  <a:lnTo>
                    <a:pt x="695" y="1937"/>
                  </a:lnTo>
                  <a:lnTo>
                    <a:pt x="678" y="1929"/>
                  </a:lnTo>
                  <a:lnTo>
                    <a:pt x="662" y="1929"/>
                  </a:lnTo>
                  <a:lnTo>
                    <a:pt x="645" y="1920"/>
                  </a:lnTo>
                  <a:lnTo>
                    <a:pt x="628" y="1912"/>
                  </a:lnTo>
                  <a:lnTo>
                    <a:pt x="611" y="1912"/>
                  </a:lnTo>
                  <a:lnTo>
                    <a:pt x="595" y="1904"/>
                  </a:lnTo>
                  <a:lnTo>
                    <a:pt x="586" y="1895"/>
                  </a:lnTo>
                  <a:lnTo>
                    <a:pt x="570" y="1887"/>
                  </a:lnTo>
                  <a:lnTo>
                    <a:pt x="553" y="1879"/>
                  </a:lnTo>
                  <a:lnTo>
                    <a:pt x="536" y="1870"/>
                  </a:lnTo>
                  <a:lnTo>
                    <a:pt x="519" y="1862"/>
                  </a:lnTo>
                  <a:lnTo>
                    <a:pt x="502" y="1853"/>
                  </a:lnTo>
                  <a:lnTo>
                    <a:pt x="494" y="1845"/>
                  </a:lnTo>
                  <a:lnTo>
                    <a:pt x="477" y="1837"/>
                  </a:lnTo>
                  <a:lnTo>
                    <a:pt x="461" y="1828"/>
                  </a:lnTo>
                  <a:lnTo>
                    <a:pt x="444" y="1820"/>
                  </a:lnTo>
                  <a:lnTo>
                    <a:pt x="435" y="1811"/>
                  </a:lnTo>
                  <a:lnTo>
                    <a:pt x="419" y="1803"/>
                  </a:lnTo>
                  <a:lnTo>
                    <a:pt x="402" y="1795"/>
                  </a:lnTo>
                  <a:lnTo>
                    <a:pt x="393" y="1778"/>
                  </a:lnTo>
                  <a:lnTo>
                    <a:pt x="377" y="1770"/>
                  </a:lnTo>
                  <a:lnTo>
                    <a:pt x="360" y="1761"/>
                  </a:lnTo>
                  <a:lnTo>
                    <a:pt x="352" y="1753"/>
                  </a:lnTo>
                  <a:lnTo>
                    <a:pt x="335" y="1736"/>
                  </a:lnTo>
                  <a:lnTo>
                    <a:pt x="326" y="1728"/>
                  </a:lnTo>
                  <a:lnTo>
                    <a:pt x="310" y="1711"/>
                  </a:lnTo>
                  <a:lnTo>
                    <a:pt x="301" y="1702"/>
                  </a:lnTo>
                  <a:lnTo>
                    <a:pt x="285" y="1694"/>
                  </a:lnTo>
                  <a:lnTo>
                    <a:pt x="276" y="1677"/>
                  </a:lnTo>
                  <a:lnTo>
                    <a:pt x="259" y="1669"/>
                  </a:lnTo>
                  <a:lnTo>
                    <a:pt x="251" y="1652"/>
                  </a:lnTo>
                  <a:lnTo>
                    <a:pt x="243" y="1644"/>
                  </a:lnTo>
                  <a:lnTo>
                    <a:pt x="226" y="1627"/>
                  </a:lnTo>
                  <a:lnTo>
                    <a:pt x="217" y="1610"/>
                  </a:lnTo>
                  <a:lnTo>
                    <a:pt x="209" y="1602"/>
                  </a:lnTo>
                  <a:lnTo>
                    <a:pt x="192" y="1585"/>
                  </a:lnTo>
                  <a:lnTo>
                    <a:pt x="184" y="1577"/>
                  </a:lnTo>
                  <a:lnTo>
                    <a:pt x="176" y="1560"/>
                  </a:lnTo>
                  <a:lnTo>
                    <a:pt x="167" y="1543"/>
                  </a:lnTo>
                  <a:lnTo>
                    <a:pt x="159" y="1526"/>
                  </a:lnTo>
                  <a:lnTo>
                    <a:pt x="150" y="1518"/>
                  </a:lnTo>
                  <a:lnTo>
                    <a:pt x="142" y="1501"/>
                  </a:lnTo>
                  <a:lnTo>
                    <a:pt x="125" y="1484"/>
                  </a:lnTo>
                  <a:lnTo>
                    <a:pt x="117" y="1468"/>
                  </a:lnTo>
                  <a:lnTo>
                    <a:pt x="109" y="1459"/>
                  </a:lnTo>
                  <a:lnTo>
                    <a:pt x="109" y="1443"/>
                  </a:lnTo>
                  <a:lnTo>
                    <a:pt x="100" y="1426"/>
                  </a:lnTo>
                  <a:lnTo>
                    <a:pt x="92" y="1409"/>
                  </a:lnTo>
                  <a:lnTo>
                    <a:pt x="83" y="1392"/>
                  </a:lnTo>
                  <a:lnTo>
                    <a:pt x="75" y="1375"/>
                  </a:lnTo>
                  <a:lnTo>
                    <a:pt x="67" y="1359"/>
                  </a:lnTo>
                  <a:lnTo>
                    <a:pt x="67" y="1342"/>
                  </a:lnTo>
                  <a:lnTo>
                    <a:pt x="58" y="1334"/>
                  </a:lnTo>
                  <a:lnTo>
                    <a:pt x="50" y="1317"/>
                  </a:lnTo>
                  <a:lnTo>
                    <a:pt x="41" y="1300"/>
                  </a:lnTo>
                  <a:lnTo>
                    <a:pt x="41" y="1283"/>
                  </a:lnTo>
                  <a:lnTo>
                    <a:pt x="33" y="1266"/>
                  </a:lnTo>
                  <a:lnTo>
                    <a:pt x="33" y="1250"/>
                  </a:lnTo>
                  <a:lnTo>
                    <a:pt x="25" y="1233"/>
                  </a:lnTo>
                  <a:lnTo>
                    <a:pt x="25" y="1216"/>
                  </a:lnTo>
                  <a:lnTo>
                    <a:pt x="16" y="1199"/>
                  </a:lnTo>
                  <a:lnTo>
                    <a:pt x="16" y="1183"/>
                  </a:lnTo>
                  <a:lnTo>
                    <a:pt x="8" y="1166"/>
                  </a:lnTo>
                  <a:lnTo>
                    <a:pt x="8" y="1149"/>
                  </a:lnTo>
                  <a:lnTo>
                    <a:pt x="8" y="1132"/>
                  </a:lnTo>
                  <a:lnTo>
                    <a:pt x="8" y="1116"/>
                  </a:lnTo>
                  <a:lnTo>
                    <a:pt x="0" y="1099"/>
                  </a:lnTo>
                  <a:lnTo>
                    <a:pt x="0" y="1082"/>
                  </a:lnTo>
                  <a:lnTo>
                    <a:pt x="0" y="1057"/>
                  </a:lnTo>
                  <a:lnTo>
                    <a:pt x="0" y="1040"/>
                  </a:lnTo>
                  <a:lnTo>
                    <a:pt x="0" y="1023"/>
                  </a:lnTo>
                  <a:lnTo>
                    <a:pt x="0" y="1007"/>
                  </a:lnTo>
                  <a:lnTo>
                    <a:pt x="0" y="990"/>
                  </a:lnTo>
                  <a:lnTo>
                    <a:pt x="0" y="973"/>
                  </a:lnTo>
                  <a:lnTo>
                    <a:pt x="0" y="956"/>
                  </a:lnTo>
                  <a:lnTo>
                    <a:pt x="0" y="939"/>
                  </a:lnTo>
                  <a:lnTo>
                    <a:pt x="0" y="923"/>
                  </a:lnTo>
                  <a:lnTo>
                    <a:pt x="0" y="906"/>
                  </a:lnTo>
                  <a:lnTo>
                    <a:pt x="0" y="889"/>
                  </a:lnTo>
                  <a:lnTo>
                    <a:pt x="8" y="872"/>
                  </a:lnTo>
                  <a:lnTo>
                    <a:pt x="8" y="856"/>
                  </a:lnTo>
                  <a:lnTo>
                    <a:pt x="8" y="839"/>
                  </a:lnTo>
                  <a:lnTo>
                    <a:pt x="8" y="822"/>
                  </a:lnTo>
                  <a:lnTo>
                    <a:pt x="16" y="805"/>
                  </a:lnTo>
                  <a:lnTo>
                    <a:pt x="16" y="788"/>
                  </a:lnTo>
                  <a:lnTo>
                    <a:pt x="25" y="772"/>
                  </a:lnTo>
                  <a:lnTo>
                    <a:pt x="25" y="755"/>
                  </a:lnTo>
                  <a:lnTo>
                    <a:pt x="33" y="738"/>
                  </a:lnTo>
                  <a:lnTo>
                    <a:pt x="33" y="721"/>
                  </a:lnTo>
                  <a:lnTo>
                    <a:pt x="41" y="705"/>
                  </a:lnTo>
                  <a:lnTo>
                    <a:pt x="41" y="688"/>
                  </a:lnTo>
                  <a:lnTo>
                    <a:pt x="50" y="671"/>
                  </a:lnTo>
                  <a:lnTo>
                    <a:pt x="58" y="654"/>
                  </a:lnTo>
                  <a:lnTo>
                    <a:pt x="67" y="638"/>
                  </a:lnTo>
                  <a:lnTo>
                    <a:pt x="67" y="621"/>
                  </a:lnTo>
                  <a:lnTo>
                    <a:pt x="75" y="604"/>
                  </a:lnTo>
                  <a:lnTo>
                    <a:pt x="83" y="587"/>
                  </a:lnTo>
                  <a:lnTo>
                    <a:pt x="92" y="570"/>
                  </a:lnTo>
                  <a:lnTo>
                    <a:pt x="100" y="562"/>
                  </a:lnTo>
                  <a:lnTo>
                    <a:pt x="109" y="545"/>
                  </a:lnTo>
                  <a:lnTo>
                    <a:pt x="109" y="529"/>
                  </a:lnTo>
                  <a:lnTo>
                    <a:pt x="117" y="512"/>
                  </a:lnTo>
                  <a:lnTo>
                    <a:pt x="125" y="495"/>
                  </a:lnTo>
                  <a:lnTo>
                    <a:pt x="142" y="487"/>
                  </a:lnTo>
                  <a:lnTo>
                    <a:pt x="150" y="470"/>
                  </a:lnTo>
                  <a:lnTo>
                    <a:pt x="159" y="453"/>
                  </a:lnTo>
                  <a:lnTo>
                    <a:pt x="167" y="436"/>
                  </a:lnTo>
                  <a:lnTo>
                    <a:pt x="176" y="428"/>
                  </a:lnTo>
                  <a:lnTo>
                    <a:pt x="184" y="411"/>
                  </a:lnTo>
                  <a:lnTo>
                    <a:pt x="192" y="394"/>
                  </a:lnTo>
                  <a:lnTo>
                    <a:pt x="209" y="386"/>
                  </a:lnTo>
                  <a:lnTo>
                    <a:pt x="217" y="369"/>
                  </a:lnTo>
                  <a:lnTo>
                    <a:pt x="226" y="352"/>
                  </a:lnTo>
                  <a:lnTo>
                    <a:pt x="243" y="344"/>
                  </a:lnTo>
                  <a:lnTo>
                    <a:pt x="251" y="327"/>
                  </a:lnTo>
                  <a:lnTo>
                    <a:pt x="259" y="319"/>
                  </a:lnTo>
                  <a:lnTo>
                    <a:pt x="276" y="302"/>
                  </a:lnTo>
                  <a:lnTo>
                    <a:pt x="285" y="294"/>
                  </a:lnTo>
                  <a:lnTo>
                    <a:pt x="301" y="277"/>
                  </a:lnTo>
                  <a:lnTo>
                    <a:pt x="310" y="269"/>
                  </a:lnTo>
                  <a:lnTo>
                    <a:pt x="326" y="260"/>
                  </a:lnTo>
                  <a:lnTo>
                    <a:pt x="989" y="99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605" name="Freeform 13"/>
            <p:cNvSpPr>
              <a:spLocks noEditPoints="1"/>
            </p:cNvSpPr>
            <p:nvPr/>
          </p:nvSpPr>
          <p:spPr bwMode="auto">
            <a:xfrm>
              <a:off x="884" y="1342"/>
              <a:ext cx="4071" cy="2272"/>
            </a:xfrm>
            <a:custGeom>
              <a:avLst/>
              <a:gdLst/>
              <a:ahLst/>
              <a:cxnLst>
                <a:cxn ang="0">
                  <a:pos x="1408" y="276"/>
                </a:cxn>
                <a:cxn ang="0">
                  <a:pos x="1408" y="0"/>
                </a:cxn>
                <a:cxn ang="0">
                  <a:pos x="0" y="0"/>
                </a:cxn>
                <a:cxn ang="0">
                  <a:pos x="2121" y="2121"/>
                </a:cxn>
                <a:cxn ang="0">
                  <a:pos x="2121" y="2121"/>
                </a:cxn>
                <a:cxn ang="0">
                  <a:pos x="3529" y="2121"/>
                </a:cxn>
              </a:cxnLst>
              <a:rect l="0" t="0" r="r" b="b"/>
              <a:pathLst>
                <a:path w="3529" h="2121">
                  <a:moveTo>
                    <a:pt x="1408" y="276"/>
                  </a:moveTo>
                  <a:lnTo>
                    <a:pt x="1408" y="0"/>
                  </a:lnTo>
                  <a:lnTo>
                    <a:pt x="0" y="0"/>
                  </a:lnTo>
                  <a:moveTo>
                    <a:pt x="2121" y="2121"/>
                  </a:moveTo>
                  <a:lnTo>
                    <a:pt x="2121" y="2121"/>
                  </a:lnTo>
                  <a:lnTo>
                    <a:pt x="3529" y="212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606" name="Rectangle 14"/>
            <p:cNvSpPr>
              <a:spLocks noChangeArrowheads="1"/>
            </p:cNvSpPr>
            <p:nvPr/>
          </p:nvSpPr>
          <p:spPr bwMode="auto">
            <a:xfrm>
              <a:off x="890" y="1207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600" b="0"/>
                <a:t>12%</a:t>
              </a:r>
              <a:endParaRPr lang="es-EC" sz="2400" b="0"/>
            </a:p>
          </p:txBody>
        </p:sp>
        <p:sp>
          <p:nvSpPr>
            <p:cNvPr id="110607" name="Rectangle 15"/>
            <p:cNvSpPr>
              <a:spLocks noChangeArrowheads="1"/>
            </p:cNvSpPr>
            <p:nvPr/>
          </p:nvSpPr>
          <p:spPr bwMode="auto">
            <a:xfrm>
              <a:off x="4739" y="3479"/>
              <a:ext cx="24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600" b="0"/>
                <a:t>88%</a:t>
              </a:r>
              <a:endParaRPr lang="es-EC" sz="2400" b="0"/>
            </a:p>
          </p:txBody>
        </p:sp>
        <p:sp>
          <p:nvSpPr>
            <p:cNvPr id="110608" name="Rectangle 16"/>
            <p:cNvSpPr>
              <a:spLocks noChangeArrowheads="1"/>
            </p:cNvSpPr>
            <p:nvPr/>
          </p:nvSpPr>
          <p:spPr bwMode="auto">
            <a:xfrm>
              <a:off x="884" y="1389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600" b="0"/>
                <a:t>No</a:t>
              </a:r>
              <a:endParaRPr lang="es-EC" sz="2400" b="0"/>
            </a:p>
          </p:txBody>
        </p:sp>
        <p:sp>
          <p:nvSpPr>
            <p:cNvPr id="110609" name="Rectangle 17"/>
            <p:cNvSpPr>
              <a:spLocks noChangeArrowheads="1"/>
            </p:cNvSpPr>
            <p:nvPr/>
          </p:nvSpPr>
          <p:spPr bwMode="auto">
            <a:xfrm>
              <a:off x="4830" y="3657"/>
              <a:ext cx="1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600" b="0"/>
                <a:t>Si</a:t>
              </a:r>
              <a:endParaRPr lang="es-EC" sz="2400" b="0"/>
            </a:p>
          </p:txBody>
        </p:sp>
      </p:grp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1201738" y="6302375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755650" y="1268413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General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4034-1842-4074-8793-E8D4E7CB2FA4}" type="slidenum">
              <a:rPr lang="en-US"/>
              <a:pPr/>
              <a:t>33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6913562" cy="720725"/>
          </a:xfrm>
          <a:noFill/>
          <a:ln/>
        </p:spPr>
        <p:txBody>
          <a:bodyPr/>
          <a:lstStyle/>
          <a:p>
            <a:pPr algn="l"/>
            <a:r>
              <a:rPr lang="es-EC" sz="2800" b="1">
                <a:latin typeface="Lucida Sans Unicode" pitchFamily="34" charset="0"/>
              </a:rPr>
              <a:t>Lectores de Revista “La Onda”</a:t>
            </a:r>
            <a:br>
              <a:rPr lang="es-EC" sz="2800" b="1">
                <a:latin typeface="Lucida Sans Unicode" pitchFamily="34" charset="0"/>
              </a:rPr>
            </a:br>
            <a:r>
              <a:rPr lang="es-EC" sz="2000">
                <a:solidFill>
                  <a:schemeClr val="tx1"/>
                </a:solidFill>
              </a:rPr>
              <a:t>Edad</a:t>
            </a:r>
          </a:p>
        </p:txBody>
      </p:sp>
      <p:grpSp>
        <p:nvGrpSpPr>
          <p:cNvPr id="112015" name="Group 399"/>
          <p:cNvGrpSpPr>
            <a:grpSpLocks/>
          </p:cNvGrpSpPr>
          <p:nvPr/>
        </p:nvGrpSpPr>
        <p:grpSpPr bwMode="auto">
          <a:xfrm>
            <a:off x="1187450" y="1557338"/>
            <a:ext cx="6265863" cy="4078287"/>
            <a:chOff x="1292" y="1647"/>
            <a:chExt cx="3289" cy="2045"/>
          </a:xfrm>
        </p:grpSpPr>
        <p:sp>
          <p:nvSpPr>
            <p:cNvPr id="112000" name="Rectangle 384"/>
            <p:cNvSpPr>
              <a:spLocks noChangeArrowheads="1"/>
            </p:cNvSpPr>
            <p:nvPr/>
          </p:nvSpPr>
          <p:spPr bwMode="auto">
            <a:xfrm>
              <a:off x="1368" y="3601"/>
              <a:ext cx="50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 a 14 años</a:t>
              </a:r>
            </a:p>
          </p:txBody>
        </p:sp>
        <p:sp>
          <p:nvSpPr>
            <p:cNvPr id="112001" name="Rectangle 385"/>
            <p:cNvSpPr>
              <a:spLocks noChangeArrowheads="1"/>
            </p:cNvSpPr>
            <p:nvPr/>
          </p:nvSpPr>
          <p:spPr bwMode="auto">
            <a:xfrm>
              <a:off x="2269" y="3601"/>
              <a:ext cx="50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 a 17 años</a:t>
              </a:r>
            </a:p>
          </p:txBody>
        </p:sp>
        <p:sp>
          <p:nvSpPr>
            <p:cNvPr id="112002" name="Rectangle 386"/>
            <p:cNvSpPr>
              <a:spLocks noChangeArrowheads="1"/>
            </p:cNvSpPr>
            <p:nvPr/>
          </p:nvSpPr>
          <p:spPr bwMode="auto">
            <a:xfrm>
              <a:off x="3160" y="3601"/>
              <a:ext cx="50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 a 20 años</a:t>
              </a:r>
            </a:p>
          </p:txBody>
        </p:sp>
        <p:sp>
          <p:nvSpPr>
            <p:cNvPr id="112003" name="Rectangle 387"/>
            <p:cNvSpPr>
              <a:spLocks noChangeArrowheads="1"/>
            </p:cNvSpPr>
            <p:nvPr/>
          </p:nvSpPr>
          <p:spPr bwMode="auto">
            <a:xfrm>
              <a:off x="4062" y="3601"/>
              <a:ext cx="507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 a 23 años</a:t>
              </a:r>
            </a:p>
          </p:txBody>
        </p:sp>
        <p:grpSp>
          <p:nvGrpSpPr>
            <p:cNvPr id="112014" name="Group 398"/>
            <p:cNvGrpSpPr>
              <a:grpSpLocks/>
            </p:cNvGrpSpPr>
            <p:nvPr/>
          </p:nvGrpSpPr>
          <p:grpSpPr bwMode="auto">
            <a:xfrm>
              <a:off x="1292" y="1647"/>
              <a:ext cx="3289" cy="1848"/>
              <a:chOff x="1292" y="1647"/>
              <a:chExt cx="3289" cy="1848"/>
            </a:xfrm>
          </p:grpSpPr>
          <p:sp>
            <p:nvSpPr>
              <p:cNvPr id="111627" name="Rectangle 11"/>
              <p:cNvSpPr>
                <a:spLocks noChangeArrowheads="1"/>
              </p:cNvSpPr>
              <p:nvPr/>
            </p:nvSpPr>
            <p:spPr bwMode="auto">
              <a:xfrm>
                <a:off x="1292" y="2068"/>
                <a:ext cx="308" cy="34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28" name="Rectangle 12"/>
              <p:cNvSpPr>
                <a:spLocks noChangeArrowheads="1"/>
              </p:cNvSpPr>
              <p:nvPr/>
            </p:nvSpPr>
            <p:spPr bwMode="auto">
              <a:xfrm>
                <a:off x="1292" y="2102"/>
                <a:ext cx="308" cy="48"/>
              </a:xfrm>
              <a:prstGeom prst="rect">
                <a:avLst/>
              </a:prstGeom>
              <a:solidFill>
                <a:srgbClr val="006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29" name="Rectangle 13"/>
              <p:cNvSpPr>
                <a:spLocks noChangeArrowheads="1"/>
              </p:cNvSpPr>
              <p:nvPr/>
            </p:nvSpPr>
            <p:spPr bwMode="auto">
              <a:xfrm>
                <a:off x="1292" y="2150"/>
                <a:ext cx="308" cy="23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0" name="Rectangle 14"/>
              <p:cNvSpPr>
                <a:spLocks noChangeArrowheads="1"/>
              </p:cNvSpPr>
              <p:nvPr/>
            </p:nvSpPr>
            <p:spPr bwMode="auto">
              <a:xfrm>
                <a:off x="1292" y="2173"/>
                <a:ext cx="308" cy="35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1" name="Rectangle 15"/>
              <p:cNvSpPr>
                <a:spLocks noChangeArrowheads="1"/>
              </p:cNvSpPr>
              <p:nvPr/>
            </p:nvSpPr>
            <p:spPr bwMode="auto">
              <a:xfrm>
                <a:off x="1292" y="2208"/>
                <a:ext cx="308" cy="23"/>
              </a:xfrm>
              <a:prstGeom prst="rect">
                <a:avLst/>
              </a:prstGeom>
              <a:solidFill>
                <a:srgbClr val="006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2" name="Rectangle 16"/>
              <p:cNvSpPr>
                <a:spLocks noChangeArrowheads="1"/>
              </p:cNvSpPr>
              <p:nvPr/>
            </p:nvSpPr>
            <p:spPr bwMode="auto">
              <a:xfrm>
                <a:off x="1292" y="2231"/>
                <a:ext cx="308" cy="48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3" name="Rectangle 17"/>
              <p:cNvSpPr>
                <a:spLocks noChangeArrowheads="1"/>
              </p:cNvSpPr>
              <p:nvPr/>
            </p:nvSpPr>
            <p:spPr bwMode="auto">
              <a:xfrm>
                <a:off x="1292" y="2279"/>
                <a:ext cx="308" cy="23"/>
              </a:xfrm>
              <a:prstGeom prst="rect">
                <a:avLst/>
              </a:prstGeom>
              <a:solidFill>
                <a:srgbClr val="006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4" name="Rectangle 18"/>
              <p:cNvSpPr>
                <a:spLocks noChangeArrowheads="1"/>
              </p:cNvSpPr>
              <p:nvPr/>
            </p:nvSpPr>
            <p:spPr bwMode="auto">
              <a:xfrm>
                <a:off x="1292" y="2302"/>
                <a:ext cx="308" cy="23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5" name="Rectangle 19"/>
              <p:cNvSpPr>
                <a:spLocks noChangeArrowheads="1"/>
              </p:cNvSpPr>
              <p:nvPr/>
            </p:nvSpPr>
            <p:spPr bwMode="auto">
              <a:xfrm>
                <a:off x="1292" y="2325"/>
                <a:ext cx="308" cy="24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6" name="Rectangle 20"/>
              <p:cNvSpPr>
                <a:spLocks noChangeArrowheads="1"/>
              </p:cNvSpPr>
              <p:nvPr/>
            </p:nvSpPr>
            <p:spPr bwMode="auto">
              <a:xfrm>
                <a:off x="1292" y="2349"/>
                <a:ext cx="308" cy="23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7" name="Rectangle 21"/>
              <p:cNvSpPr>
                <a:spLocks noChangeArrowheads="1"/>
              </p:cNvSpPr>
              <p:nvPr/>
            </p:nvSpPr>
            <p:spPr bwMode="auto">
              <a:xfrm>
                <a:off x="1292" y="2372"/>
                <a:ext cx="308" cy="22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8" name="Rectangle 22"/>
              <p:cNvSpPr>
                <a:spLocks noChangeArrowheads="1"/>
              </p:cNvSpPr>
              <p:nvPr/>
            </p:nvSpPr>
            <p:spPr bwMode="auto">
              <a:xfrm>
                <a:off x="1292" y="2394"/>
                <a:ext cx="308" cy="25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39" name="Rectangle 23"/>
              <p:cNvSpPr>
                <a:spLocks noChangeArrowheads="1"/>
              </p:cNvSpPr>
              <p:nvPr/>
            </p:nvSpPr>
            <p:spPr bwMode="auto">
              <a:xfrm>
                <a:off x="1292" y="2419"/>
                <a:ext cx="308" cy="12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0" name="Rectangle 24"/>
              <p:cNvSpPr>
                <a:spLocks noChangeArrowheads="1"/>
              </p:cNvSpPr>
              <p:nvPr/>
            </p:nvSpPr>
            <p:spPr bwMode="auto">
              <a:xfrm>
                <a:off x="1292" y="2431"/>
                <a:ext cx="308" cy="23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1" name="Rectangle 25"/>
              <p:cNvSpPr>
                <a:spLocks noChangeArrowheads="1"/>
              </p:cNvSpPr>
              <p:nvPr/>
            </p:nvSpPr>
            <p:spPr bwMode="auto">
              <a:xfrm>
                <a:off x="1292" y="2454"/>
                <a:ext cx="308" cy="11"/>
              </a:xfrm>
              <a:prstGeom prst="rect">
                <a:avLst/>
              </a:prstGeom>
              <a:solidFill>
                <a:srgbClr val="005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2" name="Rectangle 26"/>
              <p:cNvSpPr>
                <a:spLocks noChangeArrowheads="1"/>
              </p:cNvSpPr>
              <p:nvPr/>
            </p:nvSpPr>
            <p:spPr bwMode="auto">
              <a:xfrm>
                <a:off x="1292" y="2465"/>
                <a:ext cx="308" cy="13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3" name="Rectangle 27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308" cy="23"/>
              </a:xfrm>
              <a:prstGeom prst="rect">
                <a:avLst/>
              </a:prstGeom>
              <a:solidFill>
                <a:srgbClr val="005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4" name="Rectangle 28"/>
              <p:cNvSpPr>
                <a:spLocks noChangeArrowheads="1"/>
              </p:cNvSpPr>
              <p:nvPr/>
            </p:nvSpPr>
            <p:spPr bwMode="auto">
              <a:xfrm>
                <a:off x="1292" y="2501"/>
                <a:ext cx="308" cy="11"/>
              </a:xfrm>
              <a:prstGeom prst="rect">
                <a:avLst/>
              </a:prstGeom>
              <a:solidFill>
                <a:srgbClr val="005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5" name="Rectangle 29"/>
              <p:cNvSpPr>
                <a:spLocks noChangeArrowheads="1"/>
              </p:cNvSpPr>
              <p:nvPr/>
            </p:nvSpPr>
            <p:spPr bwMode="auto">
              <a:xfrm>
                <a:off x="1292" y="2512"/>
                <a:ext cx="308" cy="11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6" name="Rectangle 30"/>
              <p:cNvSpPr>
                <a:spLocks noChangeArrowheads="1"/>
              </p:cNvSpPr>
              <p:nvPr/>
            </p:nvSpPr>
            <p:spPr bwMode="auto">
              <a:xfrm>
                <a:off x="1292" y="2523"/>
                <a:ext cx="308" cy="13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7" name="Rectangle 31"/>
              <p:cNvSpPr>
                <a:spLocks noChangeArrowheads="1"/>
              </p:cNvSpPr>
              <p:nvPr/>
            </p:nvSpPr>
            <p:spPr bwMode="auto">
              <a:xfrm>
                <a:off x="1292" y="2536"/>
                <a:ext cx="308" cy="12"/>
              </a:xfrm>
              <a:prstGeom prst="rect">
                <a:avLst/>
              </a:prstGeom>
              <a:solidFill>
                <a:srgbClr val="005D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8" name="Rectangle 32"/>
              <p:cNvSpPr>
                <a:spLocks noChangeArrowheads="1"/>
              </p:cNvSpPr>
              <p:nvPr/>
            </p:nvSpPr>
            <p:spPr bwMode="auto">
              <a:xfrm>
                <a:off x="1292" y="2548"/>
                <a:ext cx="308" cy="12"/>
              </a:xfrm>
              <a:prstGeom prst="rect">
                <a:avLst/>
              </a:prstGeom>
              <a:solidFill>
                <a:srgbClr val="005C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49" name="Rectangle 33"/>
              <p:cNvSpPr>
                <a:spLocks noChangeArrowheads="1"/>
              </p:cNvSpPr>
              <p:nvPr/>
            </p:nvSpPr>
            <p:spPr bwMode="auto">
              <a:xfrm>
                <a:off x="1292" y="2560"/>
                <a:ext cx="308" cy="11"/>
              </a:xfrm>
              <a:prstGeom prst="rect">
                <a:avLst/>
              </a:prstGeom>
              <a:solidFill>
                <a:srgbClr val="005C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0" name="Rectangle 34"/>
              <p:cNvSpPr>
                <a:spLocks noChangeArrowheads="1"/>
              </p:cNvSpPr>
              <p:nvPr/>
            </p:nvSpPr>
            <p:spPr bwMode="auto">
              <a:xfrm>
                <a:off x="1292" y="2571"/>
                <a:ext cx="308" cy="23"/>
              </a:xfrm>
              <a:prstGeom prst="rect">
                <a:avLst/>
              </a:prstGeom>
              <a:solidFill>
                <a:srgbClr val="005B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1" name="Rectangle 35"/>
              <p:cNvSpPr>
                <a:spLocks noChangeArrowheads="1"/>
              </p:cNvSpPr>
              <p:nvPr/>
            </p:nvSpPr>
            <p:spPr bwMode="auto">
              <a:xfrm>
                <a:off x="1292" y="2594"/>
                <a:ext cx="308" cy="12"/>
              </a:xfrm>
              <a:prstGeom prst="rect">
                <a:avLst/>
              </a:prstGeom>
              <a:solidFill>
                <a:srgbClr val="005A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2" name="Rectangle 36"/>
              <p:cNvSpPr>
                <a:spLocks noChangeArrowheads="1"/>
              </p:cNvSpPr>
              <p:nvPr/>
            </p:nvSpPr>
            <p:spPr bwMode="auto">
              <a:xfrm>
                <a:off x="1292" y="2606"/>
                <a:ext cx="308" cy="12"/>
              </a:xfrm>
              <a:prstGeom prst="rect">
                <a:avLst/>
              </a:prstGeom>
              <a:solidFill>
                <a:srgbClr val="005AB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3" name="Rectangle 37"/>
              <p:cNvSpPr>
                <a:spLocks noChangeArrowheads="1"/>
              </p:cNvSpPr>
              <p:nvPr/>
            </p:nvSpPr>
            <p:spPr bwMode="auto">
              <a:xfrm>
                <a:off x="1292" y="2618"/>
                <a:ext cx="308" cy="11"/>
              </a:xfrm>
              <a:prstGeom prst="rect">
                <a:avLst/>
              </a:prstGeom>
              <a:solidFill>
                <a:srgbClr val="0059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4" name="Rectangle 38"/>
              <p:cNvSpPr>
                <a:spLocks noChangeArrowheads="1"/>
              </p:cNvSpPr>
              <p:nvPr/>
            </p:nvSpPr>
            <p:spPr bwMode="auto">
              <a:xfrm>
                <a:off x="1292" y="2629"/>
                <a:ext cx="308" cy="12"/>
              </a:xfrm>
              <a:prstGeom prst="rect">
                <a:avLst/>
              </a:prstGeom>
              <a:solidFill>
                <a:srgbClr val="0059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5" name="Rectangle 39"/>
              <p:cNvSpPr>
                <a:spLocks noChangeArrowheads="1"/>
              </p:cNvSpPr>
              <p:nvPr/>
            </p:nvSpPr>
            <p:spPr bwMode="auto">
              <a:xfrm>
                <a:off x="1292" y="2641"/>
                <a:ext cx="308" cy="11"/>
              </a:xfrm>
              <a:prstGeom prst="rect">
                <a:avLst/>
              </a:prstGeom>
              <a:solidFill>
                <a:srgbClr val="0058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6" name="Rectangle 40"/>
              <p:cNvSpPr>
                <a:spLocks noChangeArrowheads="1"/>
              </p:cNvSpPr>
              <p:nvPr/>
            </p:nvSpPr>
            <p:spPr bwMode="auto">
              <a:xfrm>
                <a:off x="1292" y="2652"/>
                <a:ext cx="308" cy="13"/>
              </a:xfrm>
              <a:prstGeom prst="rect">
                <a:avLst/>
              </a:prstGeom>
              <a:solidFill>
                <a:srgbClr val="0058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7" name="Rectangle 41"/>
              <p:cNvSpPr>
                <a:spLocks noChangeArrowheads="1"/>
              </p:cNvSpPr>
              <p:nvPr/>
            </p:nvSpPr>
            <p:spPr bwMode="auto">
              <a:xfrm>
                <a:off x="1292" y="2665"/>
                <a:ext cx="308" cy="11"/>
              </a:xfrm>
              <a:prstGeom prst="rect">
                <a:avLst/>
              </a:prstGeom>
              <a:solidFill>
                <a:srgbClr val="0057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8" name="Rectangle 42"/>
              <p:cNvSpPr>
                <a:spLocks noChangeArrowheads="1"/>
              </p:cNvSpPr>
              <p:nvPr/>
            </p:nvSpPr>
            <p:spPr bwMode="auto">
              <a:xfrm>
                <a:off x="1292" y="2676"/>
                <a:ext cx="308" cy="13"/>
              </a:xfrm>
              <a:prstGeom prst="rect">
                <a:avLst/>
              </a:prstGeom>
              <a:solidFill>
                <a:srgbClr val="0056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59" name="Rectangle 43"/>
              <p:cNvSpPr>
                <a:spLocks noChangeArrowheads="1"/>
              </p:cNvSpPr>
              <p:nvPr/>
            </p:nvSpPr>
            <p:spPr bwMode="auto">
              <a:xfrm>
                <a:off x="1292" y="2689"/>
                <a:ext cx="308" cy="11"/>
              </a:xfrm>
              <a:prstGeom prst="rect">
                <a:avLst/>
              </a:prstGeom>
              <a:solidFill>
                <a:srgbClr val="0055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0" name="Rectangle 44"/>
              <p:cNvSpPr>
                <a:spLocks noChangeArrowheads="1"/>
              </p:cNvSpPr>
              <p:nvPr/>
            </p:nvSpPr>
            <p:spPr bwMode="auto">
              <a:xfrm>
                <a:off x="1292" y="2700"/>
                <a:ext cx="308" cy="12"/>
              </a:xfrm>
              <a:prstGeom prst="rect">
                <a:avLst/>
              </a:prstGeom>
              <a:solidFill>
                <a:srgbClr val="0054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1" name="Rectangle 45"/>
              <p:cNvSpPr>
                <a:spLocks noChangeArrowheads="1"/>
              </p:cNvSpPr>
              <p:nvPr/>
            </p:nvSpPr>
            <p:spPr bwMode="auto">
              <a:xfrm>
                <a:off x="1292" y="2712"/>
                <a:ext cx="308" cy="11"/>
              </a:xfrm>
              <a:prstGeom prst="rect">
                <a:avLst/>
              </a:prstGeom>
              <a:solidFill>
                <a:srgbClr val="005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2" name="Rectangle 46"/>
              <p:cNvSpPr>
                <a:spLocks noChangeArrowheads="1"/>
              </p:cNvSpPr>
              <p:nvPr/>
            </p:nvSpPr>
            <p:spPr bwMode="auto">
              <a:xfrm>
                <a:off x="1292" y="2723"/>
                <a:ext cx="308" cy="11"/>
              </a:xfrm>
              <a:prstGeom prst="rect">
                <a:avLst/>
              </a:prstGeom>
              <a:solidFill>
                <a:srgbClr val="0053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3" name="Rectangle 47"/>
              <p:cNvSpPr>
                <a:spLocks noChangeArrowheads="1"/>
              </p:cNvSpPr>
              <p:nvPr/>
            </p:nvSpPr>
            <p:spPr bwMode="auto">
              <a:xfrm>
                <a:off x="1292" y="2734"/>
                <a:ext cx="308" cy="12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4" name="Rectangle 48"/>
              <p:cNvSpPr>
                <a:spLocks noChangeArrowheads="1"/>
              </p:cNvSpPr>
              <p:nvPr/>
            </p:nvSpPr>
            <p:spPr bwMode="auto">
              <a:xfrm>
                <a:off x="1292" y="2746"/>
                <a:ext cx="308" cy="12"/>
              </a:xfrm>
              <a:prstGeom prst="rect">
                <a:avLst/>
              </a:prstGeom>
              <a:solidFill>
                <a:srgbClr val="005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5" name="Rectangle 49"/>
              <p:cNvSpPr>
                <a:spLocks noChangeArrowheads="1"/>
              </p:cNvSpPr>
              <p:nvPr/>
            </p:nvSpPr>
            <p:spPr bwMode="auto">
              <a:xfrm>
                <a:off x="1292" y="2758"/>
                <a:ext cx="308" cy="12"/>
              </a:xfrm>
              <a:prstGeom prst="rect">
                <a:avLst/>
              </a:prstGeom>
              <a:solidFill>
                <a:srgbClr val="0051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6" name="Rectangle 50"/>
              <p:cNvSpPr>
                <a:spLocks noChangeArrowheads="1"/>
              </p:cNvSpPr>
              <p:nvPr/>
            </p:nvSpPr>
            <p:spPr bwMode="auto">
              <a:xfrm>
                <a:off x="1292" y="2770"/>
                <a:ext cx="308" cy="11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7" name="Rectangle 51"/>
              <p:cNvSpPr>
                <a:spLocks noChangeArrowheads="1"/>
              </p:cNvSpPr>
              <p:nvPr/>
            </p:nvSpPr>
            <p:spPr bwMode="auto">
              <a:xfrm>
                <a:off x="1292" y="2781"/>
                <a:ext cx="308" cy="13"/>
              </a:xfrm>
              <a:prstGeom prst="rect">
                <a:avLst/>
              </a:prstGeom>
              <a:solidFill>
                <a:srgbClr val="005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8" name="Rectangle 52"/>
              <p:cNvSpPr>
                <a:spLocks noChangeArrowheads="1"/>
              </p:cNvSpPr>
              <p:nvPr/>
            </p:nvSpPr>
            <p:spPr bwMode="auto">
              <a:xfrm>
                <a:off x="1292" y="2794"/>
                <a:ext cx="308" cy="11"/>
              </a:xfrm>
              <a:prstGeom prst="rect">
                <a:avLst/>
              </a:prstGeom>
              <a:solidFill>
                <a:srgbClr val="004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69" name="Rectangle 53"/>
              <p:cNvSpPr>
                <a:spLocks noChangeArrowheads="1"/>
              </p:cNvSpPr>
              <p:nvPr/>
            </p:nvSpPr>
            <p:spPr bwMode="auto">
              <a:xfrm>
                <a:off x="1292" y="2805"/>
                <a:ext cx="308" cy="12"/>
              </a:xfrm>
              <a:prstGeom prst="rect">
                <a:avLst/>
              </a:prstGeom>
              <a:solidFill>
                <a:srgbClr val="004F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0" name="Rectangle 54"/>
              <p:cNvSpPr>
                <a:spLocks noChangeArrowheads="1"/>
              </p:cNvSpPr>
              <p:nvPr/>
            </p:nvSpPr>
            <p:spPr bwMode="auto">
              <a:xfrm>
                <a:off x="1292" y="2817"/>
                <a:ext cx="308" cy="12"/>
              </a:xfrm>
              <a:prstGeom prst="rect">
                <a:avLst/>
              </a:prstGeom>
              <a:solidFill>
                <a:srgbClr val="004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1" name="Rectangle 55"/>
              <p:cNvSpPr>
                <a:spLocks noChangeArrowheads="1"/>
              </p:cNvSpPr>
              <p:nvPr/>
            </p:nvSpPr>
            <p:spPr bwMode="auto">
              <a:xfrm>
                <a:off x="1292" y="2829"/>
                <a:ext cx="308" cy="11"/>
              </a:xfrm>
              <a:prstGeom prst="rect">
                <a:avLst/>
              </a:prstGeom>
              <a:solidFill>
                <a:srgbClr val="004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2" name="Rectangle 56"/>
              <p:cNvSpPr>
                <a:spLocks noChangeArrowheads="1"/>
              </p:cNvSpPr>
              <p:nvPr/>
            </p:nvSpPr>
            <p:spPr bwMode="auto">
              <a:xfrm>
                <a:off x="1292" y="2840"/>
                <a:ext cx="308" cy="12"/>
              </a:xfrm>
              <a:prstGeom prst="rect">
                <a:avLst/>
              </a:prstGeom>
              <a:solidFill>
                <a:srgbClr val="004C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3" name="Rectangle 57"/>
              <p:cNvSpPr>
                <a:spLocks noChangeArrowheads="1"/>
              </p:cNvSpPr>
              <p:nvPr/>
            </p:nvSpPr>
            <p:spPr bwMode="auto">
              <a:xfrm>
                <a:off x="1292" y="2852"/>
                <a:ext cx="308" cy="11"/>
              </a:xfrm>
              <a:prstGeom prst="rect">
                <a:avLst/>
              </a:prstGeom>
              <a:solidFill>
                <a:srgbClr val="004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4" name="Rectangle 58"/>
              <p:cNvSpPr>
                <a:spLocks noChangeArrowheads="1"/>
              </p:cNvSpPr>
              <p:nvPr/>
            </p:nvSpPr>
            <p:spPr bwMode="auto">
              <a:xfrm>
                <a:off x="1292" y="2863"/>
                <a:ext cx="308" cy="12"/>
              </a:xfrm>
              <a:prstGeom prst="rect">
                <a:avLst/>
              </a:prstGeom>
              <a:solidFill>
                <a:srgbClr val="004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5" name="Rectangle 59"/>
              <p:cNvSpPr>
                <a:spLocks noChangeArrowheads="1"/>
              </p:cNvSpPr>
              <p:nvPr/>
            </p:nvSpPr>
            <p:spPr bwMode="auto">
              <a:xfrm>
                <a:off x="1292" y="2875"/>
                <a:ext cx="308" cy="11"/>
              </a:xfrm>
              <a:prstGeom prst="rect">
                <a:avLst/>
              </a:prstGeom>
              <a:solidFill>
                <a:srgbClr val="004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6" name="Rectangle 60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308" cy="13"/>
              </a:xfrm>
              <a:prstGeom prst="rect">
                <a:avLst/>
              </a:prstGeom>
              <a:solidFill>
                <a:srgbClr val="004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7" name="Rectangle 61"/>
              <p:cNvSpPr>
                <a:spLocks noChangeArrowheads="1"/>
              </p:cNvSpPr>
              <p:nvPr/>
            </p:nvSpPr>
            <p:spPr bwMode="auto">
              <a:xfrm>
                <a:off x="1292" y="2899"/>
                <a:ext cx="308" cy="11"/>
              </a:xfrm>
              <a:prstGeom prst="rect">
                <a:avLst/>
              </a:prstGeom>
              <a:solidFill>
                <a:srgbClr val="004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8" name="Rectangle 62"/>
              <p:cNvSpPr>
                <a:spLocks noChangeArrowheads="1"/>
              </p:cNvSpPr>
              <p:nvPr/>
            </p:nvSpPr>
            <p:spPr bwMode="auto">
              <a:xfrm>
                <a:off x="1292" y="2910"/>
                <a:ext cx="308" cy="13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79" name="Rectangle 63"/>
              <p:cNvSpPr>
                <a:spLocks noChangeArrowheads="1"/>
              </p:cNvSpPr>
              <p:nvPr/>
            </p:nvSpPr>
            <p:spPr bwMode="auto">
              <a:xfrm>
                <a:off x="1292" y="2923"/>
                <a:ext cx="308" cy="11"/>
              </a:xfrm>
              <a:prstGeom prst="rect">
                <a:avLst/>
              </a:prstGeom>
              <a:solidFill>
                <a:srgbClr val="00478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0" name="Rectangle 64"/>
              <p:cNvSpPr>
                <a:spLocks noChangeArrowheads="1"/>
              </p:cNvSpPr>
              <p:nvPr/>
            </p:nvSpPr>
            <p:spPr bwMode="auto">
              <a:xfrm>
                <a:off x="1292" y="2934"/>
                <a:ext cx="308" cy="11"/>
              </a:xfrm>
              <a:prstGeom prst="rect">
                <a:avLst/>
              </a:prstGeom>
              <a:solidFill>
                <a:srgbClr val="0047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1" name="Rectangle 65"/>
              <p:cNvSpPr>
                <a:spLocks noChangeArrowheads="1"/>
              </p:cNvSpPr>
              <p:nvPr/>
            </p:nvSpPr>
            <p:spPr bwMode="auto">
              <a:xfrm>
                <a:off x="1292" y="2945"/>
                <a:ext cx="308" cy="12"/>
              </a:xfrm>
              <a:prstGeom prst="rect">
                <a:avLst/>
              </a:prstGeom>
              <a:solidFill>
                <a:srgbClr val="00468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2" name="Rectangle 66"/>
              <p:cNvSpPr>
                <a:spLocks noChangeArrowheads="1"/>
              </p:cNvSpPr>
              <p:nvPr/>
            </p:nvSpPr>
            <p:spPr bwMode="auto">
              <a:xfrm>
                <a:off x="1292" y="2957"/>
                <a:ext cx="308" cy="12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3" name="Rectangle 67"/>
              <p:cNvSpPr>
                <a:spLocks noChangeArrowheads="1"/>
              </p:cNvSpPr>
              <p:nvPr/>
            </p:nvSpPr>
            <p:spPr bwMode="auto">
              <a:xfrm>
                <a:off x="1292" y="2969"/>
                <a:ext cx="308" cy="12"/>
              </a:xfrm>
              <a:prstGeom prst="rect">
                <a:avLst/>
              </a:prstGeom>
              <a:solidFill>
                <a:srgbClr val="0044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4" name="Rectangle 68"/>
              <p:cNvSpPr>
                <a:spLocks noChangeArrowheads="1"/>
              </p:cNvSpPr>
              <p:nvPr/>
            </p:nvSpPr>
            <p:spPr bwMode="auto">
              <a:xfrm>
                <a:off x="1292" y="2981"/>
                <a:ext cx="308" cy="11"/>
              </a:xfrm>
              <a:prstGeom prst="rect">
                <a:avLst/>
              </a:prstGeom>
              <a:solidFill>
                <a:srgbClr val="00448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5" name="Rectangle 69"/>
              <p:cNvSpPr>
                <a:spLocks noChangeArrowheads="1"/>
              </p:cNvSpPr>
              <p:nvPr/>
            </p:nvSpPr>
            <p:spPr bwMode="auto">
              <a:xfrm>
                <a:off x="1292" y="2992"/>
                <a:ext cx="308" cy="12"/>
              </a:xfrm>
              <a:prstGeom prst="rect">
                <a:avLst/>
              </a:prstGeom>
              <a:solidFill>
                <a:srgbClr val="004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6" name="Rectangle 70"/>
              <p:cNvSpPr>
                <a:spLocks noChangeArrowheads="1"/>
              </p:cNvSpPr>
              <p:nvPr/>
            </p:nvSpPr>
            <p:spPr bwMode="auto">
              <a:xfrm>
                <a:off x="1292" y="3004"/>
                <a:ext cx="308" cy="11"/>
              </a:xfrm>
              <a:prstGeom prst="rect">
                <a:avLst/>
              </a:prstGeom>
              <a:solidFill>
                <a:srgbClr val="0042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7" name="Rectangle 71"/>
              <p:cNvSpPr>
                <a:spLocks noChangeArrowheads="1"/>
              </p:cNvSpPr>
              <p:nvPr/>
            </p:nvSpPr>
            <p:spPr bwMode="auto">
              <a:xfrm>
                <a:off x="1292" y="3015"/>
                <a:ext cx="308" cy="12"/>
              </a:xfrm>
              <a:prstGeom prst="rect">
                <a:avLst/>
              </a:prstGeom>
              <a:solidFill>
                <a:srgbClr val="0041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8" name="Rectangle 72"/>
              <p:cNvSpPr>
                <a:spLocks noChangeArrowheads="1"/>
              </p:cNvSpPr>
              <p:nvPr/>
            </p:nvSpPr>
            <p:spPr bwMode="auto">
              <a:xfrm>
                <a:off x="1292" y="3027"/>
                <a:ext cx="308" cy="12"/>
              </a:xfrm>
              <a:prstGeom prst="rect">
                <a:avLst/>
              </a:prstGeom>
              <a:solidFill>
                <a:srgbClr val="0041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89" name="Rectangle 73"/>
              <p:cNvSpPr>
                <a:spLocks noChangeArrowheads="1"/>
              </p:cNvSpPr>
              <p:nvPr/>
            </p:nvSpPr>
            <p:spPr bwMode="auto">
              <a:xfrm>
                <a:off x="1292" y="3039"/>
                <a:ext cx="308" cy="13"/>
              </a:xfrm>
              <a:prstGeom prst="rect">
                <a:avLst/>
              </a:prstGeom>
              <a:solidFill>
                <a:srgbClr val="004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0" name="Rectangle 74"/>
              <p:cNvSpPr>
                <a:spLocks noChangeArrowheads="1"/>
              </p:cNvSpPr>
              <p:nvPr/>
            </p:nvSpPr>
            <p:spPr bwMode="auto">
              <a:xfrm>
                <a:off x="1292" y="3052"/>
                <a:ext cx="308" cy="11"/>
              </a:xfrm>
              <a:prstGeom prst="rect">
                <a:avLst/>
              </a:prstGeom>
              <a:solidFill>
                <a:srgbClr val="003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1" name="Rectangle 75"/>
              <p:cNvSpPr>
                <a:spLocks noChangeArrowheads="1"/>
              </p:cNvSpPr>
              <p:nvPr/>
            </p:nvSpPr>
            <p:spPr bwMode="auto">
              <a:xfrm>
                <a:off x="1292" y="3063"/>
                <a:ext cx="308" cy="11"/>
              </a:xfrm>
              <a:prstGeom prst="rect">
                <a:avLst/>
              </a:prstGeom>
              <a:solidFill>
                <a:srgbClr val="003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2" name="Rectangle 76"/>
              <p:cNvSpPr>
                <a:spLocks noChangeArrowheads="1"/>
              </p:cNvSpPr>
              <p:nvPr/>
            </p:nvSpPr>
            <p:spPr bwMode="auto">
              <a:xfrm>
                <a:off x="1292" y="3074"/>
                <a:ext cx="308" cy="12"/>
              </a:xfrm>
              <a:prstGeom prst="rect">
                <a:avLst/>
              </a:prstGeom>
              <a:solidFill>
                <a:srgbClr val="003E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3" name="Rectangle 77"/>
              <p:cNvSpPr>
                <a:spLocks noChangeArrowheads="1"/>
              </p:cNvSpPr>
              <p:nvPr/>
            </p:nvSpPr>
            <p:spPr bwMode="auto">
              <a:xfrm>
                <a:off x="1292" y="3086"/>
                <a:ext cx="308" cy="11"/>
              </a:xfrm>
              <a:prstGeom prst="rect">
                <a:avLst/>
              </a:prstGeom>
              <a:solidFill>
                <a:srgbClr val="003D7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4" name="Rectangle 78"/>
              <p:cNvSpPr>
                <a:spLocks noChangeArrowheads="1"/>
              </p:cNvSpPr>
              <p:nvPr/>
            </p:nvSpPr>
            <p:spPr bwMode="auto">
              <a:xfrm>
                <a:off x="1292" y="3097"/>
                <a:ext cx="308" cy="13"/>
              </a:xfrm>
              <a:prstGeom prst="rect">
                <a:avLst/>
              </a:prstGeom>
              <a:solidFill>
                <a:srgbClr val="003D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5" name="Rectangle 79"/>
              <p:cNvSpPr>
                <a:spLocks noChangeArrowheads="1"/>
              </p:cNvSpPr>
              <p:nvPr/>
            </p:nvSpPr>
            <p:spPr bwMode="auto">
              <a:xfrm>
                <a:off x="1292" y="3110"/>
                <a:ext cx="308" cy="11"/>
              </a:xfrm>
              <a:prstGeom prst="rect">
                <a:avLst/>
              </a:prstGeom>
              <a:solidFill>
                <a:srgbClr val="003C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6" name="Rectangle 80"/>
              <p:cNvSpPr>
                <a:spLocks noChangeArrowheads="1"/>
              </p:cNvSpPr>
              <p:nvPr/>
            </p:nvSpPr>
            <p:spPr bwMode="auto">
              <a:xfrm>
                <a:off x="1292" y="3121"/>
                <a:ext cx="308" cy="12"/>
              </a:xfrm>
              <a:prstGeom prst="rect">
                <a:avLst/>
              </a:prstGeom>
              <a:solidFill>
                <a:srgbClr val="003C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7" name="Rectangle 81"/>
              <p:cNvSpPr>
                <a:spLocks noChangeArrowheads="1"/>
              </p:cNvSpPr>
              <p:nvPr/>
            </p:nvSpPr>
            <p:spPr bwMode="auto">
              <a:xfrm>
                <a:off x="1292" y="3133"/>
                <a:ext cx="308" cy="11"/>
              </a:xfrm>
              <a:prstGeom prst="rect">
                <a:avLst/>
              </a:prstGeom>
              <a:solidFill>
                <a:srgbClr val="003B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8" name="Rectangle 82"/>
              <p:cNvSpPr>
                <a:spLocks noChangeArrowheads="1"/>
              </p:cNvSpPr>
              <p:nvPr/>
            </p:nvSpPr>
            <p:spPr bwMode="auto">
              <a:xfrm>
                <a:off x="1292" y="3144"/>
                <a:ext cx="308" cy="12"/>
              </a:xfrm>
              <a:prstGeom prst="rect">
                <a:avLst/>
              </a:prstGeom>
              <a:solidFill>
                <a:srgbClr val="003A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699" name="Rectangle 83"/>
              <p:cNvSpPr>
                <a:spLocks noChangeArrowheads="1"/>
              </p:cNvSpPr>
              <p:nvPr/>
            </p:nvSpPr>
            <p:spPr bwMode="auto">
              <a:xfrm>
                <a:off x="1292" y="3156"/>
                <a:ext cx="308" cy="11"/>
              </a:xfrm>
              <a:prstGeom prst="rect">
                <a:avLst/>
              </a:prstGeom>
              <a:solidFill>
                <a:srgbClr val="003A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0" name="Rectangle 84"/>
              <p:cNvSpPr>
                <a:spLocks noChangeArrowheads="1"/>
              </p:cNvSpPr>
              <p:nvPr/>
            </p:nvSpPr>
            <p:spPr bwMode="auto">
              <a:xfrm>
                <a:off x="1292" y="3167"/>
                <a:ext cx="308" cy="12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1" name="Rectangle 85"/>
              <p:cNvSpPr>
                <a:spLocks noChangeArrowheads="1"/>
              </p:cNvSpPr>
              <p:nvPr/>
            </p:nvSpPr>
            <p:spPr bwMode="auto">
              <a:xfrm>
                <a:off x="1292" y="3179"/>
                <a:ext cx="308" cy="13"/>
              </a:xfrm>
              <a:prstGeom prst="rect">
                <a:avLst/>
              </a:prstGeom>
              <a:solidFill>
                <a:srgbClr val="0038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2" name="Rectangle 86"/>
              <p:cNvSpPr>
                <a:spLocks noChangeArrowheads="1"/>
              </p:cNvSpPr>
              <p:nvPr/>
            </p:nvSpPr>
            <p:spPr bwMode="auto">
              <a:xfrm>
                <a:off x="1292" y="3192"/>
                <a:ext cx="308" cy="11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3" name="Rectangle 87"/>
              <p:cNvSpPr>
                <a:spLocks noChangeArrowheads="1"/>
              </p:cNvSpPr>
              <p:nvPr/>
            </p:nvSpPr>
            <p:spPr bwMode="auto">
              <a:xfrm>
                <a:off x="1292" y="3203"/>
                <a:ext cx="308" cy="12"/>
              </a:xfrm>
              <a:prstGeom prst="rect">
                <a:avLst/>
              </a:prstGeom>
              <a:solidFill>
                <a:srgbClr val="0038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4" name="Rectangle 88"/>
              <p:cNvSpPr>
                <a:spLocks noChangeArrowheads="1"/>
              </p:cNvSpPr>
              <p:nvPr/>
            </p:nvSpPr>
            <p:spPr bwMode="auto">
              <a:xfrm>
                <a:off x="1292" y="3215"/>
                <a:ext cx="308" cy="11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5" name="Rectangle 89"/>
              <p:cNvSpPr>
                <a:spLocks noChangeArrowheads="1"/>
              </p:cNvSpPr>
              <p:nvPr/>
            </p:nvSpPr>
            <p:spPr bwMode="auto">
              <a:xfrm>
                <a:off x="1292" y="3226"/>
                <a:ext cx="308" cy="12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6" name="Rectangle 90"/>
              <p:cNvSpPr>
                <a:spLocks noChangeArrowheads="1"/>
              </p:cNvSpPr>
              <p:nvPr/>
            </p:nvSpPr>
            <p:spPr bwMode="auto">
              <a:xfrm>
                <a:off x="1292" y="3238"/>
                <a:ext cx="308" cy="12"/>
              </a:xfrm>
              <a:prstGeom prst="rect">
                <a:avLst/>
              </a:prstGeom>
              <a:solidFill>
                <a:srgbClr val="0036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7" name="Rectangle 91"/>
              <p:cNvSpPr>
                <a:spLocks noChangeArrowheads="1"/>
              </p:cNvSpPr>
              <p:nvPr/>
            </p:nvSpPr>
            <p:spPr bwMode="auto">
              <a:xfrm>
                <a:off x="1292" y="3250"/>
                <a:ext cx="308" cy="12"/>
              </a:xfrm>
              <a:prstGeom prst="rect">
                <a:avLst/>
              </a:prstGeom>
              <a:solidFill>
                <a:srgbClr val="0036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8" name="Rectangle 92"/>
              <p:cNvSpPr>
                <a:spLocks noChangeArrowheads="1"/>
              </p:cNvSpPr>
              <p:nvPr/>
            </p:nvSpPr>
            <p:spPr bwMode="auto">
              <a:xfrm>
                <a:off x="1292" y="3262"/>
                <a:ext cx="308" cy="11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09" name="Rectangle 93"/>
              <p:cNvSpPr>
                <a:spLocks noChangeArrowheads="1"/>
              </p:cNvSpPr>
              <p:nvPr/>
            </p:nvSpPr>
            <p:spPr bwMode="auto">
              <a:xfrm>
                <a:off x="1292" y="3273"/>
                <a:ext cx="308" cy="11"/>
              </a:xfrm>
              <a:prstGeom prst="rect">
                <a:avLst/>
              </a:prstGeom>
              <a:solidFill>
                <a:srgbClr val="0035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0" name="Rectangle 94"/>
              <p:cNvSpPr>
                <a:spLocks noChangeArrowheads="1"/>
              </p:cNvSpPr>
              <p:nvPr/>
            </p:nvSpPr>
            <p:spPr bwMode="auto">
              <a:xfrm>
                <a:off x="1292" y="3284"/>
                <a:ext cx="308" cy="23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1" name="Rectangle 95"/>
              <p:cNvSpPr>
                <a:spLocks noChangeArrowheads="1"/>
              </p:cNvSpPr>
              <p:nvPr/>
            </p:nvSpPr>
            <p:spPr bwMode="auto">
              <a:xfrm>
                <a:off x="1292" y="3307"/>
                <a:ext cx="308" cy="14"/>
              </a:xfrm>
              <a:prstGeom prst="rect">
                <a:avLst/>
              </a:prstGeom>
              <a:solidFill>
                <a:srgbClr val="0033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2" name="Rectangle 96"/>
              <p:cNvSpPr>
                <a:spLocks noChangeArrowheads="1"/>
              </p:cNvSpPr>
              <p:nvPr/>
            </p:nvSpPr>
            <p:spPr bwMode="auto">
              <a:xfrm>
                <a:off x="1292" y="3321"/>
                <a:ext cx="308" cy="11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3" name="Rectangle 97"/>
              <p:cNvSpPr>
                <a:spLocks noChangeArrowheads="1"/>
              </p:cNvSpPr>
              <p:nvPr/>
            </p:nvSpPr>
            <p:spPr bwMode="auto">
              <a:xfrm>
                <a:off x="1292" y="3332"/>
                <a:ext cx="308" cy="23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4" name="Rectangle 98"/>
              <p:cNvSpPr>
                <a:spLocks noChangeArrowheads="1"/>
              </p:cNvSpPr>
              <p:nvPr/>
            </p:nvSpPr>
            <p:spPr bwMode="auto">
              <a:xfrm>
                <a:off x="1292" y="3355"/>
                <a:ext cx="308" cy="12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5" name="Rectangle 99"/>
              <p:cNvSpPr>
                <a:spLocks noChangeArrowheads="1"/>
              </p:cNvSpPr>
              <p:nvPr/>
            </p:nvSpPr>
            <p:spPr bwMode="auto">
              <a:xfrm>
                <a:off x="1292" y="3367"/>
                <a:ext cx="308" cy="11"/>
              </a:xfrm>
              <a:prstGeom prst="rect">
                <a:avLst/>
              </a:prstGeom>
              <a:solidFill>
                <a:srgbClr val="00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6" name="Rectangle 100"/>
              <p:cNvSpPr>
                <a:spLocks noChangeArrowheads="1"/>
              </p:cNvSpPr>
              <p:nvPr/>
            </p:nvSpPr>
            <p:spPr bwMode="auto">
              <a:xfrm>
                <a:off x="1292" y="3378"/>
                <a:ext cx="308" cy="12"/>
              </a:xfrm>
              <a:prstGeom prst="rect">
                <a:avLst/>
              </a:prstGeom>
              <a:solidFill>
                <a:srgbClr val="00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7" name="Rectangle 101"/>
              <p:cNvSpPr>
                <a:spLocks noChangeArrowheads="1"/>
              </p:cNvSpPr>
              <p:nvPr/>
            </p:nvSpPr>
            <p:spPr bwMode="auto">
              <a:xfrm>
                <a:off x="1292" y="3390"/>
                <a:ext cx="308" cy="23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8" name="Rectangle 102"/>
              <p:cNvSpPr>
                <a:spLocks noChangeArrowheads="1"/>
              </p:cNvSpPr>
              <p:nvPr/>
            </p:nvSpPr>
            <p:spPr bwMode="auto">
              <a:xfrm>
                <a:off x="1292" y="3413"/>
                <a:ext cx="308" cy="48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19" name="Rectangle 103"/>
              <p:cNvSpPr>
                <a:spLocks noChangeArrowheads="1"/>
              </p:cNvSpPr>
              <p:nvPr/>
            </p:nvSpPr>
            <p:spPr bwMode="auto">
              <a:xfrm>
                <a:off x="1292" y="3461"/>
                <a:ext cx="308" cy="23"/>
              </a:xfrm>
              <a:prstGeom prst="rect">
                <a:avLst/>
              </a:prstGeom>
              <a:solidFill>
                <a:srgbClr val="00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0" name="Rectangle 104"/>
              <p:cNvSpPr>
                <a:spLocks noChangeArrowheads="1"/>
              </p:cNvSpPr>
              <p:nvPr/>
            </p:nvSpPr>
            <p:spPr bwMode="auto">
              <a:xfrm>
                <a:off x="1292" y="3484"/>
                <a:ext cx="308" cy="11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1" name="Rectangle 105"/>
              <p:cNvSpPr>
                <a:spLocks noChangeArrowheads="1"/>
              </p:cNvSpPr>
              <p:nvPr/>
            </p:nvSpPr>
            <p:spPr bwMode="auto">
              <a:xfrm>
                <a:off x="1292" y="2068"/>
                <a:ext cx="308" cy="1427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2" name="Rectangle 106"/>
              <p:cNvSpPr>
                <a:spLocks noChangeArrowheads="1"/>
              </p:cNvSpPr>
              <p:nvPr/>
            </p:nvSpPr>
            <p:spPr bwMode="auto">
              <a:xfrm>
                <a:off x="2193" y="1881"/>
                <a:ext cx="298" cy="117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3" name="Rectangle 107"/>
              <p:cNvSpPr>
                <a:spLocks noChangeArrowheads="1"/>
              </p:cNvSpPr>
              <p:nvPr/>
            </p:nvSpPr>
            <p:spPr bwMode="auto">
              <a:xfrm>
                <a:off x="2193" y="1998"/>
                <a:ext cx="298" cy="70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4" name="Rectangle 108"/>
              <p:cNvSpPr>
                <a:spLocks noChangeArrowheads="1"/>
              </p:cNvSpPr>
              <p:nvPr/>
            </p:nvSpPr>
            <p:spPr bwMode="auto">
              <a:xfrm>
                <a:off x="2193" y="2068"/>
                <a:ext cx="298" cy="82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5" name="Rectangle 109"/>
              <p:cNvSpPr>
                <a:spLocks noChangeArrowheads="1"/>
              </p:cNvSpPr>
              <p:nvPr/>
            </p:nvSpPr>
            <p:spPr bwMode="auto">
              <a:xfrm>
                <a:off x="2193" y="2150"/>
                <a:ext cx="298" cy="47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6" name="Rectangle 110"/>
              <p:cNvSpPr>
                <a:spLocks noChangeArrowheads="1"/>
              </p:cNvSpPr>
              <p:nvPr/>
            </p:nvSpPr>
            <p:spPr bwMode="auto">
              <a:xfrm>
                <a:off x="2193" y="2197"/>
                <a:ext cx="298" cy="46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7" name="Rectangle 111"/>
              <p:cNvSpPr>
                <a:spLocks noChangeArrowheads="1"/>
              </p:cNvSpPr>
              <p:nvPr/>
            </p:nvSpPr>
            <p:spPr bwMode="auto">
              <a:xfrm>
                <a:off x="2193" y="2243"/>
                <a:ext cx="298" cy="59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8" name="Rectangle 112"/>
              <p:cNvSpPr>
                <a:spLocks noChangeArrowheads="1"/>
              </p:cNvSpPr>
              <p:nvPr/>
            </p:nvSpPr>
            <p:spPr bwMode="auto">
              <a:xfrm>
                <a:off x="2193" y="2302"/>
                <a:ext cx="298" cy="23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29" name="Rectangle 113"/>
              <p:cNvSpPr>
                <a:spLocks noChangeArrowheads="1"/>
              </p:cNvSpPr>
              <p:nvPr/>
            </p:nvSpPr>
            <p:spPr bwMode="auto">
              <a:xfrm>
                <a:off x="2193" y="2325"/>
                <a:ext cx="298" cy="47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0" name="Rectangle 114"/>
              <p:cNvSpPr>
                <a:spLocks noChangeArrowheads="1"/>
              </p:cNvSpPr>
              <p:nvPr/>
            </p:nvSpPr>
            <p:spPr bwMode="auto">
              <a:xfrm>
                <a:off x="2193" y="2372"/>
                <a:ext cx="298" cy="22"/>
              </a:xfrm>
              <a:prstGeom prst="rect">
                <a:avLst/>
              </a:prstGeom>
              <a:solidFill>
                <a:srgbClr val="005D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1" name="Rectangle 115"/>
              <p:cNvSpPr>
                <a:spLocks noChangeArrowheads="1"/>
              </p:cNvSpPr>
              <p:nvPr/>
            </p:nvSpPr>
            <p:spPr bwMode="auto">
              <a:xfrm>
                <a:off x="2193" y="2394"/>
                <a:ext cx="298" cy="25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2" name="Rectangle 116"/>
              <p:cNvSpPr>
                <a:spLocks noChangeArrowheads="1"/>
              </p:cNvSpPr>
              <p:nvPr/>
            </p:nvSpPr>
            <p:spPr bwMode="auto">
              <a:xfrm>
                <a:off x="2193" y="2419"/>
                <a:ext cx="298" cy="23"/>
              </a:xfrm>
              <a:prstGeom prst="rect">
                <a:avLst/>
              </a:prstGeom>
              <a:solidFill>
                <a:srgbClr val="005C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3" name="Rectangle 117"/>
              <p:cNvSpPr>
                <a:spLocks noChangeArrowheads="1"/>
              </p:cNvSpPr>
              <p:nvPr/>
            </p:nvSpPr>
            <p:spPr bwMode="auto">
              <a:xfrm>
                <a:off x="2193" y="2442"/>
                <a:ext cx="298" cy="36"/>
              </a:xfrm>
              <a:prstGeom prst="rect">
                <a:avLst/>
              </a:prstGeom>
              <a:solidFill>
                <a:srgbClr val="005C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4" name="Rectangle 118"/>
              <p:cNvSpPr>
                <a:spLocks noChangeArrowheads="1"/>
              </p:cNvSpPr>
              <p:nvPr/>
            </p:nvSpPr>
            <p:spPr bwMode="auto">
              <a:xfrm>
                <a:off x="2193" y="2478"/>
                <a:ext cx="298" cy="23"/>
              </a:xfrm>
              <a:prstGeom prst="rect">
                <a:avLst/>
              </a:prstGeom>
              <a:solidFill>
                <a:srgbClr val="005A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5" name="Rectangle 119"/>
              <p:cNvSpPr>
                <a:spLocks noChangeArrowheads="1"/>
              </p:cNvSpPr>
              <p:nvPr/>
            </p:nvSpPr>
            <p:spPr bwMode="auto">
              <a:xfrm>
                <a:off x="2193" y="2501"/>
                <a:ext cx="298" cy="11"/>
              </a:xfrm>
              <a:prstGeom prst="rect">
                <a:avLst/>
              </a:prstGeom>
              <a:solidFill>
                <a:srgbClr val="005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6" name="Rectangle 120"/>
              <p:cNvSpPr>
                <a:spLocks noChangeArrowheads="1"/>
              </p:cNvSpPr>
              <p:nvPr/>
            </p:nvSpPr>
            <p:spPr bwMode="auto">
              <a:xfrm>
                <a:off x="2193" y="2512"/>
                <a:ext cx="298" cy="36"/>
              </a:xfrm>
              <a:prstGeom prst="rect">
                <a:avLst/>
              </a:prstGeom>
              <a:solidFill>
                <a:srgbClr val="0059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7" name="Rectangle 121"/>
              <p:cNvSpPr>
                <a:spLocks noChangeArrowheads="1"/>
              </p:cNvSpPr>
              <p:nvPr/>
            </p:nvSpPr>
            <p:spPr bwMode="auto">
              <a:xfrm>
                <a:off x="2193" y="2548"/>
                <a:ext cx="298" cy="23"/>
              </a:xfrm>
              <a:prstGeom prst="rect">
                <a:avLst/>
              </a:prstGeom>
              <a:solidFill>
                <a:srgbClr val="005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8" name="Rectangle 122"/>
              <p:cNvSpPr>
                <a:spLocks noChangeArrowheads="1"/>
              </p:cNvSpPr>
              <p:nvPr/>
            </p:nvSpPr>
            <p:spPr bwMode="auto">
              <a:xfrm>
                <a:off x="2193" y="2571"/>
                <a:ext cx="298" cy="23"/>
              </a:xfrm>
              <a:prstGeom prst="rect">
                <a:avLst/>
              </a:prstGeom>
              <a:solidFill>
                <a:srgbClr val="0056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39" name="Rectangle 123"/>
              <p:cNvSpPr>
                <a:spLocks noChangeArrowheads="1"/>
              </p:cNvSpPr>
              <p:nvPr/>
            </p:nvSpPr>
            <p:spPr bwMode="auto">
              <a:xfrm>
                <a:off x="2193" y="2594"/>
                <a:ext cx="298" cy="24"/>
              </a:xfrm>
              <a:prstGeom prst="rect">
                <a:avLst/>
              </a:prstGeom>
              <a:solidFill>
                <a:srgbClr val="0054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0" name="Rectangle 124"/>
              <p:cNvSpPr>
                <a:spLocks noChangeArrowheads="1"/>
              </p:cNvSpPr>
              <p:nvPr/>
            </p:nvSpPr>
            <p:spPr bwMode="auto">
              <a:xfrm>
                <a:off x="2193" y="2618"/>
                <a:ext cx="298" cy="23"/>
              </a:xfrm>
              <a:prstGeom prst="rect">
                <a:avLst/>
              </a:prstGeom>
              <a:solidFill>
                <a:srgbClr val="005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1" name="Rectangle 125"/>
              <p:cNvSpPr>
                <a:spLocks noChangeArrowheads="1"/>
              </p:cNvSpPr>
              <p:nvPr/>
            </p:nvSpPr>
            <p:spPr bwMode="auto">
              <a:xfrm>
                <a:off x="2193" y="2641"/>
                <a:ext cx="298" cy="11"/>
              </a:xfrm>
              <a:prstGeom prst="rect">
                <a:avLst/>
              </a:prstGeom>
              <a:solidFill>
                <a:srgbClr val="0052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2" name="Rectangle 126"/>
              <p:cNvSpPr>
                <a:spLocks noChangeArrowheads="1"/>
              </p:cNvSpPr>
              <p:nvPr/>
            </p:nvSpPr>
            <p:spPr bwMode="auto">
              <a:xfrm>
                <a:off x="2193" y="2652"/>
                <a:ext cx="298" cy="24"/>
              </a:xfrm>
              <a:prstGeom prst="rect">
                <a:avLst/>
              </a:prstGeom>
              <a:solidFill>
                <a:srgbClr val="0051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3" name="Rectangle 127"/>
              <p:cNvSpPr>
                <a:spLocks noChangeArrowheads="1"/>
              </p:cNvSpPr>
              <p:nvPr/>
            </p:nvSpPr>
            <p:spPr bwMode="auto">
              <a:xfrm>
                <a:off x="2193" y="2676"/>
                <a:ext cx="298" cy="24"/>
              </a:xfrm>
              <a:prstGeom prst="rect">
                <a:avLst/>
              </a:prstGeom>
              <a:solidFill>
                <a:srgbClr val="005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4" name="Rectangle 128"/>
              <p:cNvSpPr>
                <a:spLocks noChangeArrowheads="1"/>
              </p:cNvSpPr>
              <p:nvPr/>
            </p:nvSpPr>
            <p:spPr bwMode="auto">
              <a:xfrm>
                <a:off x="2193" y="2700"/>
                <a:ext cx="298" cy="23"/>
              </a:xfrm>
              <a:prstGeom prst="rect">
                <a:avLst/>
              </a:prstGeom>
              <a:solidFill>
                <a:srgbClr val="005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5" name="Rectangle 129"/>
              <p:cNvSpPr>
                <a:spLocks noChangeArrowheads="1"/>
              </p:cNvSpPr>
              <p:nvPr/>
            </p:nvSpPr>
            <p:spPr bwMode="auto">
              <a:xfrm>
                <a:off x="2193" y="2723"/>
                <a:ext cx="298" cy="23"/>
              </a:xfrm>
              <a:prstGeom prst="rect">
                <a:avLst/>
              </a:prstGeom>
              <a:solidFill>
                <a:srgbClr val="004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6" name="Rectangle 130"/>
              <p:cNvSpPr>
                <a:spLocks noChangeArrowheads="1"/>
              </p:cNvSpPr>
              <p:nvPr/>
            </p:nvSpPr>
            <p:spPr bwMode="auto">
              <a:xfrm>
                <a:off x="2193" y="2746"/>
                <a:ext cx="298" cy="24"/>
              </a:xfrm>
              <a:prstGeom prst="rect">
                <a:avLst/>
              </a:prstGeom>
              <a:solidFill>
                <a:srgbClr val="004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7" name="Rectangle 131"/>
              <p:cNvSpPr>
                <a:spLocks noChangeArrowheads="1"/>
              </p:cNvSpPr>
              <p:nvPr/>
            </p:nvSpPr>
            <p:spPr bwMode="auto">
              <a:xfrm>
                <a:off x="2193" y="2770"/>
                <a:ext cx="298" cy="24"/>
              </a:xfrm>
              <a:prstGeom prst="rect">
                <a:avLst/>
              </a:prstGeom>
              <a:solidFill>
                <a:srgbClr val="004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8" name="Rectangle 132"/>
              <p:cNvSpPr>
                <a:spLocks noChangeArrowheads="1"/>
              </p:cNvSpPr>
              <p:nvPr/>
            </p:nvSpPr>
            <p:spPr bwMode="auto">
              <a:xfrm>
                <a:off x="2193" y="2794"/>
                <a:ext cx="298" cy="11"/>
              </a:xfrm>
              <a:prstGeom prst="rect">
                <a:avLst/>
              </a:prstGeom>
              <a:solidFill>
                <a:srgbClr val="004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49" name="Rectangle 133"/>
              <p:cNvSpPr>
                <a:spLocks noChangeArrowheads="1"/>
              </p:cNvSpPr>
              <p:nvPr/>
            </p:nvSpPr>
            <p:spPr bwMode="auto">
              <a:xfrm>
                <a:off x="2193" y="2805"/>
                <a:ext cx="298" cy="24"/>
              </a:xfrm>
              <a:prstGeom prst="rect">
                <a:avLst/>
              </a:prstGeom>
              <a:solidFill>
                <a:srgbClr val="004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0" name="Rectangle 134"/>
              <p:cNvSpPr>
                <a:spLocks noChangeArrowheads="1"/>
              </p:cNvSpPr>
              <p:nvPr/>
            </p:nvSpPr>
            <p:spPr bwMode="auto">
              <a:xfrm>
                <a:off x="2193" y="2829"/>
                <a:ext cx="298" cy="11"/>
              </a:xfrm>
              <a:prstGeom prst="rect">
                <a:avLst/>
              </a:prstGeom>
              <a:solidFill>
                <a:srgbClr val="004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1" name="Rectangle 135"/>
              <p:cNvSpPr>
                <a:spLocks noChangeArrowheads="1"/>
              </p:cNvSpPr>
              <p:nvPr/>
            </p:nvSpPr>
            <p:spPr bwMode="auto">
              <a:xfrm>
                <a:off x="2193" y="2840"/>
                <a:ext cx="298" cy="23"/>
              </a:xfrm>
              <a:prstGeom prst="rect">
                <a:avLst/>
              </a:prstGeom>
              <a:solidFill>
                <a:srgbClr val="0048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2" name="Rectangle 136"/>
              <p:cNvSpPr>
                <a:spLocks noChangeArrowheads="1"/>
              </p:cNvSpPr>
              <p:nvPr/>
            </p:nvSpPr>
            <p:spPr bwMode="auto">
              <a:xfrm>
                <a:off x="2193" y="2863"/>
                <a:ext cx="298" cy="23"/>
              </a:xfrm>
              <a:prstGeom prst="rect">
                <a:avLst/>
              </a:prstGeom>
              <a:solidFill>
                <a:srgbClr val="0047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3" name="Rectangle 137"/>
              <p:cNvSpPr>
                <a:spLocks noChangeArrowheads="1"/>
              </p:cNvSpPr>
              <p:nvPr/>
            </p:nvSpPr>
            <p:spPr bwMode="auto">
              <a:xfrm>
                <a:off x="2193" y="2886"/>
                <a:ext cx="298" cy="24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4" name="Rectangle 138"/>
              <p:cNvSpPr>
                <a:spLocks noChangeArrowheads="1"/>
              </p:cNvSpPr>
              <p:nvPr/>
            </p:nvSpPr>
            <p:spPr bwMode="auto">
              <a:xfrm>
                <a:off x="2193" y="2910"/>
                <a:ext cx="298" cy="13"/>
              </a:xfrm>
              <a:prstGeom prst="rect">
                <a:avLst/>
              </a:prstGeom>
              <a:solidFill>
                <a:srgbClr val="0044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5" name="Rectangle 139"/>
              <p:cNvSpPr>
                <a:spLocks noChangeArrowheads="1"/>
              </p:cNvSpPr>
              <p:nvPr/>
            </p:nvSpPr>
            <p:spPr bwMode="auto">
              <a:xfrm>
                <a:off x="2193" y="2923"/>
                <a:ext cx="298" cy="22"/>
              </a:xfrm>
              <a:prstGeom prst="rect">
                <a:avLst/>
              </a:prstGeom>
              <a:solidFill>
                <a:srgbClr val="004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6" name="Rectangle 140"/>
              <p:cNvSpPr>
                <a:spLocks noChangeArrowheads="1"/>
              </p:cNvSpPr>
              <p:nvPr/>
            </p:nvSpPr>
            <p:spPr bwMode="auto">
              <a:xfrm>
                <a:off x="2193" y="2945"/>
                <a:ext cx="298" cy="12"/>
              </a:xfrm>
              <a:prstGeom prst="rect">
                <a:avLst/>
              </a:prstGeom>
              <a:solidFill>
                <a:srgbClr val="00428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7" name="Rectangle 141"/>
              <p:cNvSpPr>
                <a:spLocks noChangeArrowheads="1"/>
              </p:cNvSpPr>
              <p:nvPr/>
            </p:nvSpPr>
            <p:spPr bwMode="auto">
              <a:xfrm>
                <a:off x="2193" y="2957"/>
                <a:ext cx="298" cy="24"/>
              </a:xfrm>
              <a:prstGeom prst="rect">
                <a:avLst/>
              </a:prstGeom>
              <a:solidFill>
                <a:srgbClr val="0041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8" name="Rectangle 142"/>
              <p:cNvSpPr>
                <a:spLocks noChangeArrowheads="1"/>
              </p:cNvSpPr>
              <p:nvPr/>
            </p:nvSpPr>
            <p:spPr bwMode="auto">
              <a:xfrm>
                <a:off x="2193" y="2981"/>
                <a:ext cx="298" cy="23"/>
              </a:xfrm>
              <a:prstGeom prst="rect">
                <a:avLst/>
              </a:prstGeom>
              <a:solidFill>
                <a:srgbClr val="004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59" name="Rectangle 143"/>
              <p:cNvSpPr>
                <a:spLocks noChangeArrowheads="1"/>
              </p:cNvSpPr>
              <p:nvPr/>
            </p:nvSpPr>
            <p:spPr bwMode="auto">
              <a:xfrm>
                <a:off x="2193" y="3004"/>
                <a:ext cx="298" cy="23"/>
              </a:xfrm>
              <a:prstGeom prst="rect">
                <a:avLst/>
              </a:prstGeom>
              <a:solidFill>
                <a:srgbClr val="003E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0" name="Rectangle 144"/>
              <p:cNvSpPr>
                <a:spLocks noChangeArrowheads="1"/>
              </p:cNvSpPr>
              <p:nvPr/>
            </p:nvSpPr>
            <p:spPr bwMode="auto">
              <a:xfrm>
                <a:off x="2193" y="3027"/>
                <a:ext cx="298" cy="25"/>
              </a:xfrm>
              <a:prstGeom prst="rect">
                <a:avLst/>
              </a:prstGeom>
              <a:solidFill>
                <a:srgbClr val="003D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1" name="Rectangle 145"/>
              <p:cNvSpPr>
                <a:spLocks noChangeArrowheads="1"/>
              </p:cNvSpPr>
              <p:nvPr/>
            </p:nvSpPr>
            <p:spPr bwMode="auto">
              <a:xfrm>
                <a:off x="2193" y="3052"/>
                <a:ext cx="298" cy="22"/>
              </a:xfrm>
              <a:prstGeom prst="rect">
                <a:avLst/>
              </a:prstGeom>
              <a:solidFill>
                <a:srgbClr val="003C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2" name="Rectangle 146"/>
              <p:cNvSpPr>
                <a:spLocks noChangeArrowheads="1"/>
              </p:cNvSpPr>
              <p:nvPr/>
            </p:nvSpPr>
            <p:spPr bwMode="auto">
              <a:xfrm>
                <a:off x="2193" y="3074"/>
                <a:ext cx="298" cy="23"/>
              </a:xfrm>
              <a:prstGeom prst="rect">
                <a:avLst/>
              </a:prstGeom>
              <a:solidFill>
                <a:srgbClr val="003B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3" name="Rectangle 147"/>
              <p:cNvSpPr>
                <a:spLocks noChangeArrowheads="1"/>
              </p:cNvSpPr>
              <p:nvPr/>
            </p:nvSpPr>
            <p:spPr bwMode="auto">
              <a:xfrm>
                <a:off x="2193" y="3097"/>
                <a:ext cx="298" cy="13"/>
              </a:xfrm>
              <a:prstGeom prst="rect">
                <a:avLst/>
              </a:prstGeom>
              <a:solidFill>
                <a:srgbClr val="003B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4" name="Rectangle 148"/>
              <p:cNvSpPr>
                <a:spLocks noChangeArrowheads="1"/>
              </p:cNvSpPr>
              <p:nvPr/>
            </p:nvSpPr>
            <p:spPr bwMode="auto">
              <a:xfrm>
                <a:off x="2193" y="3110"/>
                <a:ext cx="298" cy="23"/>
              </a:xfrm>
              <a:prstGeom prst="rect">
                <a:avLst/>
              </a:prstGeom>
              <a:solidFill>
                <a:srgbClr val="003A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5" name="Rectangle 149"/>
              <p:cNvSpPr>
                <a:spLocks noChangeArrowheads="1"/>
              </p:cNvSpPr>
              <p:nvPr/>
            </p:nvSpPr>
            <p:spPr bwMode="auto">
              <a:xfrm>
                <a:off x="2193" y="3133"/>
                <a:ext cx="298" cy="23"/>
              </a:xfrm>
              <a:prstGeom prst="rect">
                <a:avLst/>
              </a:prstGeom>
              <a:solidFill>
                <a:srgbClr val="0038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6" name="Rectangle 150"/>
              <p:cNvSpPr>
                <a:spLocks noChangeArrowheads="1"/>
              </p:cNvSpPr>
              <p:nvPr/>
            </p:nvSpPr>
            <p:spPr bwMode="auto">
              <a:xfrm>
                <a:off x="2193" y="3156"/>
                <a:ext cx="298" cy="36"/>
              </a:xfrm>
              <a:prstGeom prst="rect">
                <a:avLst/>
              </a:prstGeom>
              <a:solidFill>
                <a:srgbClr val="0038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7" name="Rectangle 151"/>
              <p:cNvSpPr>
                <a:spLocks noChangeArrowheads="1"/>
              </p:cNvSpPr>
              <p:nvPr/>
            </p:nvSpPr>
            <p:spPr bwMode="auto">
              <a:xfrm>
                <a:off x="2193" y="3192"/>
                <a:ext cx="298" cy="23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8" name="Rectangle 152"/>
              <p:cNvSpPr>
                <a:spLocks noChangeArrowheads="1"/>
              </p:cNvSpPr>
              <p:nvPr/>
            </p:nvSpPr>
            <p:spPr bwMode="auto">
              <a:xfrm>
                <a:off x="2193" y="3215"/>
                <a:ext cx="298" cy="35"/>
              </a:xfrm>
              <a:prstGeom prst="rect">
                <a:avLst/>
              </a:prstGeom>
              <a:solidFill>
                <a:srgbClr val="0036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69" name="Rectangle 153"/>
              <p:cNvSpPr>
                <a:spLocks noChangeArrowheads="1"/>
              </p:cNvSpPr>
              <p:nvPr/>
            </p:nvSpPr>
            <p:spPr bwMode="auto">
              <a:xfrm>
                <a:off x="2193" y="3250"/>
                <a:ext cx="298" cy="34"/>
              </a:xfrm>
              <a:prstGeom prst="rect">
                <a:avLst/>
              </a:prstGeom>
              <a:solidFill>
                <a:srgbClr val="0035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0" name="Rectangle 154"/>
              <p:cNvSpPr>
                <a:spLocks noChangeArrowheads="1"/>
              </p:cNvSpPr>
              <p:nvPr/>
            </p:nvSpPr>
            <p:spPr bwMode="auto">
              <a:xfrm>
                <a:off x="2193" y="3284"/>
                <a:ext cx="298" cy="23"/>
              </a:xfrm>
              <a:prstGeom prst="rect">
                <a:avLst/>
              </a:prstGeom>
              <a:solidFill>
                <a:srgbClr val="0033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1" name="Rectangle 155"/>
              <p:cNvSpPr>
                <a:spLocks noChangeArrowheads="1"/>
              </p:cNvSpPr>
              <p:nvPr/>
            </p:nvSpPr>
            <p:spPr bwMode="auto">
              <a:xfrm>
                <a:off x="2193" y="3307"/>
                <a:ext cx="298" cy="48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2" name="Rectangle 156"/>
              <p:cNvSpPr>
                <a:spLocks noChangeArrowheads="1"/>
              </p:cNvSpPr>
              <p:nvPr/>
            </p:nvSpPr>
            <p:spPr bwMode="auto">
              <a:xfrm>
                <a:off x="2193" y="3355"/>
                <a:ext cx="298" cy="23"/>
              </a:xfrm>
              <a:prstGeom prst="rect">
                <a:avLst/>
              </a:prstGeom>
              <a:solidFill>
                <a:srgbClr val="0031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3" name="Rectangle 157"/>
              <p:cNvSpPr>
                <a:spLocks noChangeArrowheads="1"/>
              </p:cNvSpPr>
              <p:nvPr/>
            </p:nvSpPr>
            <p:spPr bwMode="auto">
              <a:xfrm>
                <a:off x="2193" y="3378"/>
                <a:ext cx="298" cy="83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4" name="Rectangle 158"/>
              <p:cNvSpPr>
                <a:spLocks noChangeArrowheads="1"/>
              </p:cNvSpPr>
              <p:nvPr/>
            </p:nvSpPr>
            <p:spPr bwMode="auto">
              <a:xfrm>
                <a:off x="2193" y="3461"/>
                <a:ext cx="298" cy="34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5" name="Rectangle 159"/>
              <p:cNvSpPr>
                <a:spLocks noChangeArrowheads="1"/>
              </p:cNvSpPr>
              <p:nvPr/>
            </p:nvSpPr>
            <p:spPr bwMode="auto">
              <a:xfrm>
                <a:off x="2193" y="1881"/>
                <a:ext cx="298" cy="161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6" name="Rectangle 160"/>
              <p:cNvSpPr>
                <a:spLocks noChangeArrowheads="1"/>
              </p:cNvSpPr>
              <p:nvPr/>
            </p:nvSpPr>
            <p:spPr bwMode="auto">
              <a:xfrm>
                <a:off x="3085" y="2079"/>
                <a:ext cx="308" cy="35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7" name="Rectangle 161"/>
              <p:cNvSpPr>
                <a:spLocks noChangeArrowheads="1"/>
              </p:cNvSpPr>
              <p:nvPr/>
            </p:nvSpPr>
            <p:spPr bwMode="auto">
              <a:xfrm>
                <a:off x="3085" y="2114"/>
                <a:ext cx="308" cy="48"/>
              </a:xfrm>
              <a:prstGeom prst="rect">
                <a:avLst/>
              </a:prstGeom>
              <a:solidFill>
                <a:srgbClr val="006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8" name="Rectangle 162"/>
              <p:cNvSpPr>
                <a:spLocks noChangeArrowheads="1"/>
              </p:cNvSpPr>
              <p:nvPr/>
            </p:nvSpPr>
            <p:spPr bwMode="auto">
              <a:xfrm>
                <a:off x="3085" y="2162"/>
                <a:ext cx="308" cy="22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79" name="Rectangle 163"/>
              <p:cNvSpPr>
                <a:spLocks noChangeArrowheads="1"/>
              </p:cNvSpPr>
              <p:nvPr/>
            </p:nvSpPr>
            <p:spPr bwMode="auto">
              <a:xfrm>
                <a:off x="3085" y="2184"/>
                <a:ext cx="308" cy="36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0" name="Rectangle 164"/>
              <p:cNvSpPr>
                <a:spLocks noChangeArrowheads="1"/>
              </p:cNvSpPr>
              <p:nvPr/>
            </p:nvSpPr>
            <p:spPr bwMode="auto">
              <a:xfrm>
                <a:off x="3085" y="2220"/>
                <a:ext cx="308" cy="23"/>
              </a:xfrm>
              <a:prstGeom prst="rect">
                <a:avLst/>
              </a:prstGeom>
              <a:solidFill>
                <a:srgbClr val="006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1" name="Rectangle 165"/>
              <p:cNvSpPr>
                <a:spLocks noChangeArrowheads="1"/>
              </p:cNvSpPr>
              <p:nvPr/>
            </p:nvSpPr>
            <p:spPr bwMode="auto">
              <a:xfrm>
                <a:off x="3085" y="2243"/>
                <a:ext cx="308" cy="47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2" name="Rectangle 166"/>
              <p:cNvSpPr>
                <a:spLocks noChangeArrowheads="1"/>
              </p:cNvSpPr>
              <p:nvPr/>
            </p:nvSpPr>
            <p:spPr bwMode="auto">
              <a:xfrm>
                <a:off x="3085" y="2290"/>
                <a:ext cx="308" cy="23"/>
              </a:xfrm>
              <a:prstGeom prst="rect">
                <a:avLst/>
              </a:prstGeom>
              <a:solidFill>
                <a:srgbClr val="006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3" name="Rectangle 167"/>
              <p:cNvSpPr>
                <a:spLocks noChangeArrowheads="1"/>
              </p:cNvSpPr>
              <p:nvPr/>
            </p:nvSpPr>
            <p:spPr bwMode="auto">
              <a:xfrm>
                <a:off x="3085" y="2313"/>
                <a:ext cx="308" cy="24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4" name="Rectangle 168"/>
              <p:cNvSpPr>
                <a:spLocks noChangeArrowheads="1"/>
              </p:cNvSpPr>
              <p:nvPr/>
            </p:nvSpPr>
            <p:spPr bwMode="auto">
              <a:xfrm>
                <a:off x="3085" y="2337"/>
                <a:ext cx="308" cy="23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5" name="Rectangle 169"/>
              <p:cNvSpPr>
                <a:spLocks noChangeArrowheads="1"/>
              </p:cNvSpPr>
              <p:nvPr/>
            </p:nvSpPr>
            <p:spPr bwMode="auto">
              <a:xfrm>
                <a:off x="3085" y="2360"/>
                <a:ext cx="308" cy="23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6" name="Rectangle 170"/>
              <p:cNvSpPr>
                <a:spLocks noChangeArrowheads="1"/>
              </p:cNvSpPr>
              <p:nvPr/>
            </p:nvSpPr>
            <p:spPr bwMode="auto">
              <a:xfrm>
                <a:off x="3085" y="2383"/>
                <a:ext cx="308" cy="11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7" name="Rectangle 171"/>
              <p:cNvSpPr>
                <a:spLocks noChangeArrowheads="1"/>
              </p:cNvSpPr>
              <p:nvPr/>
            </p:nvSpPr>
            <p:spPr bwMode="auto">
              <a:xfrm>
                <a:off x="3085" y="2394"/>
                <a:ext cx="308" cy="25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8" name="Rectangle 172"/>
              <p:cNvSpPr>
                <a:spLocks noChangeArrowheads="1"/>
              </p:cNvSpPr>
              <p:nvPr/>
            </p:nvSpPr>
            <p:spPr bwMode="auto">
              <a:xfrm>
                <a:off x="3085" y="2419"/>
                <a:ext cx="308" cy="23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89" name="Rectangle 173"/>
              <p:cNvSpPr>
                <a:spLocks noChangeArrowheads="1"/>
              </p:cNvSpPr>
              <p:nvPr/>
            </p:nvSpPr>
            <p:spPr bwMode="auto">
              <a:xfrm>
                <a:off x="3085" y="2442"/>
                <a:ext cx="308" cy="23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0" name="Rectangle 174"/>
              <p:cNvSpPr>
                <a:spLocks noChangeArrowheads="1"/>
              </p:cNvSpPr>
              <p:nvPr/>
            </p:nvSpPr>
            <p:spPr bwMode="auto">
              <a:xfrm>
                <a:off x="3085" y="2465"/>
                <a:ext cx="308" cy="13"/>
              </a:xfrm>
              <a:prstGeom prst="rect">
                <a:avLst/>
              </a:prstGeom>
              <a:solidFill>
                <a:srgbClr val="005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1" name="Rectangle 175"/>
              <p:cNvSpPr>
                <a:spLocks noChangeArrowheads="1"/>
              </p:cNvSpPr>
              <p:nvPr/>
            </p:nvSpPr>
            <p:spPr bwMode="auto">
              <a:xfrm>
                <a:off x="3085" y="2478"/>
                <a:ext cx="308" cy="11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2" name="Rectangle 176"/>
              <p:cNvSpPr>
                <a:spLocks noChangeArrowheads="1"/>
              </p:cNvSpPr>
              <p:nvPr/>
            </p:nvSpPr>
            <p:spPr bwMode="auto">
              <a:xfrm>
                <a:off x="3085" y="2489"/>
                <a:ext cx="308" cy="12"/>
              </a:xfrm>
              <a:prstGeom prst="rect">
                <a:avLst/>
              </a:prstGeom>
              <a:solidFill>
                <a:srgbClr val="005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3" name="Rectangle 177"/>
              <p:cNvSpPr>
                <a:spLocks noChangeArrowheads="1"/>
              </p:cNvSpPr>
              <p:nvPr/>
            </p:nvSpPr>
            <p:spPr bwMode="auto">
              <a:xfrm>
                <a:off x="3085" y="2501"/>
                <a:ext cx="308" cy="11"/>
              </a:xfrm>
              <a:prstGeom prst="rect">
                <a:avLst/>
              </a:prstGeom>
              <a:solidFill>
                <a:srgbClr val="005E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4" name="Rectangle 178"/>
              <p:cNvSpPr>
                <a:spLocks noChangeArrowheads="1"/>
              </p:cNvSpPr>
              <p:nvPr/>
            </p:nvSpPr>
            <p:spPr bwMode="auto">
              <a:xfrm>
                <a:off x="3085" y="2512"/>
                <a:ext cx="308" cy="11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5" name="Rectangle 179"/>
              <p:cNvSpPr>
                <a:spLocks noChangeArrowheads="1"/>
              </p:cNvSpPr>
              <p:nvPr/>
            </p:nvSpPr>
            <p:spPr bwMode="auto">
              <a:xfrm>
                <a:off x="3085" y="2523"/>
                <a:ext cx="308" cy="13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6" name="Rectangle 180"/>
              <p:cNvSpPr>
                <a:spLocks noChangeArrowheads="1"/>
              </p:cNvSpPr>
              <p:nvPr/>
            </p:nvSpPr>
            <p:spPr bwMode="auto">
              <a:xfrm>
                <a:off x="3085" y="2536"/>
                <a:ext cx="308" cy="12"/>
              </a:xfrm>
              <a:prstGeom prst="rect">
                <a:avLst/>
              </a:prstGeom>
              <a:solidFill>
                <a:srgbClr val="005D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7" name="Rectangle 181"/>
              <p:cNvSpPr>
                <a:spLocks noChangeArrowheads="1"/>
              </p:cNvSpPr>
              <p:nvPr/>
            </p:nvSpPr>
            <p:spPr bwMode="auto">
              <a:xfrm>
                <a:off x="3085" y="2548"/>
                <a:ext cx="308" cy="12"/>
              </a:xfrm>
              <a:prstGeom prst="rect">
                <a:avLst/>
              </a:prstGeom>
              <a:solidFill>
                <a:srgbClr val="005D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8" name="Rectangle 182"/>
              <p:cNvSpPr>
                <a:spLocks noChangeArrowheads="1"/>
              </p:cNvSpPr>
              <p:nvPr/>
            </p:nvSpPr>
            <p:spPr bwMode="auto">
              <a:xfrm>
                <a:off x="3085" y="2560"/>
                <a:ext cx="308" cy="11"/>
              </a:xfrm>
              <a:prstGeom prst="rect">
                <a:avLst/>
              </a:prstGeom>
              <a:solidFill>
                <a:srgbClr val="005C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799" name="Rectangle 183"/>
              <p:cNvSpPr>
                <a:spLocks noChangeArrowheads="1"/>
              </p:cNvSpPr>
              <p:nvPr/>
            </p:nvSpPr>
            <p:spPr bwMode="auto">
              <a:xfrm>
                <a:off x="3085" y="2571"/>
                <a:ext cx="308" cy="12"/>
              </a:xfrm>
              <a:prstGeom prst="rect">
                <a:avLst/>
              </a:prstGeom>
              <a:solidFill>
                <a:srgbClr val="005C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0" name="Rectangle 184"/>
              <p:cNvSpPr>
                <a:spLocks noChangeArrowheads="1"/>
              </p:cNvSpPr>
              <p:nvPr/>
            </p:nvSpPr>
            <p:spPr bwMode="auto">
              <a:xfrm>
                <a:off x="3085" y="2583"/>
                <a:ext cx="308" cy="11"/>
              </a:xfrm>
              <a:prstGeom prst="rect">
                <a:avLst/>
              </a:prstGeom>
              <a:solidFill>
                <a:srgbClr val="005B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1" name="Rectangle 185"/>
              <p:cNvSpPr>
                <a:spLocks noChangeArrowheads="1"/>
              </p:cNvSpPr>
              <p:nvPr/>
            </p:nvSpPr>
            <p:spPr bwMode="auto">
              <a:xfrm>
                <a:off x="3085" y="2594"/>
                <a:ext cx="308" cy="24"/>
              </a:xfrm>
              <a:prstGeom prst="rect">
                <a:avLst/>
              </a:prstGeom>
              <a:solidFill>
                <a:srgbClr val="005A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2" name="Rectangle 186"/>
              <p:cNvSpPr>
                <a:spLocks noChangeArrowheads="1"/>
              </p:cNvSpPr>
              <p:nvPr/>
            </p:nvSpPr>
            <p:spPr bwMode="auto">
              <a:xfrm>
                <a:off x="3085" y="2618"/>
                <a:ext cx="308" cy="11"/>
              </a:xfrm>
              <a:prstGeom prst="rect">
                <a:avLst/>
              </a:prstGeom>
              <a:solidFill>
                <a:srgbClr val="005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3" name="Rectangle 187"/>
              <p:cNvSpPr>
                <a:spLocks noChangeArrowheads="1"/>
              </p:cNvSpPr>
              <p:nvPr/>
            </p:nvSpPr>
            <p:spPr bwMode="auto">
              <a:xfrm>
                <a:off x="3085" y="2629"/>
                <a:ext cx="308" cy="12"/>
              </a:xfrm>
              <a:prstGeom prst="rect">
                <a:avLst/>
              </a:prstGeom>
              <a:solidFill>
                <a:srgbClr val="0059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4" name="Rectangle 188"/>
              <p:cNvSpPr>
                <a:spLocks noChangeArrowheads="1"/>
              </p:cNvSpPr>
              <p:nvPr/>
            </p:nvSpPr>
            <p:spPr bwMode="auto">
              <a:xfrm>
                <a:off x="3085" y="2641"/>
                <a:ext cx="308" cy="11"/>
              </a:xfrm>
              <a:prstGeom prst="rect">
                <a:avLst/>
              </a:prstGeom>
              <a:solidFill>
                <a:srgbClr val="0058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5" name="Rectangle 189"/>
              <p:cNvSpPr>
                <a:spLocks noChangeArrowheads="1"/>
              </p:cNvSpPr>
              <p:nvPr/>
            </p:nvSpPr>
            <p:spPr bwMode="auto">
              <a:xfrm>
                <a:off x="3085" y="2652"/>
                <a:ext cx="308" cy="13"/>
              </a:xfrm>
              <a:prstGeom prst="rect">
                <a:avLst/>
              </a:prstGeom>
              <a:solidFill>
                <a:srgbClr val="0058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6" name="Rectangle 190"/>
              <p:cNvSpPr>
                <a:spLocks noChangeArrowheads="1"/>
              </p:cNvSpPr>
              <p:nvPr/>
            </p:nvSpPr>
            <p:spPr bwMode="auto">
              <a:xfrm>
                <a:off x="3085" y="2665"/>
                <a:ext cx="308" cy="11"/>
              </a:xfrm>
              <a:prstGeom prst="rect">
                <a:avLst/>
              </a:prstGeom>
              <a:solidFill>
                <a:srgbClr val="005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7" name="Rectangle 191"/>
              <p:cNvSpPr>
                <a:spLocks noChangeArrowheads="1"/>
              </p:cNvSpPr>
              <p:nvPr/>
            </p:nvSpPr>
            <p:spPr bwMode="auto">
              <a:xfrm>
                <a:off x="3085" y="2676"/>
                <a:ext cx="308" cy="13"/>
              </a:xfrm>
              <a:prstGeom prst="rect">
                <a:avLst/>
              </a:prstGeom>
              <a:solidFill>
                <a:srgbClr val="0057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8" name="Rectangle 192"/>
              <p:cNvSpPr>
                <a:spLocks noChangeArrowheads="1"/>
              </p:cNvSpPr>
              <p:nvPr/>
            </p:nvSpPr>
            <p:spPr bwMode="auto">
              <a:xfrm>
                <a:off x="3085" y="2689"/>
                <a:ext cx="308" cy="11"/>
              </a:xfrm>
              <a:prstGeom prst="rect">
                <a:avLst/>
              </a:prstGeom>
              <a:solidFill>
                <a:srgbClr val="0055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09" name="Rectangle 193"/>
              <p:cNvSpPr>
                <a:spLocks noChangeArrowheads="1"/>
              </p:cNvSpPr>
              <p:nvPr/>
            </p:nvSpPr>
            <p:spPr bwMode="auto">
              <a:xfrm>
                <a:off x="3085" y="2700"/>
                <a:ext cx="308" cy="12"/>
              </a:xfrm>
              <a:prstGeom prst="rect">
                <a:avLst/>
              </a:prstGeom>
              <a:solidFill>
                <a:srgbClr val="0055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0" name="Rectangle 194"/>
              <p:cNvSpPr>
                <a:spLocks noChangeArrowheads="1"/>
              </p:cNvSpPr>
              <p:nvPr/>
            </p:nvSpPr>
            <p:spPr bwMode="auto">
              <a:xfrm>
                <a:off x="3085" y="2712"/>
                <a:ext cx="308" cy="11"/>
              </a:xfrm>
              <a:prstGeom prst="rect">
                <a:avLst/>
              </a:prstGeom>
              <a:solidFill>
                <a:srgbClr val="0054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1" name="Rectangle 195"/>
              <p:cNvSpPr>
                <a:spLocks noChangeArrowheads="1"/>
              </p:cNvSpPr>
              <p:nvPr/>
            </p:nvSpPr>
            <p:spPr bwMode="auto">
              <a:xfrm>
                <a:off x="3085" y="2723"/>
                <a:ext cx="308" cy="11"/>
              </a:xfrm>
              <a:prstGeom prst="rect">
                <a:avLst/>
              </a:prstGeom>
              <a:solidFill>
                <a:srgbClr val="0054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2" name="Rectangle 196"/>
              <p:cNvSpPr>
                <a:spLocks noChangeArrowheads="1"/>
              </p:cNvSpPr>
              <p:nvPr/>
            </p:nvSpPr>
            <p:spPr bwMode="auto">
              <a:xfrm>
                <a:off x="3085" y="2734"/>
                <a:ext cx="308" cy="12"/>
              </a:xfrm>
              <a:prstGeom prst="rect">
                <a:avLst/>
              </a:prstGeom>
              <a:solidFill>
                <a:srgbClr val="0053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3" name="Rectangle 197"/>
              <p:cNvSpPr>
                <a:spLocks noChangeArrowheads="1"/>
              </p:cNvSpPr>
              <p:nvPr/>
            </p:nvSpPr>
            <p:spPr bwMode="auto">
              <a:xfrm>
                <a:off x="3085" y="2746"/>
                <a:ext cx="308" cy="12"/>
              </a:xfrm>
              <a:prstGeom prst="rect">
                <a:avLst/>
              </a:prstGeom>
              <a:solidFill>
                <a:srgbClr val="0052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4" name="Rectangle 198"/>
              <p:cNvSpPr>
                <a:spLocks noChangeArrowheads="1"/>
              </p:cNvSpPr>
              <p:nvPr/>
            </p:nvSpPr>
            <p:spPr bwMode="auto">
              <a:xfrm>
                <a:off x="3085" y="2758"/>
                <a:ext cx="308" cy="12"/>
              </a:xfrm>
              <a:prstGeom prst="rect">
                <a:avLst/>
              </a:prstGeom>
              <a:solidFill>
                <a:srgbClr val="0051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5" name="Rectangle 199"/>
              <p:cNvSpPr>
                <a:spLocks noChangeArrowheads="1"/>
              </p:cNvSpPr>
              <p:nvPr/>
            </p:nvSpPr>
            <p:spPr bwMode="auto">
              <a:xfrm>
                <a:off x="3085" y="2770"/>
                <a:ext cx="308" cy="11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6" name="Rectangle 200"/>
              <p:cNvSpPr>
                <a:spLocks noChangeArrowheads="1"/>
              </p:cNvSpPr>
              <p:nvPr/>
            </p:nvSpPr>
            <p:spPr bwMode="auto">
              <a:xfrm>
                <a:off x="3085" y="2781"/>
                <a:ext cx="308" cy="13"/>
              </a:xfrm>
              <a:prstGeom prst="rect">
                <a:avLst/>
              </a:prstGeom>
              <a:solidFill>
                <a:srgbClr val="0051A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7" name="Rectangle 201"/>
              <p:cNvSpPr>
                <a:spLocks noChangeArrowheads="1"/>
              </p:cNvSpPr>
              <p:nvPr/>
            </p:nvSpPr>
            <p:spPr bwMode="auto">
              <a:xfrm>
                <a:off x="3085" y="2794"/>
                <a:ext cx="308" cy="11"/>
              </a:xfrm>
              <a:prstGeom prst="rect">
                <a:avLst/>
              </a:prstGeom>
              <a:solidFill>
                <a:srgbClr val="0050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8" name="Rectangle 202"/>
              <p:cNvSpPr>
                <a:spLocks noChangeArrowheads="1"/>
              </p:cNvSpPr>
              <p:nvPr/>
            </p:nvSpPr>
            <p:spPr bwMode="auto">
              <a:xfrm>
                <a:off x="3085" y="2805"/>
                <a:ext cx="308" cy="12"/>
              </a:xfrm>
              <a:prstGeom prst="rect">
                <a:avLst/>
              </a:prstGeom>
              <a:solidFill>
                <a:srgbClr val="004F9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19" name="Rectangle 203"/>
              <p:cNvSpPr>
                <a:spLocks noChangeArrowheads="1"/>
              </p:cNvSpPr>
              <p:nvPr/>
            </p:nvSpPr>
            <p:spPr bwMode="auto">
              <a:xfrm>
                <a:off x="3085" y="2817"/>
                <a:ext cx="308" cy="12"/>
              </a:xfrm>
              <a:prstGeom prst="rect">
                <a:avLst/>
              </a:prstGeom>
              <a:solidFill>
                <a:srgbClr val="004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0" name="Rectangle 204"/>
              <p:cNvSpPr>
                <a:spLocks noChangeArrowheads="1"/>
              </p:cNvSpPr>
              <p:nvPr/>
            </p:nvSpPr>
            <p:spPr bwMode="auto">
              <a:xfrm>
                <a:off x="3085" y="2829"/>
                <a:ext cx="308" cy="11"/>
              </a:xfrm>
              <a:prstGeom prst="rect">
                <a:avLst/>
              </a:prstGeom>
              <a:solidFill>
                <a:srgbClr val="004E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1" name="Rectangle 205"/>
              <p:cNvSpPr>
                <a:spLocks noChangeArrowheads="1"/>
              </p:cNvSpPr>
              <p:nvPr/>
            </p:nvSpPr>
            <p:spPr bwMode="auto">
              <a:xfrm>
                <a:off x="3085" y="2840"/>
                <a:ext cx="308" cy="12"/>
              </a:xfrm>
              <a:prstGeom prst="rect">
                <a:avLst/>
              </a:prstGeom>
              <a:solidFill>
                <a:srgbClr val="004D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2" name="Rectangle 206"/>
              <p:cNvSpPr>
                <a:spLocks noChangeArrowheads="1"/>
              </p:cNvSpPr>
              <p:nvPr/>
            </p:nvSpPr>
            <p:spPr bwMode="auto">
              <a:xfrm>
                <a:off x="3085" y="2852"/>
                <a:ext cx="308" cy="11"/>
              </a:xfrm>
              <a:prstGeom prst="rect">
                <a:avLst/>
              </a:prstGeom>
              <a:solidFill>
                <a:srgbClr val="004C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3" name="Rectangle 207"/>
              <p:cNvSpPr>
                <a:spLocks noChangeArrowheads="1"/>
              </p:cNvSpPr>
              <p:nvPr/>
            </p:nvSpPr>
            <p:spPr bwMode="auto">
              <a:xfrm>
                <a:off x="3085" y="2863"/>
                <a:ext cx="308" cy="12"/>
              </a:xfrm>
              <a:prstGeom prst="rect">
                <a:avLst/>
              </a:prstGeom>
              <a:solidFill>
                <a:srgbClr val="004B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4" name="Rectangle 208"/>
              <p:cNvSpPr>
                <a:spLocks noChangeArrowheads="1"/>
              </p:cNvSpPr>
              <p:nvPr/>
            </p:nvSpPr>
            <p:spPr bwMode="auto">
              <a:xfrm>
                <a:off x="3085" y="2875"/>
                <a:ext cx="308" cy="11"/>
              </a:xfrm>
              <a:prstGeom prst="rect">
                <a:avLst/>
              </a:prstGeom>
              <a:solidFill>
                <a:srgbClr val="004B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5" name="Rectangle 209"/>
              <p:cNvSpPr>
                <a:spLocks noChangeArrowheads="1"/>
              </p:cNvSpPr>
              <p:nvPr/>
            </p:nvSpPr>
            <p:spPr bwMode="auto">
              <a:xfrm>
                <a:off x="3085" y="2886"/>
                <a:ext cx="308" cy="13"/>
              </a:xfrm>
              <a:prstGeom prst="rect">
                <a:avLst/>
              </a:prstGeom>
              <a:solidFill>
                <a:srgbClr val="0049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6" name="Rectangle 210"/>
              <p:cNvSpPr>
                <a:spLocks noChangeArrowheads="1"/>
              </p:cNvSpPr>
              <p:nvPr/>
            </p:nvSpPr>
            <p:spPr bwMode="auto">
              <a:xfrm>
                <a:off x="3085" y="2899"/>
                <a:ext cx="308" cy="11"/>
              </a:xfrm>
              <a:prstGeom prst="rect">
                <a:avLst/>
              </a:prstGeom>
              <a:solidFill>
                <a:srgbClr val="004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7" name="Rectangle 211"/>
              <p:cNvSpPr>
                <a:spLocks noChangeArrowheads="1"/>
              </p:cNvSpPr>
              <p:nvPr/>
            </p:nvSpPr>
            <p:spPr bwMode="auto">
              <a:xfrm>
                <a:off x="3085" y="2910"/>
                <a:ext cx="308" cy="11"/>
              </a:xfrm>
              <a:prstGeom prst="rect">
                <a:avLst/>
              </a:prstGeom>
              <a:solidFill>
                <a:srgbClr val="0048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8" name="Rectangle 212"/>
              <p:cNvSpPr>
                <a:spLocks noChangeArrowheads="1"/>
              </p:cNvSpPr>
              <p:nvPr/>
            </p:nvSpPr>
            <p:spPr bwMode="auto">
              <a:xfrm>
                <a:off x="3085" y="2921"/>
                <a:ext cx="308" cy="13"/>
              </a:xfrm>
              <a:prstGeom prst="rect">
                <a:avLst/>
              </a:prstGeom>
              <a:solidFill>
                <a:srgbClr val="0048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29" name="Rectangle 213"/>
              <p:cNvSpPr>
                <a:spLocks noChangeArrowheads="1"/>
              </p:cNvSpPr>
              <p:nvPr/>
            </p:nvSpPr>
            <p:spPr bwMode="auto">
              <a:xfrm>
                <a:off x="3085" y="2934"/>
                <a:ext cx="308" cy="11"/>
              </a:xfrm>
              <a:prstGeom prst="rect">
                <a:avLst/>
              </a:prstGeom>
              <a:solidFill>
                <a:srgbClr val="0047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0" name="Rectangle 214"/>
              <p:cNvSpPr>
                <a:spLocks noChangeArrowheads="1"/>
              </p:cNvSpPr>
              <p:nvPr/>
            </p:nvSpPr>
            <p:spPr bwMode="auto">
              <a:xfrm>
                <a:off x="3085" y="2945"/>
                <a:ext cx="308" cy="12"/>
              </a:xfrm>
              <a:prstGeom prst="rect">
                <a:avLst/>
              </a:prstGeom>
              <a:solidFill>
                <a:srgbClr val="004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1" name="Rectangle 215"/>
              <p:cNvSpPr>
                <a:spLocks noChangeArrowheads="1"/>
              </p:cNvSpPr>
              <p:nvPr/>
            </p:nvSpPr>
            <p:spPr bwMode="auto">
              <a:xfrm>
                <a:off x="3085" y="2957"/>
                <a:ext cx="308" cy="12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2" name="Rectangle 216"/>
              <p:cNvSpPr>
                <a:spLocks noChangeArrowheads="1"/>
              </p:cNvSpPr>
              <p:nvPr/>
            </p:nvSpPr>
            <p:spPr bwMode="auto">
              <a:xfrm>
                <a:off x="3085" y="2969"/>
                <a:ext cx="308" cy="12"/>
              </a:xfrm>
              <a:prstGeom prst="rect">
                <a:avLst/>
              </a:prstGeom>
              <a:solidFill>
                <a:srgbClr val="0045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3" name="Rectangle 217"/>
              <p:cNvSpPr>
                <a:spLocks noChangeArrowheads="1"/>
              </p:cNvSpPr>
              <p:nvPr/>
            </p:nvSpPr>
            <p:spPr bwMode="auto">
              <a:xfrm>
                <a:off x="3085" y="2981"/>
                <a:ext cx="308" cy="11"/>
              </a:xfrm>
              <a:prstGeom prst="rect">
                <a:avLst/>
              </a:prstGeom>
              <a:solidFill>
                <a:srgbClr val="0044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4" name="Rectangle 218"/>
              <p:cNvSpPr>
                <a:spLocks noChangeArrowheads="1"/>
              </p:cNvSpPr>
              <p:nvPr/>
            </p:nvSpPr>
            <p:spPr bwMode="auto">
              <a:xfrm>
                <a:off x="3085" y="2992"/>
                <a:ext cx="308" cy="12"/>
              </a:xfrm>
              <a:prstGeom prst="rect">
                <a:avLst/>
              </a:prstGeom>
              <a:solidFill>
                <a:srgbClr val="004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5" name="Rectangle 219"/>
              <p:cNvSpPr>
                <a:spLocks noChangeArrowheads="1"/>
              </p:cNvSpPr>
              <p:nvPr/>
            </p:nvSpPr>
            <p:spPr bwMode="auto">
              <a:xfrm>
                <a:off x="3085" y="3004"/>
                <a:ext cx="308" cy="11"/>
              </a:xfrm>
              <a:prstGeom prst="rect">
                <a:avLst/>
              </a:prstGeom>
              <a:solidFill>
                <a:srgbClr val="0042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6" name="Rectangle 220"/>
              <p:cNvSpPr>
                <a:spLocks noChangeArrowheads="1"/>
              </p:cNvSpPr>
              <p:nvPr/>
            </p:nvSpPr>
            <p:spPr bwMode="auto">
              <a:xfrm>
                <a:off x="3085" y="3015"/>
                <a:ext cx="308" cy="11"/>
              </a:xfrm>
              <a:prstGeom prst="rect">
                <a:avLst/>
              </a:prstGeom>
              <a:solidFill>
                <a:srgbClr val="0041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7" name="Rectangle 221"/>
              <p:cNvSpPr>
                <a:spLocks noChangeArrowheads="1"/>
              </p:cNvSpPr>
              <p:nvPr/>
            </p:nvSpPr>
            <p:spPr bwMode="auto">
              <a:xfrm>
                <a:off x="3085" y="3026"/>
                <a:ext cx="308" cy="13"/>
              </a:xfrm>
              <a:prstGeom prst="rect">
                <a:avLst/>
              </a:prstGeom>
              <a:solidFill>
                <a:srgbClr val="0041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8" name="Rectangle 222"/>
              <p:cNvSpPr>
                <a:spLocks noChangeArrowheads="1"/>
              </p:cNvSpPr>
              <p:nvPr/>
            </p:nvSpPr>
            <p:spPr bwMode="auto">
              <a:xfrm>
                <a:off x="3085" y="3039"/>
                <a:ext cx="308" cy="11"/>
              </a:xfrm>
              <a:prstGeom prst="rect">
                <a:avLst/>
              </a:prstGeom>
              <a:solidFill>
                <a:srgbClr val="0040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39" name="Rectangle 223"/>
              <p:cNvSpPr>
                <a:spLocks noChangeArrowheads="1"/>
              </p:cNvSpPr>
              <p:nvPr/>
            </p:nvSpPr>
            <p:spPr bwMode="auto">
              <a:xfrm>
                <a:off x="3085" y="3050"/>
                <a:ext cx="308" cy="13"/>
              </a:xfrm>
              <a:prstGeom prst="rect">
                <a:avLst/>
              </a:prstGeom>
              <a:solidFill>
                <a:srgbClr val="004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0" name="Rectangle 224"/>
              <p:cNvSpPr>
                <a:spLocks noChangeArrowheads="1"/>
              </p:cNvSpPr>
              <p:nvPr/>
            </p:nvSpPr>
            <p:spPr bwMode="auto">
              <a:xfrm>
                <a:off x="3085" y="3063"/>
                <a:ext cx="308" cy="11"/>
              </a:xfrm>
              <a:prstGeom prst="rect">
                <a:avLst/>
              </a:prstGeom>
              <a:solidFill>
                <a:srgbClr val="003F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1" name="Rectangle 225"/>
              <p:cNvSpPr>
                <a:spLocks noChangeArrowheads="1"/>
              </p:cNvSpPr>
              <p:nvPr/>
            </p:nvSpPr>
            <p:spPr bwMode="auto">
              <a:xfrm>
                <a:off x="3085" y="3074"/>
                <a:ext cx="308" cy="12"/>
              </a:xfrm>
              <a:prstGeom prst="rect">
                <a:avLst/>
              </a:prstGeom>
              <a:solidFill>
                <a:srgbClr val="003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2" name="Rectangle 226"/>
              <p:cNvSpPr>
                <a:spLocks noChangeArrowheads="1"/>
              </p:cNvSpPr>
              <p:nvPr/>
            </p:nvSpPr>
            <p:spPr bwMode="auto">
              <a:xfrm>
                <a:off x="3085" y="3086"/>
                <a:ext cx="308" cy="11"/>
              </a:xfrm>
              <a:prstGeom prst="rect">
                <a:avLst/>
              </a:prstGeom>
              <a:solidFill>
                <a:srgbClr val="003D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3" name="Rectangle 227"/>
              <p:cNvSpPr>
                <a:spLocks noChangeArrowheads="1"/>
              </p:cNvSpPr>
              <p:nvPr/>
            </p:nvSpPr>
            <p:spPr bwMode="auto">
              <a:xfrm>
                <a:off x="3085" y="3097"/>
                <a:ext cx="308" cy="13"/>
              </a:xfrm>
              <a:prstGeom prst="rect">
                <a:avLst/>
              </a:prstGeom>
              <a:solidFill>
                <a:srgbClr val="003D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4" name="Rectangle 228"/>
              <p:cNvSpPr>
                <a:spLocks noChangeArrowheads="1"/>
              </p:cNvSpPr>
              <p:nvPr/>
            </p:nvSpPr>
            <p:spPr bwMode="auto">
              <a:xfrm>
                <a:off x="3085" y="3110"/>
                <a:ext cx="308" cy="11"/>
              </a:xfrm>
              <a:prstGeom prst="rect">
                <a:avLst/>
              </a:prstGeom>
              <a:solidFill>
                <a:srgbClr val="003C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5" name="Rectangle 229"/>
              <p:cNvSpPr>
                <a:spLocks noChangeArrowheads="1"/>
              </p:cNvSpPr>
              <p:nvPr/>
            </p:nvSpPr>
            <p:spPr bwMode="auto">
              <a:xfrm>
                <a:off x="3085" y="3121"/>
                <a:ext cx="308" cy="12"/>
              </a:xfrm>
              <a:prstGeom prst="rect">
                <a:avLst/>
              </a:prstGeom>
              <a:solidFill>
                <a:srgbClr val="003C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6" name="Rectangle 230"/>
              <p:cNvSpPr>
                <a:spLocks noChangeArrowheads="1"/>
              </p:cNvSpPr>
              <p:nvPr/>
            </p:nvSpPr>
            <p:spPr bwMode="auto">
              <a:xfrm>
                <a:off x="3085" y="3133"/>
                <a:ext cx="308" cy="11"/>
              </a:xfrm>
              <a:prstGeom prst="rect">
                <a:avLst/>
              </a:prstGeom>
              <a:solidFill>
                <a:srgbClr val="003B7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7" name="Rectangle 231"/>
              <p:cNvSpPr>
                <a:spLocks noChangeArrowheads="1"/>
              </p:cNvSpPr>
              <p:nvPr/>
            </p:nvSpPr>
            <p:spPr bwMode="auto">
              <a:xfrm>
                <a:off x="3085" y="3144"/>
                <a:ext cx="308" cy="11"/>
              </a:xfrm>
              <a:prstGeom prst="rect">
                <a:avLst/>
              </a:prstGeom>
              <a:solidFill>
                <a:srgbClr val="003B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8" name="Rectangle 232"/>
              <p:cNvSpPr>
                <a:spLocks noChangeArrowheads="1"/>
              </p:cNvSpPr>
              <p:nvPr/>
            </p:nvSpPr>
            <p:spPr bwMode="auto">
              <a:xfrm>
                <a:off x="3085" y="3155"/>
                <a:ext cx="308" cy="12"/>
              </a:xfrm>
              <a:prstGeom prst="rect">
                <a:avLst/>
              </a:prstGeom>
              <a:solidFill>
                <a:srgbClr val="003A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49" name="Rectangle 233"/>
              <p:cNvSpPr>
                <a:spLocks noChangeArrowheads="1"/>
              </p:cNvSpPr>
              <p:nvPr/>
            </p:nvSpPr>
            <p:spPr bwMode="auto">
              <a:xfrm>
                <a:off x="3085" y="3167"/>
                <a:ext cx="308" cy="12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0" name="Rectangle 234"/>
              <p:cNvSpPr>
                <a:spLocks noChangeArrowheads="1"/>
              </p:cNvSpPr>
              <p:nvPr/>
            </p:nvSpPr>
            <p:spPr bwMode="auto">
              <a:xfrm>
                <a:off x="3085" y="3179"/>
                <a:ext cx="308" cy="13"/>
              </a:xfrm>
              <a:prstGeom prst="rect">
                <a:avLst/>
              </a:prstGeom>
              <a:solidFill>
                <a:srgbClr val="0038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1" name="Rectangle 235"/>
              <p:cNvSpPr>
                <a:spLocks noChangeArrowheads="1"/>
              </p:cNvSpPr>
              <p:nvPr/>
            </p:nvSpPr>
            <p:spPr bwMode="auto">
              <a:xfrm>
                <a:off x="3085" y="3192"/>
                <a:ext cx="308" cy="11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2" name="Rectangle 236"/>
              <p:cNvSpPr>
                <a:spLocks noChangeArrowheads="1"/>
              </p:cNvSpPr>
              <p:nvPr/>
            </p:nvSpPr>
            <p:spPr bwMode="auto">
              <a:xfrm>
                <a:off x="3085" y="3203"/>
                <a:ext cx="308" cy="12"/>
              </a:xfrm>
              <a:prstGeom prst="rect">
                <a:avLst/>
              </a:prstGeom>
              <a:solidFill>
                <a:srgbClr val="0038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3" name="Rectangle 237"/>
              <p:cNvSpPr>
                <a:spLocks noChangeArrowheads="1"/>
              </p:cNvSpPr>
              <p:nvPr/>
            </p:nvSpPr>
            <p:spPr bwMode="auto">
              <a:xfrm>
                <a:off x="3085" y="3215"/>
                <a:ext cx="308" cy="11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4" name="Rectangle 238"/>
              <p:cNvSpPr>
                <a:spLocks noChangeArrowheads="1"/>
              </p:cNvSpPr>
              <p:nvPr/>
            </p:nvSpPr>
            <p:spPr bwMode="auto">
              <a:xfrm>
                <a:off x="3085" y="3226"/>
                <a:ext cx="308" cy="11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5" name="Rectangle 239"/>
              <p:cNvSpPr>
                <a:spLocks noChangeArrowheads="1"/>
              </p:cNvSpPr>
              <p:nvPr/>
            </p:nvSpPr>
            <p:spPr bwMode="auto">
              <a:xfrm>
                <a:off x="3085" y="3237"/>
                <a:ext cx="308" cy="13"/>
              </a:xfrm>
              <a:prstGeom prst="rect">
                <a:avLst/>
              </a:prstGeom>
              <a:solidFill>
                <a:srgbClr val="0036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6" name="Rectangle 240"/>
              <p:cNvSpPr>
                <a:spLocks noChangeArrowheads="1"/>
              </p:cNvSpPr>
              <p:nvPr/>
            </p:nvSpPr>
            <p:spPr bwMode="auto">
              <a:xfrm>
                <a:off x="3085" y="3250"/>
                <a:ext cx="308" cy="11"/>
              </a:xfrm>
              <a:prstGeom prst="rect">
                <a:avLst/>
              </a:prstGeom>
              <a:solidFill>
                <a:srgbClr val="0036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7" name="Rectangle 241"/>
              <p:cNvSpPr>
                <a:spLocks noChangeArrowheads="1"/>
              </p:cNvSpPr>
              <p:nvPr/>
            </p:nvSpPr>
            <p:spPr bwMode="auto">
              <a:xfrm>
                <a:off x="3085" y="3261"/>
                <a:ext cx="308" cy="23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8" name="Rectangle 242"/>
              <p:cNvSpPr>
                <a:spLocks noChangeArrowheads="1"/>
              </p:cNvSpPr>
              <p:nvPr/>
            </p:nvSpPr>
            <p:spPr bwMode="auto">
              <a:xfrm>
                <a:off x="3085" y="3284"/>
                <a:ext cx="308" cy="12"/>
              </a:xfrm>
              <a:prstGeom prst="rect">
                <a:avLst/>
              </a:prstGeom>
              <a:solidFill>
                <a:srgbClr val="0034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59" name="Rectangle 243"/>
              <p:cNvSpPr>
                <a:spLocks noChangeArrowheads="1"/>
              </p:cNvSpPr>
              <p:nvPr/>
            </p:nvSpPr>
            <p:spPr bwMode="auto">
              <a:xfrm>
                <a:off x="3085" y="3296"/>
                <a:ext cx="308" cy="11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0" name="Rectangle 244"/>
              <p:cNvSpPr>
                <a:spLocks noChangeArrowheads="1"/>
              </p:cNvSpPr>
              <p:nvPr/>
            </p:nvSpPr>
            <p:spPr bwMode="auto">
              <a:xfrm>
                <a:off x="3085" y="3307"/>
                <a:ext cx="308" cy="14"/>
              </a:xfrm>
              <a:prstGeom prst="rect">
                <a:avLst/>
              </a:prstGeom>
              <a:solidFill>
                <a:srgbClr val="0033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1" name="Rectangle 245"/>
              <p:cNvSpPr>
                <a:spLocks noChangeArrowheads="1"/>
              </p:cNvSpPr>
              <p:nvPr/>
            </p:nvSpPr>
            <p:spPr bwMode="auto">
              <a:xfrm>
                <a:off x="3085" y="3321"/>
                <a:ext cx="308" cy="11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2" name="Rectangle 246"/>
              <p:cNvSpPr>
                <a:spLocks noChangeArrowheads="1"/>
              </p:cNvSpPr>
              <p:nvPr/>
            </p:nvSpPr>
            <p:spPr bwMode="auto">
              <a:xfrm>
                <a:off x="3085" y="3332"/>
                <a:ext cx="308" cy="23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3" name="Rectangle 247"/>
              <p:cNvSpPr>
                <a:spLocks noChangeArrowheads="1"/>
              </p:cNvSpPr>
              <p:nvPr/>
            </p:nvSpPr>
            <p:spPr bwMode="auto">
              <a:xfrm>
                <a:off x="3085" y="3355"/>
                <a:ext cx="308" cy="11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4" name="Rectangle 248"/>
              <p:cNvSpPr>
                <a:spLocks noChangeArrowheads="1"/>
              </p:cNvSpPr>
              <p:nvPr/>
            </p:nvSpPr>
            <p:spPr bwMode="auto">
              <a:xfrm>
                <a:off x="3085" y="3366"/>
                <a:ext cx="308" cy="12"/>
              </a:xfrm>
              <a:prstGeom prst="rect">
                <a:avLst/>
              </a:prstGeom>
              <a:solidFill>
                <a:srgbClr val="0032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5" name="Rectangle 249"/>
              <p:cNvSpPr>
                <a:spLocks noChangeArrowheads="1"/>
              </p:cNvSpPr>
              <p:nvPr/>
            </p:nvSpPr>
            <p:spPr bwMode="auto">
              <a:xfrm>
                <a:off x="3085" y="3378"/>
                <a:ext cx="308" cy="12"/>
              </a:xfrm>
              <a:prstGeom prst="rect">
                <a:avLst/>
              </a:prstGeom>
              <a:solidFill>
                <a:srgbClr val="00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6" name="Rectangle 250"/>
              <p:cNvSpPr>
                <a:spLocks noChangeArrowheads="1"/>
              </p:cNvSpPr>
              <p:nvPr/>
            </p:nvSpPr>
            <p:spPr bwMode="auto">
              <a:xfrm>
                <a:off x="3085" y="3390"/>
                <a:ext cx="308" cy="23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7" name="Rectangle 251"/>
              <p:cNvSpPr>
                <a:spLocks noChangeArrowheads="1"/>
              </p:cNvSpPr>
              <p:nvPr/>
            </p:nvSpPr>
            <p:spPr bwMode="auto">
              <a:xfrm>
                <a:off x="3085" y="3413"/>
                <a:ext cx="308" cy="48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8" name="Rectangle 252"/>
              <p:cNvSpPr>
                <a:spLocks noChangeArrowheads="1"/>
              </p:cNvSpPr>
              <p:nvPr/>
            </p:nvSpPr>
            <p:spPr bwMode="auto">
              <a:xfrm>
                <a:off x="3085" y="3461"/>
                <a:ext cx="308" cy="23"/>
              </a:xfrm>
              <a:prstGeom prst="rect">
                <a:avLst/>
              </a:prstGeom>
              <a:solidFill>
                <a:srgbClr val="00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69" name="Rectangle 253"/>
              <p:cNvSpPr>
                <a:spLocks noChangeArrowheads="1"/>
              </p:cNvSpPr>
              <p:nvPr/>
            </p:nvSpPr>
            <p:spPr bwMode="auto">
              <a:xfrm>
                <a:off x="3085" y="3484"/>
                <a:ext cx="308" cy="11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0" name="Rectangle 254"/>
              <p:cNvSpPr>
                <a:spLocks noChangeArrowheads="1"/>
              </p:cNvSpPr>
              <p:nvPr/>
            </p:nvSpPr>
            <p:spPr bwMode="auto">
              <a:xfrm>
                <a:off x="3085" y="2079"/>
                <a:ext cx="308" cy="1416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1" name="Rectangle 255"/>
              <p:cNvSpPr>
                <a:spLocks noChangeArrowheads="1"/>
              </p:cNvSpPr>
              <p:nvPr/>
            </p:nvSpPr>
            <p:spPr bwMode="auto">
              <a:xfrm>
                <a:off x="3987" y="2044"/>
                <a:ext cx="297" cy="35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2" name="Rectangle 256"/>
              <p:cNvSpPr>
                <a:spLocks noChangeArrowheads="1"/>
              </p:cNvSpPr>
              <p:nvPr/>
            </p:nvSpPr>
            <p:spPr bwMode="auto">
              <a:xfrm>
                <a:off x="3987" y="2079"/>
                <a:ext cx="297" cy="48"/>
              </a:xfrm>
              <a:prstGeom prst="rect">
                <a:avLst/>
              </a:prstGeom>
              <a:solidFill>
                <a:srgbClr val="0066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3" name="Rectangle 257"/>
              <p:cNvSpPr>
                <a:spLocks noChangeArrowheads="1"/>
              </p:cNvSpPr>
              <p:nvPr/>
            </p:nvSpPr>
            <p:spPr bwMode="auto">
              <a:xfrm>
                <a:off x="3987" y="2127"/>
                <a:ext cx="297" cy="23"/>
              </a:xfrm>
              <a:prstGeom prst="rect">
                <a:avLst/>
              </a:prstGeom>
              <a:solidFill>
                <a:srgbClr val="0065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4" name="Rectangle 258"/>
              <p:cNvSpPr>
                <a:spLocks noChangeArrowheads="1"/>
              </p:cNvSpPr>
              <p:nvPr/>
            </p:nvSpPr>
            <p:spPr bwMode="auto">
              <a:xfrm>
                <a:off x="3987" y="2150"/>
                <a:ext cx="297" cy="47"/>
              </a:xfrm>
              <a:prstGeom prst="rect">
                <a:avLst/>
              </a:prstGeom>
              <a:solidFill>
                <a:srgbClr val="0065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5" name="Rectangle 259"/>
              <p:cNvSpPr>
                <a:spLocks noChangeArrowheads="1"/>
              </p:cNvSpPr>
              <p:nvPr/>
            </p:nvSpPr>
            <p:spPr bwMode="auto">
              <a:xfrm>
                <a:off x="3987" y="2197"/>
                <a:ext cx="297" cy="23"/>
              </a:xfrm>
              <a:prstGeom prst="rect">
                <a:avLst/>
              </a:prstGeom>
              <a:solidFill>
                <a:srgbClr val="0065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6" name="Rectangle 260"/>
              <p:cNvSpPr>
                <a:spLocks noChangeArrowheads="1"/>
              </p:cNvSpPr>
              <p:nvPr/>
            </p:nvSpPr>
            <p:spPr bwMode="auto">
              <a:xfrm>
                <a:off x="3987" y="2220"/>
                <a:ext cx="297" cy="34"/>
              </a:xfrm>
              <a:prstGeom prst="rect">
                <a:avLst/>
              </a:prstGeom>
              <a:solidFill>
                <a:srgbClr val="0064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7" name="Rectangle 261"/>
              <p:cNvSpPr>
                <a:spLocks noChangeArrowheads="1"/>
              </p:cNvSpPr>
              <p:nvPr/>
            </p:nvSpPr>
            <p:spPr bwMode="auto">
              <a:xfrm>
                <a:off x="3987" y="2254"/>
                <a:ext cx="297" cy="25"/>
              </a:xfrm>
              <a:prstGeom prst="rect">
                <a:avLst/>
              </a:prstGeom>
              <a:solidFill>
                <a:srgbClr val="0063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8" name="Rectangle 262"/>
              <p:cNvSpPr>
                <a:spLocks noChangeArrowheads="1"/>
              </p:cNvSpPr>
              <p:nvPr/>
            </p:nvSpPr>
            <p:spPr bwMode="auto">
              <a:xfrm>
                <a:off x="3987" y="2279"/>
                <a:ext cx="297" cy="23"/>
              </a:xfrm>
              <a:prstGeom prst="rect">
                <a:avLst/>
              </a:prstGeom>
              <a:solidFill>
                <a:srgbClr val="0063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79" name="Rectangle 263"/>
              <p:cNvSpPr>
                <a:spLocks noChangeArrowheads="1"/>
              </p:cNvSpPr>
              <p:nvPr/>
            </p:nvSpPr>
            <p:spPr bwMode="auto">
              <a:xfrm>
                <a:off x="3987" y="2302"/>
                <a:ext cx="297" cy="23"/>
              </a:xfrm>
              <a:prstGeom prst="rect">
                <a:avLst/>
              </a:prstGeom>
              <a:solidFill>
                <a:srgbClr val="006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0" name="Rectangle 264"/>
              <p:cNvSpPr>
                <a:spLocks noChangeArrowheads="1"/>
              </p:cNvSpPr>
              <p:nvPr/>
            </p:nvSpPr>
            <p:spPr bwMode="auto">
              <a:xfrm>
                <a:off x="3987" y="2325"/>
                <a:ext cx="297" cy="24"/>
              </a:xfrm>
              <a:prstGeom prst="rect">
                <a:avLst/>
              </a:prstGeom>
              <a:solidFill>
                <a:srgbClr val="0062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1" name="Rectangle 265"/>
              <p:cNvSpPr>
                <a:spLocks noChangeArrowheads="1"/>
              </p:cNvSpPr>
              <p:nvPr/>
            </p:nvSpPr>
            <p:spPr bwMode="auto">
              <a:xfrm>
                <a:off x="3987" y="2349"/>
                <a:ext cx="297" cy="23"/>
              </a:xfrm>
              <a:prstGeom prst="rect">
                <a:avLst/>
              </a:prstGeom>
              <a:solidFill>
                <a:srgbClr val="0062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2" name="Rectangle 266"/>
              <p:cNvSpPr>
                <a:spLocks noChangeArrowheads="1"/>
              </p:cNvSpPr>
              <p:nvPr/>
            </p:nvSpPr>
            <p:spPr bwMode="auto">
              <a:xfrm>
                <a:off x="3987" y="2372"/>
                <a:ext cx="297" cy="22"/>
              </a:xfrm>
              <a:prstGeom prst="rect">
                <a:avLst/>
              </a:prstGeom>
              <a:solidFill>
                <a:srgbClr val="0061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3" name="Rectangle 267"/>
              <p:cNvSpPr>
                <a:spLocks noChangeArrowheads="1"/>
              </p:cNvSpPr>
              <p:nvPr/>
            </p:nvSpPr>
            <p:spPr bwMode="auto">
              <a:xfrm>
                <a:off x="3987" y="2394"/>
                <a:ext cx="297" cy="25"/>
              </a:xfrm>
              <a:prstGeom prst="rect">
                <a:avLst/>
              </a:prstGeom>
              <a:solidFill>
                <a:srgbClr val="0060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4" name="Rectangle 268"/>
              <p:cNvSpPr>
                <a:spLocks noChangeArrowheads="1"/>
              </p:cNvSpPr>
              <p:nvPr/>
            </p:nvSpPr>
            <p:spPr bwMode="auto">
              <a:xfrm>
                <a:off x="3987" y="2419"/>
                <a:ext cx="297" cy="12"/>
              </a:xfrm>
              <a:prstGeom prst="rect">
                <a:avLst/>
              </a:prstGeom>
              <a:solidFill>
                <a:srgbClr val="006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5" name="Rectangle 269"/>
              <p:cNvSpPr>
                <a:spLocks noChangeArrowheads="1"/>
              </p:cNvSpPr>
              <p:nvPr/>
            </p:nvSpPr>
            <p:spPr bwMode="auto">
              <a:xfrm>
                <a:off x="3987" y="2431"/>
                <a:ext cx="297" cy="11"/>
              </a:xfrm>
              <a:prstGeom prst="rect">
                <a:avLst/>
              </a:prstGeom>
              <a:solidFill>
                <a:srgbClr val="0060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6" name="Rectangle 270"/>
              <p:cNvSpPr>
                <a:spLocks noChangeArrowheads="1"/>
              </p:cNvSpPr>
              <p:nvPr/>
            </p:nvSpPr>
            <p:spPr bwMode="auto">
              <a:xfrm>
                <a:off x="3987" y="2442"/>
                <a:ext cx="297" cy="23"/>
              </a:xfrm>
              <a:prstGeom prst="rect">
                <a:avLst/>
              </a:prstGeom>
              <a:solidFill>
                <a:srgbClr val="005F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7" name="Rectangle 271"/>
              <p:cNvSpPr>
                <a:spLocks noChangeArrowheads="1"/>
              </p:cNvSpPr>
              <p:nvPr/>
            </p:nvSpPr>
            <p:spPr bwMode="auto">
              <a:xfrm>
                <a:off x="3987" y="2465"/>
                <a:ext cx="297" cy="13"/>
              </a:xfrm>
              <a:prstGeom prst="rect">
                <a:avLst/>
              </a:prstGeom>
              <a:solidFill>
                <a:srgbClr val="005EB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8" name="Rectangle 272"/>
              <p:cNvSpPr>
                <a:spLocks noChangeArrowheads="1"/>
              </p:cNvSpPr>
              <p:nvPr/>
            </p:nvSpPr>
            <p:spPr bwMode="auto">
              <a:xfrm>
                <a:off x="3987" y="2478"/>
                <a:ext cx="297" cy="11"/>
              </a:xfrm>
              <a:prstGeom prst="rect">
                <a:avLst/>
              </a:prstGeom>
              <a:solidFill>
                <a:srgbClr val="005EB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89" name="Rectangle 273"/>
              <p:cNvSpPr>
                <a:spLocks noChangeArrowheads="1"/>
              </p:cNvSpPr>
              <p:nvPr/>
            </p:nvSpPr>
            <p:spPr bwMode="auto">
              <a:xfrm>
                <a:off x="3987" y="2489"/>
                <a:ext cx="297" cy="11"/>
              </a:xfrm>
              <a:prstGeom prst="rect">
                <a:avLst/>
              </a:prstGeom>
              <a:solidFill>
                <a:srgbClr val="005DB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0" name="Rectangle 274"/>
              <p:cNvSpPr>
                <a:spLocks noChangeArrowheads="1"/>
              </p:cNvSpPr>
              <p:nvPr/>
            </p:nvSpPr>
            <p:spPr bwMode="auto">
              <a:xfrm>
                <a:off x="3987" y="2500"/>
                <a:ext cx="297" cy="12"/>
              </a:xfrm>
              <a:prstGeom prst="rect">
                <a:avLst/>
              </a:prstGeom>
              <a:solidFill>
                <a:srgbClr val="005D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1" name="Rectangle 275"/>
              <p:cNvSpPr>
                <a:spLocks noChangeArrowheads="1"/>
              </p:cNvSpPr>
              <p:nvPr/>
            </p:nvSpPr>
            <p:spPr bwMode="auto">
              <a:xfrm>
                <a:off x="3987" y="2512"/>
                <a:ext cx="297" cy="11"/>
              </a:xfrm>
              <a:prstGeom prst="rect">
                <a:avLst/>
              </a:prstGeom>
              <a:solidFill>
                <a:srgbClr val="005DB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2" name="Rectangle 276"/>
              <p:cNvSpPr>
                <a:spLocks noChangeArrowheads="1"/>
              </p:cNvSpPr>
              <p:nvPr/>
            </p:nvSpPr>
            <p:spPr bwMode="auto">
              <a:xfrm>
                <a:off x="3987" y="2523"/>
                <a:ext cx="297" cy="13"/>
              </a:xfrm>
              <a:prstGeom prst="rect">
                <a:avLst/>
              </a:prstGeom>
              <a:solidFill>
                <a:srgbClr val="005DB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3" name="Rectangle 277"/>
              <p:cNvSpPr>
                <a:spLocks noChangeArrowheads="1"/>
              </p:cNvSpPr>
              <p:nvPr/>
            </p:nvSpPr>
            <p:spPr bwMode="auto">
              <a:xfrm>
                <a:off x="3987" y="2536"/>
                <a:ext cx="297" cy="12"/>
              </a:xfrm>
              <a:prstGeom prst="rect">
                <a:avLst/>
              </a:prstGeom>
              <a:solidFill>
                <a:srgbClr val="005CB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4" name="Rectangle 278"/>
              <p:cNvSpPr>
                <a:spLocks noChangeArrowheads="1"/>
              </p:cNvSpPr>
              <p:nvPr/>
            </p:nvSpPr>
            <p:spPr bwMode="auto">
              <a:xfrm>
                <a:off x="3987" y="2548"/>
                <a:ext cx="297" cy="12"/>
              </a:xfrm>
              <a:prstGeom prst="rect">
                <a:avLst/>
              </a:prstGeom>
              <a:solidFill>
                <a:srgbClr val="005CB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5" name="Rectangle 279"/>
              <p:cNvSpPr>
                <a:spLocks noChangeArrowheads="1"/>
              </p:cNvSpPr>
              <p:nvPr/>
            </p:nvSpPr>
            <p:spPr bwMode="auto">
              <a:xfrm>
                <a:off x="3987" y="2560"/>
                <a:ext cx="297" cy="23"/>
              </a:xfrm>
              <a:prstGeom prst="rect">
                <a:avLst/>
              </a:prstGeom>
              <a:solidFill>
                <a:srgbClr val="005B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6" name="Rectangle 280"/>
              <p:cNvSpPr>
                <a:spLocks noChangeArrowheads="1"/>
              </p:cNvSpPr>
              <p:nvPr/>
            </p:nvSpPr>
            <p:spPr bwMode="auto">
              <a:xfrm>
                <a:off x="3987" y="2583"/>
                <a:ext cx="297" cy="11"/>
              </a:xfrm>
              <a:prstGeom prst="rect">
                <a:avLst/>
              </a:prstGeom>
              <a:solidFill>
                <a:srgbClr val="005AB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7" name="Rectangle 281"/>
              <p:cNvSpPr>
                <a:spLocks noChangeArrowheads="1"/>
              </p:cNvSpPr>
              <p:nvPr/>
            </p:nvSpPr>
            <p:spPr bwMode="auto">
              <a:xfrm>
                <a:off x="3987" y="2594"/>
                <a:ext cx="297" cy="11"/>
              </a:xfrm>
              <a:prstGeom prst="rect">
                <a:avLst/>
              </a:prstGeom>
              <a:solidFill>
                <a:srgbClr val="0059B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8" name="Rectangle 282"/>
              <p:cNvSpPr>
                <a:spLocks noChangeArrowheads="1"/>
              </p:cNvSpPr>
              <p:nvPr/>
            </p:nvSpPr>
            <p:spPr bwMode="auto">
              <a:xfrm>
                <a:off x="3987" y="2605"/>
                <a:ext cx="297" cy="13"/>
              </a:xfrm>
              <a:prstGeom prst="rect">
                <a:avLst/>
              </a:prstGeom>
              <a:solidFill>
                <a:srgbClr val="0059B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899" name="Rectangle 283"/>
              <p:cNvSpPr>
                <a:spLocks noChangeArrowheads="1"/>
              </p:cNvSpPr>
              <p:nvPr/>
            </p:nvSpPr>
            <p:spPr bwMode="auto">
              <a:xfrm>
                <a:off x="3987" y="2618"/>
                <a:ext cx="297" cy="11"/>
              </a:xfrm>
              <a:prstGeom prst="rect">
                <a:avLst/>
              </a:prstGeom>
              <a:solidFill>
                <a:srgbClr val="0058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0" name="Rectangle 284"/>
              <p:cNvSpPr>
                <a:spLocks noChangeArrowheads="1"/>
              </p:cNvSpPr>
              <p:nvPr/>
            </p:nvSpPr>
            <p:spPr bwMode="auto">
              <a:xfrm>
                <a:off x="3987" y="2629"/>
                <a:ext cx="297" cy="12"/>
              </a:xfrm>
              <a:prstGeom prst="rect">
                <a:avLst/>
              </a:prstGeom>
              <a:solidFill>
                <a:srgbClr val="0058A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1" name="Rectangle 285"/>
              <p:cNvSpPr>
                <a:spLocks noChangeArrowheads="1"/>
              </p:cNvSpPr>
              <p:nvPr/>
            </p:nvSpPr>
            <p:spPr bwMode="auto">
              <a:xfrm>
                <a:off x="3987" y="2641"/>
                <a:ext cx="297" cy="11"/>
              </a:xfrm>
              <a:prstGeom prst="rect">
                <a:avLst/>
              </a:prstGeom>
              <a:solidFill>
                <a:srgbClr val="005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2" name="Rectangle 286"/>
              <p:cNvSpPr>
                <a:spLocks noChangeArrowheads="1"/>
              </p:cNvSpPr>
              <p:nvPr/>
            </p:nvSpPr>
            <p:spPr bwMode="auto">
              <a:xfrm>
                <a:off x="3987" y="2652"/>
                <a:ext cx="297" cy="13"/>
              </a:xfrm>
              <a:prstGeom prst="rect">
                <a:avLst/>
              </a:prstGeom>
              <a:solidFill>
                <a:srgbClr val="0057A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3" name="Rectangle 287"/>
              <p:cNvSpPr>
                <a:spLocks noChangeArrowheads="1"/>
              </p:cNvSpPr>
              <p:nvPr/>
            </p:nvSpPr>
            <p:spPr bwMode="auto">
              <a:xfrm>
                <a:off x="3987" y="2665"/>
                <a:ext cx="297" cy="11"/>
              </a:xfrm>
              <a:prstGeom prst="rect">
                <a:avLst/>
              </a:prstGeom>
              <a:solidFill>
                <a:srgbClr val="0056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4" name="Rectangle 288"/>
              <p:cNvSpPr>
                <a:spLocks noChangeArrowheads="1"/>
              </p:cNvSpPr>
              <p:nvPr/>
            </p:nvSpPr>
            <p:spPr bwMode="auto">
              <a:xfrm>
                <a:off x="3987" y="2676"/>
                <a:ext cx="297" cy="13"/>
              </a:xfrm>
              <a:prstGeom prst="rect">
                <a:avLst/>
              </a:prstGeom>
              <a:solidFill>
                <a:srgbClr val="0055A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5" name="Rectangle 289"/>
              <p:cNvSpPr>
                <a:spLocks noChangeArrowheads="1"/>
              </p:cNvSpPr>
              <p:nvPr/>
            </p:nvSpPr>
            <p:spPr bwMode="auto">
              <a:xfrm>
                <a:off x="3987" y="2689"/>
                <a:ext cx="297" cy="11"/>
              </a:xfrm>
              <a:prstGeom prst="rect">
                <a:avLst/>
              </a:prstGeom>
              <a:solidFill>
                <a:srgbClr val="0054A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6" name="Rectangle 290"/>
              <p:cNvSpPr>
                <a:spLocks noChangeArrowheads="1"/>
              </p:cNvSpPr>
              <p:nvPr/>
            </p:nvSpPr>
            <p:spPr bwMode="auto">
              <a:xfrm>
                <a:off x="3987" y="2700"/>
                <a:ext cx="297" cy="11"/>
              </a:xfrm>
              <a:prstGeom prst="rect">
                <a:avLst/>
              </a:prstGeom>
              <a:solidFill>
                <a:srgbClr val="0054A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7" name="Rectangle 291"/>
              <p:cNvSpPr>
                <a:spLocks noChangeArrowheads="1"/>
              </p:cNvSpPr>
              <p:nvPr/>
            </p:nvSpPr>
            <p:spPr bwMode="auto">
              <a:xfrm>
                <a:off x="3987" y="2711"/>
                <a:ext cx="297" cy="12"/>
              </a:xfrm>
              <a:prstGeom prst="rect">
                <a:avLst/>
              </a:prstGeom>
              <a:solidFill>
                <a:srgbClr val="0053A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8" name="Rectangle 292"/>
              <p:cNvSpPr>
                <a:spLocks noChangeArrowheads="1"/>
              </p:cNvSpPr>
              <p:nvPr/>
            </p:nvSpPr>
            <p:spPr bwMode="auto">
              <a:xfrm>
                <a:off x="3987" y="2723"/>
                <a:ext cx="297" cy="11"/>
              </a:xfrm>
              <a:prstGeom prst="rect">
                <a:avLst/>
              </a:prstGeom>
              <a:solidFill>
                <a:srgbClr val="0053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09" name="Rectangle 293"/>
              <p:cNvSpPr>
                <a:spLocks noChangeArrowheads="1"/>
              </p:cNvSpPr>
              <p:nvPr/>
            </p:nvSpPr>
            <p:spPr bwMode="auto">
              <a:xfrm>
                <a:off x="3987" y="2734"/>
                <a:ext cx="297" cy="12"/>
              </a:xfrm>
              <a:prstGeom prst="rect">
                <a:avLst/>
              </a:prstGeom>
              <a:solidFill>
                <a:srgbClr val="0052A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0" name="Rectangle 294"/>
              <p:cNvSpPr>
                <a:spLocks noChangeArrowheads="1"/>
              </p:cNvSpPr>
              <p:nvPr/>
            </p:nvSpPr>
            <p:spPr bwMode="auto">
              <a:xfrm>
                <a:off x="3987" y="2746"/>
                <a:ext cx="297" cy="12"/>
              </a:xfrm>
              <a:prstGeom prst="rect">
                <a:avLst/>
              </a:prstGeom>
              <a:solidFill>
                <a:srgbClr val="0051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1" name="Rectangle 295"/>
              <p:cNvSpPr>
                <a:spLocks noChangeArrowheads="1"/>
              </p:cNvSpPr>
              <p:nvPr/>
            </p:nvSpPr>
            <p:spPr bwMode="auto">
              <a:xfrm>
                <a:off x="3987" y="2758"/>
                <a:ext cx="297" cy="12"/>
              </a:xfrm>
              <a:prstGeom prst="rect">
                <a:avLst/>
              </a:prstGeom>
              <a:solidFill>
                <a:srgbClr val="0051A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2" name="Rectangle 296"/>
              <p:cNvSpPr>
                <a:spLocks noChangeArrowheads="1"/>
              </p:cNvSpPr>
              <p:nvPr/>
            </p:nvSpPr>
            <p:spPr bwMode="auto">
              <a:xfrm>
                <a:off x="3987" y="2770"/>
                <a:ext cx="297" cy="11"/>
              </a:xfrm>
              <a:prstGeom prst="rect">
                <a:avLst/>
              </a:prstGeom>
              <a:solidFill>
                <a:srgbClr val="005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3" name="Rectangle 297"/>
              <p:cNvSpPr>
                <a:spLocks noChangeArrowheads="1"/>
              </p:cNvSpPr>
              <p:nvPr/>
            </p:nvSpPr>
            <p:spPr bwMode="auto">
              <a:xfrm>
                <a:off x="3987" y="2781"/>
                <a:ext cx="297" cy="13"/>
              </a:xfrm>
              <a:prstGeom prst="rect">
                <a:avLst/>
              </a:prstGeom>
              <a:solidFill>
                <a:srgbClr val="004F9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4" name="Rectangle 298"/>
              <p:cNvSpPr>
                <a:spLocks noChangeArrowheads="1"/>
              </p:cNvSpPr>
              <p:nvPr/>
            </p:nvSpPr>
            <p:spPr bwMode="auto">
              <a:xfrm>
                <a:off x="3987" y="2794"/>
                <a:ext cx="297" cy="11"/>
              </a:xfrm>
              <a:prstGeom prst="rect">
                <a:avLst/>
              </a:prstGeom>
              <a:solidFill>
                <a:srgbClr val="004F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5" name="Rectangle 299"/>
              <p:cNvSpPr>
                <a:spLocks noChangeArrowheads="1"/>
              </p:cNvSpPr>
              <p:nvPr/>
            </p:nvSpPr>
            <p:spPr bwMode="auto">
              <a:xfrm>
                <a:off x="3987" y="2805"/>
                <a:ext cx="297" cy="11"/>
              </a:xfrm>
              <a:prstGeom prst="rect">
                <a:avLst/>
              </a:prstGeom>
              <a:solidFill>
                <a:srgbClr val="004E9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6" name="Rectangle 300"/>
              <p:cNvSpPr>
                <a:spLocks noChangeArrowheads="1"/>
              </p:cNvSpPr>
              <p:nvPr/>
            </p:nvSpPr>
            <p:spPr bwMode="auto">
              <a:xfrm>
                <a:off x="3987" y="2816"/>
                <a:ext cx="297" cy="13"/>
              </a:xfrm>
              <a:prstGeom prst="rect">
                <a:avLst/>
              </a:prstGeom>
              <a:solidFill>
                <a:srgbClr val="004D9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7" name="Rectangle 301"/>
              <p:cNvSpPr>
                <a:spLocks noChangeArrowheads="1"/>
              </p:cNvSpPr>
              <p:nvPr/>
            </p:nvSpPr>
            <p:spPr bwMode="auto">
              <a:xfrm>
                <a:off x="3987" y="2829"/>
                <a:ext cx="297" cy="11"/>
              </a:xfrm>
              <a:prstGeom prst="rect">
                <a:avLst/>
              </a:prstGeom>
              <a:solidFill>
                <a:srgbClr val="004C9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8" name="Rectangle 302"/>
              <p:cNvSpPr>
                <a:spLocks noChangeArrowheads="1"/>
              </p:cNvSpPr>
              <p:nvPr/>
            </p:nvSpPr>
            <p:spPr bwMode="auto">
              <a:xfrm>
                <a:off x="3987" y="2840"/>
                <a:ext cx="297" cy="12"/>
              </a:xfrm>
              <a:prstGeom prst="rect">
                <a:avLst/>
              </a:prstGeom>
              <a:solidFill>
                <a:srgbClr val="004C9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19" name="Rectangle 303"/>
              <p:cNvSpPr>
                <a:spLocks noChangeArrowheads="1"/>
              </p:cNvSpPr>
              <p:nvPr/>
            </p:nvSpPr>
            <p:spPr bwMode="auto">
              <a:xfrm>
                <a:off x="3987" y="2852"/>
                <a:ext cx="297" cy="11"/>
              </a:xfrm>
              <a:prstGeom prst="rect">
                <a:avLst/>
              </a:prstGeom>
              <a:solidFill>
                <a:srgbClr val="004B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0" name="Rectangle 304"/>
              <p:cNvSpPr>
                <a:spLocks noChangeArrowheads="1"/>
              </p:cNvSpPr>
              <p:nvPr/>
            </p:nvSpPr>
            <p:spPr bwMode="auto">
              <a:xfrm>
                <a:off x="3987" y="2863"/>
                <a:ext cx="297" cy="12"/>
              </a:xfrm>
              <a:prstGeom prst="rect">
                <a:avLst/>
              </a:prstGeom>
              <a:solidFill>
                <a:srgbClr val="004A9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1" name="Rectangle 305"/>
              <p:cNvSpPr>
                <a:spLocks noChangeArrowheads="1"/>
              </p:cNvSpPr>
              <p:nvPr/>
            </p:nvSpPr>
            <p:spPr bwMode="auto">
              <a:xfrm>
                <a:off x="3987" y="2875"/>
                <a:ext cx="297" cy="11"/>
              </a:xfrm>
              <a:prstGeom prst="rect">
                <a:avLst/>
              </a:prstGeom>
              <a:solidFill>
                <a:srgbClr val="00499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2" name="Rectangle 306"/>
              <p:cNvSpPr>
                <a:spLocks noChangeArrowheads="1"/>
              </p:cNvSpPr>
              <p:nvPr/>
            </p:nvSpPr>
            <p:spPr bwMode="auto">
              <a:xfrm>
                <a:off x="3987" y="2886"/>
                <a:ext cx="297" cy="13"/>
              </a:xfrm>
              <a:prstGeom prst="rect">
                <a:avLst/>
              </a:prstGeom>
              <a:solidFill>
                <a:srgbClr val="0049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3" name="Rectangle 307"/>
              <p:cNvSpPr>
                <a:spLocks noChangeArrowheads="1"/>
              </p:cNvSpPr>
              <p:nvPr/>
            </p:nvSpPr>
            <p:spPr bwMode="auto">
              <a:xfrm>
                <a:off x="3987" y="2899"/>
                <a:ext cx="297" cy="11"/>
              </a:xfrm>
              <a:prstGeom prst="rect">
                <a:avLst/>
              </a:prstGeom>
              <a:solidFill>
                <a:srgbClr val="004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4" name="Rectangle 308"/>
              <p:cNvSpPr>
                <a:spLocks noChangeArrowheads="1"/>
              </p:cNvSpPr>
              <p:nvPr/>
            </p:nvSpPr>
            <p:spPr bwMode="auto">
              <a:xfrm>
                <a:off x="3987" y="2910"/>
                <a:ext cx="297" cy="11"/>
              </a:xfrm>
              <a:prstGeom prst="rect">
                <a:avLst/>
              </a:prstGeom>
              <a:solidFill>
                <a:srgbClr val="00488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5" name="Rectangle 309"/>
              <p:cNvSpPr>
                <a:spLocks noChangeArrowheads="1"/>
              </p:cNvSpPr>
              <p:nvPr/>
            </p:nvSpPr>
            <p:spPr bwMode="auto">
              <a:xfrm>
                <a:off x="3987" y="2921"/>
                <a:ext cx="297" cy="13"/>
              </a:xfrm>
              <a:prstGeom prst="rect">
                <a:avLst/>
              </a:prstGeom>
              <a:solidFill>
                <a:srgbClr val="00478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6" name="Rectangle 310"/>
              <p:cNvSpPr>
                <a:spLocks noChangeArrowheads="1"/>
              </p:cNvSpPr>
              <p:nvPr/>
            </p:nvSpPr>
            <p:spPr bwMode="auto">
              <a:xfrm>
                <a:off x="3987" y="2934"/>
                <a:ext cx="297" cy="11"/>
              </a:xfrm>
              <a:prstGeom prst="rect">
                <a:avLst/>
              </a:prstGeom>
              <a:solidFill>
                <a:srgbClr val="004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7" name="Rectangle 311"/>
              <p:cNvSpPr>
                <a:spLocks noChangeArrowheads="1"/>
              </p:cNvSpPr>
              <p:nvPr/>
            </p:nvSpPr>
            <p:spPr bwMode="auto">
              <a:xfrm>
                <a:off x="3987" y="2945"/>
                <a:ext cx="297" cy="12"/>
              </a:xfrm>
              <a:prstGeom prst="rect">
                <a:avLst/>
              </a:prstGeom>
              <a:solidFill>
                <a:srgbClr val="00458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8" name="Rectangle 312"/>
              <p:cNvSpPr>
                <a:spLocks noChangeArrowheads="1"/>
              </p:cNvSpPr>
              <p:nvPr/>
            </p:nvSpPr>
            <p:spPr bwMode="auto">
              <a:xfrm>
                <a:off x="3987" y="2957"/>
                <a:ext cx="297" cy="12"/>
              </a:xfrm>
              <a:prstGeom prst="rect">
                <a:avLst/>
              </a:prstGeom>
              <a:solidFill>
                <a:srgbClr val="00448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29" name="Rectangle 313"/>
              <p:cNvSpPr>
                <a:spLocks noChangeArrowheads="1"/>
              </p:cNvSpPr>
              <p:nvPr/>
            </p:nvSpPr>
            <p:spPr bwMode="auto">
              <a:xfrm>
                <a:off x="3987" y="2969"/>
                <a:ext cx="297" cy="12"/>
              </a:xfrm>
              <a:prstGeom prst="rect">
                <a:avLst/>
              </a:prstGeom>
              <a:solidFill>
                <a:srgbClr val="00448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0" name="Rectangle 314"/>
              <p:cNvSpPr>
                <a:spLocks noChangeArrowheads="1"/>
              </p:cNvSpPr>
              <p:nvPr/>
            </p:nvSpPr>
            <p:spPr bwMode="auto">
              <a:xfrm>
                <a:off x="3987" y="2981"/>
                <a:ext cx="297" cy="11"/>
              </a:xfrm>
              <a:prstGeom prst="rect">
                <a:avLst/>
              </a:prstGeom>
              <a:solidFill>
                <a:srgbClr val="00438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1" name="Rectangle 315"/>
              <p:cNvSpPr>
                <a:spLocks noChangeArrowheads="1"/>
              </p:cNvSpPr>
              <p:nvPr/>
            </p:nvSpPr>
            <p:spPr bwMode="auto">
              <a:xfrm>
                <a:off x="3987" y="2992"/>
                <a:ext cx="297" cy="12"/>
              </a:xfrm>
              <a:prstGeom prst="rect">
                <a:avLst/>
              </a:prstGeom>
              <a:solidFill>
                <a:srgbClr val="00428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2" name="Rectangle 316"/>
              <p:cNvSpPr>
                <a:spLocks noChangeArrowheads="1"/>
              </p:cNvSpPr>
              <p:nvPr/>
            </p:nvSpPr>
            <p:spPr bwMode="auto">
              <a:xfrm>
                <a:off x="3987" y="3004"/>
                <a:ext cx="297" cy="11"/>
              </a:xfrm>
              <a:prstGeom prst="rect">
                <a:avLst/>
              </a:prstGeom>
              <a:solidFill>
                <a:srgbClr val="00418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3" name="Rectangle 317"/>
              <p:cNvSpPr>
                <a:spLocks noChangeArrowheads="1"/>
              </p:cNvSpPr>
              <p:nvPr/>
            </p:nvSpPr>
            <p:spPr bwMode="auto">
              <a:xfrm>
                <a:off x="3987" y="3015"/>
                <a:ext cx="297" cy="11"/>
              </a:xfrm>
              <a:prstGeom prst="rect">
                <a:avLst/>
              </a:prstGeom>
              <a:solidFill>
                <a:srgbClr val="00418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4" name="Rectangle 318"/>
              <p:cNvSpPr>
                <a:spLocks noChangeArrowheads="1"/>
              </p:cNvSpPr>
              <p:nvPr/>
            </p:nvSpPr>
            <p:spPr bwMode="auto">
              <a:xfrm>
                <a:off x="3987" y="3026"/>
                <a:ext cx="297" cy="13"/>
              </a:xfrm>
              <a:prstGeom prst="rect">
                <a:avLst/>
              </a:prstGeom>
              <a:solidFill>
                <a:srgbClr val="00408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5" name="Rectangle 319"/>
              <p:cNvSpPr>
                <a:spLocks noChangeArrowheads="1"/>
              </p:cNvSpPr>
              <p:nvPr/>
            </p:nvSpPr>
            <p:spPr bwMode="auto">
              <a:xfrm>
                <a:off x="3987" y="3039"/>
                <a:ext cx="297" cy="11"/>
              </a:xfrm>
              <a:prstGeom prst="rect">
                <a:avLst/>
              </a:prstGeom>
              <a:solidFill>
                <a:srgbClr val="004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6" name="Rectangle 320"/>
              <p:cNvSpPr>
                <a:spLocks noChangeArrowheads="1"/>
              </p:cNvSpPr>
              <p:nvPr/>
            </p:nvSpPr>
            <p:spPr bwMode="auto">
              <a:xfrm>
                <a:off x="3987" y="3050"/>
                <a:ext cx="297" cy="13"/>
              </a:xfrm>
              <a:prstGeom prst="rect">
                <a:avLst/>
              </a:prstGeom>
              <a:solidFill>
                <a:srgbClr val="003F7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7" name="Rectangle 321"/>
              <p:cNvSpPr>
                <a:spLocks noChangeArrowheads="1"/>
              </p:cNvSpPr>
              <p:nvPr/>
            </p:nvSpPr>
            <p:spPr bwMode="auto">
              <a:xfrm>
                <a:off x="3987" y="3063"/>
                <a:ext cx="297" cy="11"/>
              </a:xfrm>
              <a:prstGeom prst="rect">
                <a:avLst/>
              </a:prstGeom>
              <a:solidFill>
                <a:srgbClr val="003E7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8" name="Rectangle 322"/>
              <p:cNvSpPr>
                <a:spLocks noChangeArrowheads="1"/>
              </p:cNvSpPr>
              <p:nvPr/>
            </p:nvSpPr>
            <p:spPr bwMode="auto">
              <a:xfrm>
                <a:off x="3987" y="3074"/>
                <a:ext cx="297" cy="12"/>
              </a:xfrm>
              <a:prstGeom prst="rect">
                <a:avLst/>
              </a:prstGeom>
              <a:solidFill>
                <a:srgbClr val="003D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39" name="Rectangle 323"/>
              <p:cNvSpPr>
                <a:spLocks noChangeArrowheads="1"/>
              </p:cNvSpPr>
              <p:nvPr/>
            </p:nvSpPr>
            <p:spPr bwMode="auto">
              <a:xfrm>
                <a:off x="3987" y="3086"/>
                <a:ext cx="297" cy="11"/>
              </a:xfrm>
              <a:prstGeom prst="rect">
                <a:avLst/>
              </a:prstGeom>
              <a:solidFill>
                <a:srgbClr val="003D7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0" name="Rectangle 324"/>
              <p:cNvSpPr>
                <a:spLocks noChangeArrowheads="1"/>
              </p:cNvSpPr>
              <p:nvPr/>
            </p:nvSpPr>
            <p:spPr bwMode="auto">
              <a:xfrm>
                <a:off x="3987" y="3097"/>
                <a:ext cx="297" cy="13"/>
              </a:xfrm>
              <a:prstGeom prst="rect">
                <a:avLst/>
              </a:prstGeom>
              <a:solidFill>
                <a:srgbClr val="003C7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1" name="Rectangle 325"/>
              <p:cNvSpPr>
                <a:spLocks noChangeArrowheads="1"/>
              </p:cNvSpPr>
              <p:nvPr/>
            </p:nvSpPr>
            <p:spPr bwMode="auto">
              <a:xfrm>
                <a:off x="3987" y="3110"/>
                <a:ext cx="297" cy="11"/>
              </a:xfrm>
              <a:prstGeom prst="rect">
                <a:avLst/>
              </a:prstGeom>
              <a:solidFill>
                <a:srgbClr val="003C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2" name="Rectangle 326"/>
              <p:cNvSpPr>
                <a:spLocks noChangeArrowheads="1"/>
              </p:cNvSpPr>
              <p:nvPr/>
            </p:nvSpPr>
            <p:spPr bwMode="auto">
              <a:xfrm>
                <a:off x="3987" y="3121"/>
                <a:ext cx="297" cy="12"/>
              </a:xfrm>
              <a:prstGeom prst="rect">
                <a:avLst/>
              </a:prstGeom>
              <a:solidFill>
                <a:srgbClr val="003B7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3" name="Rectangle 327"/>
              <p:cNvSpPr>
                <a:spLocks noChangeArrowheads="1"/>
              </p:cNvSpPr>
              <p:nvPr/>
            </p:nvSpPr>
            <p:spPr bwMode="auto">
              <a:xfrm>
                <a:off x="3987" y="3133"/>
                <a:ext cx="297" cy="11"/>
              </a:xfrm>
              <a:prstGeom prst="rect">
                <a:avLst/>
              </a:prstGeom>
              <a:solidFill>
                <a:srgbClr val="003B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4" name="Rectangle 328"/>
              <p:cNvSpPr>
                <a:spLocks noChangeArrowheads="1"/>
              </p:cNvSpPr>
              <p:nvPr/>
            </p:nvSpPr>
            <p:spPr bwMode="auto">
              <a:xfrm>
                <a:off x="3987" y="3144"/>
                <a:ext cx="297" cy="11"/>
              </a:xfrm>
              <a:prstGeom prst="rect">
                <a:avLst/>
              </a:prstGeom>
              <a:solidFill>
                <a:srgbClr val="003A7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5" name="Rectangle 329"/>
              <p:cNvSpPr>
                <a:spLocks noChangeArrowheads="1"/>
              </p:cNvSpPr>
              <p:nvPr/>
            </p:nvSpPr>
            <p:spPr bwMode="auto">
              <a:xfrm>
                <a:off x="3987" y="3155"/>
                <a:ext cx="297" cy="12"/>
              </a:xfrm>
              <a:prstGeom prst="rect">
                <a:avLst/>
              </a:prstGeom>
              <a:solidFill>
                <a:srgbClr val="00397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6" name="Rectangle 330"/>
              <p:cNvSpPr>
                <a:spLocks noChangeArrowheads="1"/>
              </p:cNvSpPr>
              <p:nvPr/>
            </p:nvSpPr>
            <p:spPr bwMode="auto">
              <a:xfrm>
                <a:off x="3987" y="3167"/>
                <a:ext cx="297" cy="12"/>
              </a:xfrm>
              <a:prstGeom prst="rect">
                <a:avLst/>
              </a:prstGeom>
              <a:solidFill>
                <a:srgbClr val="00387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7" name="Rectangle 331"/>
              <p:cNvSpPr>
                <a:spLocks noChangeArrowheads="1"/>
              </p:cNvSpPr>
              <p:nvPr/>
            </p:nvSpPr>
            <p:spPr bwMode="auto">
              <a:xfrm>
                <a:off x="3987" y="3179"/>
                <a:ext cx="297" cy="13"/>
              </a:xfrm>
              <a:prstGeom prst="rect">
                <a:avLst/>
              </a:prstGeom>
              <a:solidFill>
                <a:srgbClr val="0038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8" name="Rectangle 332"/>
              <p:cNvSpPr>
                <a:spLocks noChangeArrowheads="1"/>
              </p:cNvSpPr>
              <p:nvPr/>
            </p:nvSpPr>
            <p:spPr bwMode="auto">
              <a:xfrm>
                <a:off x="3987" y="3192"/>
                <a:ext cx="297" cy="11"/>
              </a:xfrm>
              <a:prstGeom prst="rect">
                <a:avLst/>
              </a:prstGeom>
              <a:solidFill>
                <a:srgbClr val="00386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49" name="Rectangle 333"/>
              <p:cNvSpPr>
                <a:spLocks noChangeArrowheads="1"/>
              </p:cNvSpPr>
              <p:nvPr/>
            </p:nvSpPr>
            <p:spPr bwMode="auto">
              <a:xfrm>
                <a:off x="3987" y="3203"/>
                <a:ext cx="297" cy="12"/>
              </a:xfrm>
              <a:prstGeom prst="rect">
                <a:avLst/>
              </a:prstGeom>
              <a:solidFill>
                <a:srgbClr val="0037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0" name="Rectangle 334"/>
              <p:cNvSpPr>
                <a:spLocks noChangeArrowheads="1"/>
              </p:cNvSpPr>
              <p:nvPr/>
            </p:nvSpPr>
            <p:spPr bwMode="auto">
              <a:xfrm>
                <a:off x="3987" y="3215"/>
                <a:ext cx="297" cy="11"/>
              </a:xfrm>
              <a:prstGeom prst="rect">
                <a:avLst/>
              </a:prstGeom>
              <a:solidFill>
                <a:srgbClr val="00366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1" name="Rectangle 335"/>
              <p:cNvSpPr>
                <a:spLocks noChangeArrowheads="1"/>
              </p:cNvSpPr>
              <p:nvPr/>
            </p:nvSpPr>
            <p:spPr bwMode="auto">
              <a:xfrm>
                <a:off x="3987" y="3226"/>
                <a:ext cx="297" cy="11"/>
              </a:xfrm>
              <a:prstGeom prst="rect">
                <a:avLst/>
              </a:prstGeom>
              <a:solidFill>
                <a:srgbClr val="00366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2" name="Rectangle 336"/>
              <p:cNvSpPr>
                <a:spLocks noChangeArrowheads="1"/>
              </p:cNvSpPr>
              <p:nvPr/>
            </p:nvSpPr>
            <p:spPr bwMode="auto">
              <a:xfrm>
                <a:off x="3987" y="3237"/>
                <a:ext cx="297" cy="24"/>
              </a:xfrm>
              <a:prstGeom prst="rect">
                <a:avLst/>
              </a:prstGeom>
              <a:solidFill>
                <a:srgbClr val="00366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3" name="Rectangle 337"/>
              <p:cNvSpPr>
                <a:spLocks noChangeArrowheads="1"/>
              </p:cNvSpPr>
              <p:nvPr/>
            </p:nvSpPr>
            <p:spPr bwMode="auto">
              <a:xfrm>
                <a:off x="3987" y="3261"/>
                <a:ext cx="297" cy="12"/>
              </a:xfrm>
              <a:prstGeom prst="rect">
                <a:avLst/>
              </a:prstGeom>
              <a:solidFill>
                <a:srgbClr val="00356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4" name="Rectangle 338"/>
              <p:cNvSpPr>
                <a:spLocks noChangeArrowheads="1"/>
              </p:cNvSpPr>
              <p:nvPr/>
            </p:nvSpPr>
            <p:spPr bwMode="auto">
              <a:xfrm>
                <a:off x="3987" y="3273"/>
                <a:ext cx="297" cy="11"/>
              </a:xfrm>
              <a:prstGeom prst="rect">
                <a:avLst/>
              </a:prstGeom>
              <a:solidFill>
                <a:srgbClr val="00356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5" name="Rectangle 339"/>
              <p:cNvSpPr>
                <a:spLocks noChangeArrowheads="1"/>
              </p:cNvSpPr>
              <p:nvPr/>
            </p:nvSpPr>
            <p:spPr bwMode="auto">
              <a:xfrm>
                <a:off x="3987" y="3284"/>
                <a:ext cx="297" cy="23"/>
              </a:xfrm>
              <a:prstGeom prst="rect">
                <a:avLst/>
              </a:prstGeom>
              <a:solidFill>
                <a:srgbClr val="00346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6" name="Rectangle 340"/>
              <p:cNvSpPr>
                <a:spLocks noChangeArrowheads="1"/>
              </p:cNvSpPr>
              <p:nvPr/>
            </p:nvSpPr>
            <p:spPr bwMode="auto">
              <a:xfrm>
                <a:off x="3987" y="3307"/>
                <a:ext cx="297" cy="14"/>
              </a:xfrm>
              <a:prstGeom prst="rect">
                <a:avLst/>
              </a:prstGeom>
              <a:solidFill>
                <a:srgbClr val="00336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7" name="Rectangle 341"/>
              <p:cNvSpPr>
                <a:spLocks noChangeArrowheads="1"/>
              </p:cNvSpPr>
              <p:nvPr/>
            </p:nvSpPr>
            <p:spPr bwMode="auto">
              <a:xfrm>
                <a:off x="3987" y="3321"/>
                <a:ext cx="297" cy="11"/>
              </a:xfrm>
              <a:prstGeom prst="rect">
                <a:avLst/>
              </a:prstGeom>
              <a:solidFill>
                <a:srgbClr val="0032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8" name="Rectangle 342"/>
              <p:cNvSpPr>
                <a:spLocks noChangeArrowheads="1"/>
              </p:cNvSpPr>
              <p:nvPr/>
            </p:nvSpPr>
            <p:spPr bwMode="auto">
              <a:xfrm>
                <a:off x="3987" y="3332"/>
                <a:ext cx="297" cy="12"/>
              </a:xfrm>
              <a:prstGeom prst="rect">
                <a:avLst/>
              </a:prstGeom>
              <a:solidFill>
                <a:srgbClr val="0032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59" name="Rectangle 343"/>
              <p:cNvSpPr>
                <a:spLocks noChangeArrowheads="1"/>
              </p:cNvSpPr>
              <p:nvPr/>
            </p:nvSpPr>
            <p:spPr bwMode="auto">
              <a:xfrm>
                <a:off x="3987" y="3344"/>
                <a:ext cx="297" cy="22"/>
              </a:xfrm>
              <a:prstGeom prst="rect">
                <a:avLst/>
              </a:prstGeom>
              <a:solidFill>
                <a:srgbClr val="00326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0" name="Rectangle 344"/>
              <p:cNvSpPr>
                <a:spLocks noChangeArrowheads="1"/>
              </p:cNvSpPr>
              <p:nvPr/>
            </p:nvSpPr>
            <p:spPr bwMode="auto">
              <a:xfrm>
                <a:off x="3987" y="3366"/>
                <a:ext cx="297" cy="12"/>
              </a:xfrm>
              <a:prstGeom prst="rect">
                <a:avLst/>
              </a:prstGeom>
              <a:solidFill>
                <a:srgbClr val="00316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1" name="Rectangle 345"/>
              <p:cNvSpPr>
                <a:spLocks noChangeArrowheads="1"/>
              </p:cNvSpPr>
              <p:nvPr/>
            </p:nvSpPr>
            <p:spPr bwMode="auto">
              <a:xfrm>
                <a:off x="3987" y="3378"/>
                <a:ext cx="297" cy="12"/>
              </a:xfrm>
              <a:prstGeom prst="rect">
                <a:avLst/>
              </a:prstGeom>
              <a:solidFill>
                <a:srgbClr val="00316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2" name="Rectangle 346"/>
              <p:cNvSpPr>
                <a:spLocks noChangeArrowheads="1"/>
              </p:cNvSpPr>
              <p:nvPr/>
            </p:nvSpPr>
            <p:spPr bwMode="auto">
              <a:xfrm>
                <a:off x="3987" y="3390"/>
                <a:ext cx="297" cy="23"/>
              </a:xfrm>
              <a:prstGeom prst="rect">
                <a:avLst/>
              </a:prstGeom>
              <a:solidFill>
                <a:srgbClr val="0031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3" name="Rectangle 347"/>
              <p:cNvSpPr>
                <a:spLocks noChangeArrowheads="1"/>
              </p:cNvSpPr>
              <p:nvPr/>
            </p:nvSpPr>
            <p:spPr bwMode="auto">
              <a:xfrm>
                <a:off x="3987" y="3413"/>
                <a:ext cx="297" cy="48"/>
              </a:xfrm>
              <a:prstGeom prst="rect">
                <a:avLst/>
              </a:prstGeom>
              <a:solidFill>
                <a:srgbClr val="00306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4" name="Rectangle 348"/>
              <p:cNvSpPr>
                <a:spLocks noChangeArrowheads="1"/>
              </p:cNvSpPr>
              <p:nvPr/>
            </p:nvSpPr>
            <p:spPr bwMode="auto">
              <a:xfrm>
                <a:off x="3987" y="3461"/>
                <a:ext cx="297" cy="23"/>
              </a:xfrm>
              <a:prstGeom prst="rect">
                <a:avLst/>
              </a:prstGeom>
              <a:solidFill>
                <a:srgbClr val="002F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5" name="Rectangle 349"/>
              <p:cNvSpPr>
                <a:spLocks noChangeArrowheads="1"/>
              </p:cNvSpPr>
              <p:nvPr/>
            </p:nvSpPr>
            <p:spPr bwMode="auto">
              <a:xfrm>
                <a:off x="3987" y="3484"/>
                <a:ext cx="297" cy="11"/>
              </a:xfrm>
              <a:prstGeom prst="rect">
                <a:avLst/>
              </a:prstGeom>
              <a:solidFill>
                <a:srgbClr val="002F5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6" name="Rectangle 350"/>
              <p:cNvSpPr>
                <a:spLocks noChangeArrowheads="1"/>
              </p:cNvSpPr>
              <p:nvPr/>
            </p:nvSpPr>
            <p:spPr bwMode="auto">
              <a:xfrm>
                <a:off x="3987" y="2044"/>
                <a:ext cx="297" cy="1451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7" name="Rectangle 351"/>
              <p:cNvSpPr>
                <a:spLocks noChangeArrowheads="1"/>
              </p:cNvSpPr>
              <p:nvPr/>
            </p:nvSpPr>
            <p:spPr bwMode="auto">
              <a:xfrm>
                <a:off x="1600" y="3237"/>
                <a:ext cx="296" cy="258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8" name="Rectangle 352"/>
              <p:cNvSpPr>
                <a:spLocks noChangeArrowheads="1"/>
              </p:cNvSpPr>
              <p:nvPr/>
            </p:nvSpPr>
            <p:spPr bwMode="auto">
              <a:xfrm>
                <a:off x="2491" y="3425"/>
                <a:ext cx="297" cy="70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69" name="Rectangle 353"/>
              <p:cNvSpPr>
                <a:spLocks noChangeArrowheads="1"/>
              </p:cNvSpPr>
              <p:nvPr/>
            </p:nvSpPr>
            <p:spPr bwMode="auto">
              <a:xfrm>
                <a:off x="3393" y="3226"/>
                <a:ext cx="297" cy="269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70" name="Rectangle 354"/>
              <p:cNvSpPr>
                <a:spLocks noChangeArrowheads="1"/>
              </p:cNvSpPr>
              <p:nvPr/>
            </p:nvSpPr>
            <p:spPr bwMode="auto">
              <a:xfrm>
                <a:off x="4284" y="3250"/>
                <a:ext cx="297" cy="245"/>
              </a:xfrm>
              <a:prstGeom prst="rect">
                <a:avLst/>
              </a:prstGeom>
              <a:gradFill rotWithShape="1">
                <a:gsLst>
                  <a:gs pos="0">
                    <a:srgbClr val="777777"/>
                  </a:gs>
                  <a:gs pos="100000">
                    <a:schemeClr val="bg1"/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1985" name="Rectangle 369"/>
              <p:cNvSpPr>
                <a:spLocks noChangeArrowheads="1"/>
              </p:cNvSpPr>
              <p:nvPr/>
            </p:nvSpPr>
            <p:spPr bwMode="auto">
              <a:xfrm>
                <a:off x="1387" y="1833"/>
                <a:ext cx="15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85%</a:t>
                </a:r>
              </a:p>
            </p:txBody>
          </p:sp>
          <p:sp>
            <p:nvSpPr>
              <p:cNvPr id="111986" name="Rectangle 370"/>
              <p:cNvSpPr>
                <a:spLocks noChangeArrowheads="1"/>
              </p:cNvSpPr>
              <p:nvPr/>
            </p:nvSpPr>
            <p:spPr bwMode="auto">
              <a:xfrm>
                <a:off x="2290" y="1647"/>
                <a:ext cx="15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96%</a:t>
                </a:r>
              </a:p>
            </p:txBody>
          </p:sp>
          <p:sp>
            <p:nvSpPr>
              <p:cNvPr id="111987" name="Rectangle 371"/>
              <p:cNvSpPr>
                <a:spLocks noChangeArrowheads="1"/>
              </p:cNvSpPr>
              <p:nvPr/>
            </p:nvSpPr>
            <p:spPr bwMode="auto">
              <a:xfrm>
                <a:off x="3180" y="1847"/>
                <a:ext cx="155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84%</a:t>
                </a:r>
              </a:p>
            </p:txBody>
          </p:sp>
          <p:sp>
            <p:nvSpPr>
              <p:cNvPr id="111988" name="Rectangle 372"/>
              <p:cNvSpPr>
                <a:spLocks noChangeArrowheads="1"/>
              </p:cNvSpPr>
              <p:nvPr/>
            </p:nvSpPr>
            <p:spPr bwMode="auto">
              <a:xfrm>
                <a:off x="4083" y="1810"/>
                <a:ext cx="15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86%</a:t>
                </a:r>
              </a:p>
            </p:txBody>
          </p:sp>
          <p:sp>
            <p:nvSpPr>
              <p:cNvPr id="111989" name="Rectangle 373"/>
              <p:cNvSpPr>
                <a:spLocks noChangeArrowheads="1"/>
              </p:cNvSpPr>
              <p:nvPr/>
            </p:nvSpPr>
            <p:spPr bwMode="auto">
              <a:xfrm>
                <a:off x="1695" y="3004"/>
                <a:ext cx="155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15%</a:t>
                </a:r>
              </a:p>
            </p:txBody>
          </p:sp>
          <p:sp>
            <p:nvSpPr>
              <p:cNvPr id="111990" name="Rectangle 374"/>
              <p:cNvSpPr>
                <a:spLocks noChangeArrowheads="1"/>
              </p:cNvSpPr>
              <p:nvPr/>
            </p:nvSpPr>
            <p:spPr bwMode="auto">
              <a:xfrm>
                <a:off x="2604" y="3015"/>
                <a:ext cx="104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4%</a:t>
                </a:r>
              </a:p>
            </p:txBody>
          </p:sp>
          <p:sp>
            <p:nvSpPr>
              <p:cNvPr id="111991" name="Rectangle 375"/>
              <p:cNvSpPr>
                <a:spLocks noChangeArrowheads="1"/>
              </p:cNvSpPr>
              <p:nvPr/>
            </p:nvSpPr>
            <p:spPr bwMode="auto">
              <a:xfrm>
                <a:off x="3489" y="2992"/>
                <a:ext cx="15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16%</a:t>
                </a:r>
              </a:p>
            </p:txBody>
          </p:sp>
          <p:sp>
            <p:nvSpPr>
              <p:cNvPr id="111992" name="Rectangle 376"/>
              <p:cNvSpPr>
                <a:spLocks noChangeArrowheads="1"/>
              </p:cNvSpPr>
              <p:nvPr/>
            </p:nvSpPr>
            <p:spPr bwMode="auto">
              <a:xfrm>
                <a:off x="4381" y="3015"/>
                <a:ext cx="155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14%</a:t>
                </a:r>
              </a:p>
            </p:txBody>
          </p:sp>
          <p:sp>
            <p:nvSpPr>
              <p:cNvPr id="112004" name="Rectangle 388"/>
              <p:cNvSpPr>
                <a:spLocks noChangeArrowheads="1"/>
              </p:cNvSpPr>
              <p:nvPr/>
            </p:nvSpPr>
            <p:spPr bwMode="auto">
              <a:xfrm>
                <a:off x="1416" y="2565"/>
                <a:ext cx="67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</a:t>
                </a:r>
              </a:p>
            </p:txBody>
          </p:sp>
          <p:sp>
            <p:nvSpPr>
              <p:cNvPr id="112005" name="Rectangle 389"/>
              <p:cNvSpPr>
                <a:spLocks noChangeArrowheads="1"/>
              </p:cNvSpPr>
              <p:nvPr/>
            </p:nvSpPr>
            <p:spPr bwMode="auto">
              <a:xfrm>
                <a:off x="2599" y="3265"/>
                <a:ext cx="12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</a:t>
                </a:r>
              </a:p>
            </p:txBody>
          </p:sp>
          <p:sp>
            <p:nvSpPr>
              <p:cNvPr id="112006" name="Rectangle 390"/>
              <p:cNvSpPr>
                <a:spLocks noChangeArrowheads="1"/>
              </p:cNvSpPr>
              <p:nvPr/>
            </p:nvSpPr>
            <p:spPr bwMode="auto">
              <a:xfrm>
                <a:off x="3184" y="2565"/>
                <a:ext cx="67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</a:t>
                </a:r>
              </a:p>
            </p:txBody>
          </p:sp>
          <p:sp>
            <p:nvSpPr>
              <p:cNvPr id="112007" name="Rectangle 391"/>
              <p:cNvSpPr>
                <a:spLocks noChangeArrowheads="1"/>
              </p:cNvSpPr>
              <p:nvPr/>
            </p:nvSpPr>
            <p:spPr bwMode="auto">
              <a:xfrm>
                <a:off x="3507" y="3265"/>
                <a:ext cx="12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</a:t>
                </a:r>
              </a:p>
            </p:txBody>
          </p:sp>
          <p:sp>
            <p:nvSpPr>
              <p:cNvPr id="112008" name="Rectangle 392"/>
              <p:cNvSpPr>
                <a:spLocks noChangeArrowheads="1"/>
              </p:cNvSpPr>
              <p:nvPr/>
            </p:nvSpPr>
            <p:spPr bwMode="auto">
              <a:xfrm>
                <a:off x="2278" y="2565"/>
                <a:ext cx="6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</a:t>
                </a:r>
              </a:p>
            </p:txBody>
          </p:sp>
          <p:sp>
            <p:nvSpPr>
              <p:cNvPr id="112009" name="Rectangle 393"/>
              <p:cNvSpPr>
                <a:spLocks noChangeArrowheads="1"/>
              </p:cNvSpPr>
              <p:nvPr/>
            </p:nvSpPr>
            <p:spPr bwMode="auto">
              <a:xfrm>
                <a:off x="1691" y="3265"/>
                <a:ext cx="122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</a:t>
                </a:r>
              </a:p>
            </p:txBody>
          </p:sp>
          <p:sp>
            <p:nvSpPr>
              <p:cNvPr id="112010" name="Rectangle 394"/>
              <p:cNvSpPr>
                <a:spLocks noChangeArrowheads="1"/>
              </p:cNvSpPr>
              <p:nvPr/>
            </p:nvSpPr>
            <p:spPr bwMode="auto">
              <a:xfrm>
                <a:off x="4369" y="3315"/>
                <a:ext cx="121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NO</a:t>
                </a:r>
              </a:p>
            </p:txBody>
          </p:sp>
          <p:sp>
            <p:nvSpPr>
              <p:cNvPr id="112011" name="Rectangle 395"/>
              <p:cNvSpPr>
                <a:spLocks noChangeArrowheads="1"/>
              </p:cNvSpPr>
              <p:nvPr/>
            </p:nvSpPr>
            <p:spPr bwMode="auto">
              <a:xfrm>
                <a:off x="4092" y="2565"/>
                <a:ext cx="67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C" sz="1200" b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</a:t>
                </a:r>
              </a:p>
            </p:txBody>
          </p:sp>
        </p:grpSp>
      </p:grpSp>
      <p:sp>
        <p:nvSpPr>
          <p:cNvPr id="112012" name="Text Box 396"/>
          <p:cNvSpPr txBox="1">
            <a:spLocks noChangeArrowheads="1"/>
          </p:cNvSpPr>
          <p:nvPr/>
        </p:nvSpPr>
        <p:spPr bwMode="auto">
          <a:xfrm>
            <a:off x="2916238" y="6021388"/>
            <a:ext cx="2836862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D583-D4E7-4352-AA09-C88AB7ED6E6A}" type="slidenum">
              <a:rPr lang="en-US"/>
              <a:pPr/>
              <a:t>34</a:t>
            </a:fld>
            <a:endParaRPr lang="en-US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611188" y="620713"/>
            <a:ext cx="6553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Lectores de la Revista "La Onda“</a:t>
            </a:r>
          </a:p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Género	</a:t>
            </a:r>
            <a:r>
              <a:rPr lang="es-ES" sz="2000" b="0"/>
              <a:t>			      </a:t>
            </a: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Nivel Socioeconómico</a:t>
            </a:r>
            <a:endParaRPr lang="es-ES" sz="2000" b="0"/>
          </a:p>
        </p:txBody>
      </p:sp>
      <p:grpSp>
        <p:nvGrpSpPr>
          <p:cNvPr id="120942" name="Group 110"/>
          <p:cNvGrpSpPr>
            <a:grpSpLocks/>
          </p:cNvGrpSpPr>
          <p:nvPr/>
        </p:nvGrpSpPr>
        <p:grpSpPr bwMode="auto">
          <a:xfrm>
            <a:off x="611188" y="1484313"/>
            <a:ext cx="2779712" cy="4464050"/>
            <a:chOff x="884" y="935"/>
            <a:chExt cx="1751" cy="2812"/>
          </a:xfrm>
        </p:grpSpPr>
        <p:sp>
          <p:nvSpPr>
            <p:cNvPr id="120933" name="Rectangle 101"/>
            <p:cNvSpPr>
              <a:spLocks noChangeArrowheads="1"/>
            </p:cNvSpPr>
            <p:nvPr/>
          </p:nvSpPr>
          <p:spPr bwMode="auto">
            <a:xfrm>
              <a:off x="1006" y="3632"/>
              <a:ext cx="4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FEMENINO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34" name="Rectangle 102"/>
            <p:cNvSpPr>
              <a:spLocks noChangeArrowheads="1"/>
            </p:cNvSpPr>
            <p:nvPr/>
          </p:nvSpPr>
          <p:spPr bwMode="auto">
            <a:xfrm>
              <a:off x="2007" y="3632"/>
              <a:ext cx="5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MASCULINO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848" name="Rectangle 16"/>
            <p:cNvSpPr>
              <a:spLocks noChangeArrowheads="1"/>
            </p:cNvSpPr>
            <p:nvPr/>
          </p:nvSpPr>
          <p:spPr bwMode="auto">
            <a:xfrm>
              <a:off x="884" y="1117"/>
              <a:ext cx="360" cy="256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884" y="1373"/>
              <a:ext cx="360" cy="184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0" name="Rectangle 18"/>
            <p:cNvSpPr>
              <a:spLocks noChangeArrowheads="1"/>
            </p:cNvSpPr>
            <p:nvPr/>
          </p:nvSpPr>
          <p:spPr bwMode="auto">
            <a:xfrm>
              <a:off x="884" y="1557"/>
              <a:ext cx="360" cy="156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1" name="Rectangle 19"/>
            <p:cNvSpPr>
              <a:spLocks noChangeArrowheads="1"/>
            </p:cNvSpPr>
            <p:nvPr/>
          </p:nvSpPr>
          <p:spPr bwMode="auto">
            <a:xfrm>
              <a:off x="884" y="1713"/>
              <a:ext cx="360" cy="72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884" y="1785"/>
              <a:ext cx="360" cy="113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3" name="Rectangle 21"/>
            <p:cNvSpPr>
              <a:spLocks noChangeArrowheads="1"/>
            </p:cNvSpPr>
            <p:nvPr/>
          </p:nvSpPr>
          <p:spPr bwMode="auto">
            <a:xfrm>
              <a:off x="884" y="1898"/>
              <a:ext cx="360" cy="85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4" name="Rectangle 22"/>
            <p:cNvSpPr>
              <a:spLocks noChangeArrowheads="1"/>
            </p:cNvSpPr>
            <p:nvPr/>
          </p:nvSpPr>
          <p:spPr bwMode="auto">
            <a:xfrm>
              <a:off x="884" y="1983"/>
              <a:ext cx="360" cy="72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5" name="Rectangle 23"/>
            <p:cNvSpPr>
              <a:spLocks noChangeArrowheads="1"/>
            </p:cNvSpPr>
            <p:nvPr/>
          </p:nvSpPr>
          <p:spPr bwMode="auto">
            <a:xfrm>
              <a:off x="884" y="2055"/>
              <a:ext cx="360" cy="83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6" name="Rectangle 24"/>
            <p:cNvSpPr>
              <a:spLocks noChangeArrowheads="1"/>
            </p:cNvSpPr>
            <p:nvPr/>
          </p:nvSpPr>
          <p:spPr bwMode="auto">
            <a:xfrm>
              <a:off x="884" y="2138"/>
              <a:ext cx="360" cy="44"/>
            </a:xfrm>
            <a:prstGeom prst="rect">
              <a:avLst/>
            </a:prstGeom>
            <a:solidFill>
              <a:srgbClr val="005E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7" name="Rectangle 25"/>
            <p:cNvSpPr>
              <a:spLocks noChangeArrowheads="1"/>
            </p:cNvSpPr>
            <p:nvPr/>
          </p:nvSpPr>
          <p:spPr bwMode="auto">
            <a:xfrm>
              <a:off x="884" y="2182"/>
              <a:ext cx="360" cy="71"/>
            </a:xfrm>
            <a:prstGeom prst="rect">
              <a:avLst/>
            </a:prstGeom>
            <a:solidFill>
              <a:srgbClr val="005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8" name="Rectangle 26"/>
            <p:cNvSpPr>
              <a:spLocks noChangeArrowheads="1"/>
            </p:cNvSpPr>
            <p:nvPr/>
          </p:nvSpPr>
          <p:spPr bwMode="auto">
            <a:xfrm>
              <a:off x="884" y="2253"/>
              <a:ext cx="360" cy="55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9" name="Rectangle 27"/>
            <p:cNvSpPr>
              <a:spLocks noChangeArrowheads="1"/>
            </p:cNvSpPr>
            <p:nvPr/>
          </p:nvSpPr>
          <p:spPr bwMode="auto">
            <a:xfrm>
              <a:off x="884" y="2308"/>
              <a:ext cx="360" cy="58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0" name="Rectangle 28"/>
            <p:cNvSpPr>
              <a:spLocks noChangeArrowheads="1"/>
            </p:cNvSpPr>
            <p:nvPr/>
          </p:nvSpPr>
          <p:spPr bwMode="auto">
            <a:xfrm>
              <a:off x="884" y="2366"/>
              <a:ext cx="360" cy="71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1" name="Rectangle 29"/>
            <p:cNvSpPr>
              <a:spLocks noChangeArrowheads="1"/>
            </p:cNvSpPr>
            <p:nvPr/>
          </p:nvSpPr>
          <p:spPr bwMode="auto">
            <a:xfrm>
              <a:off x="884" y="2437"/>
              <a:ext cx="360" cy="58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2" name="Rectangle 30"/>
            <p:cNvSpPr>
              <a:spLocks noChangeArrowheads="1"/>
            </p:cNvSpPr>
            <p:nvPr/>
          </p:nvSpPr>
          <p:spPr bwMode="auto">
            <a:xfrm>
              <a:off x="884" y="2495"/>
              <a:ext cx="360" cy="55"/>
            </a:xfrm>
            <a:prstGeom prst="rect">
              <a:avLst/>
            </a:prstGeom>
            <a:solidFill>
              <a:srgbClr val="0058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3" name="Rectangle 31"/>
            <p:cNvSpPr>
              <a:spLocks noChangeArrowheads="1"/>
            </p:cNvSpPr>
            <p:nvPr/>
          </p:nvSpPr>
          <p:spPr bwMode="auto">
            <a:xfrm>
              <a:off x="884" y="2550"/>
              <a:ext cx="360" cy="72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4" name="Rectangle 32"/>
            <p:cNvSpPr>
              <a:spLocks noChangeArrowheads="1"/>
            </p:cNvSpPr>
            <p:nvPr/>
          </p:nvSpPr>
          <p:spPr bwMode="auto">
            <a:xfrm>
              <a:off x="884" y="2622"/>
              <a:ext cx="360" cy="42"/>
            </a:xfrm>
            <a:prstGeom prst="rect">
              <a:avLst/>
            </a:prstGeom>
            <a:solidFill>
              <a:srgbClr val="0056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5" name="Rectangle 33"/>
            <p:cNvSpPr>
              <a:spLocks noChangeArrowheads="1"/>
            </p:cNvSpPr>
            <p:nvPr/>
          </p:nvSpPr>
          <p:spPr bwMode="auto">
            <a:xfrm>
              <a:off x="884" y="2664"/>
              <a:ext cx="360" cy="84"/>
            </a:xfrm>
            <a:prstGeom prst="rect">
              <a:avLst/>
            </a:prstGeom>
            <a:solidFill>
              <a:srgbClr val="0055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6" name="Rectangle 34"/>
            <p:cNvSpPr>
              <a:spLocks noChangeArrowheads="1"/>
            </p:cNvSpPr>
            <p:nvPr/>
          </p:nvSpPr>
          <p:spPr bwMode="auto">
            <a:xfrm>
              <a:off x="884" y="2748"/>
              <a:ext cx="360" cy="72"/>
            </a:xfrm>
            <a:prstGeom prst="rect">
              <a:avLst/>
            </a:prstGeom>
            <a:solidFill>
              <a:srgbClr val="0054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7" name="Rectangle 35"/>
            <p:cNvSpPr>
              <a:spLocks noChangeArrowheads="1"/>
            </p:cNvSpPr>
            <p:nvPr/>
          </p:nvSpPr>
          <p:spPr bwMode="auto">
            <a:xfrm>
              <a:off x="884" y="2820"/>
              <a:ext cx="360" cy="85"/>
            </a:xfrm>
            <a:prstGeom prst="rect">
              <a:avLst/>
            </a:prstGeom>
            <a:solidFill>
              <a:srgbClr val="0053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8" name="Rectangle 36"/>
            <p:cNvSpPr>
              <a:spLocks noChangeArrowheads="1"/>
            </p:cNvSpPr>
            <p:nvPr/>
          </p:nvSpPr>
          <p:spPr bwMode="auto">
            <a:xfrm>
              <a:off x="884" y="2905"/>
              <a:ext cx="360" cy="71"/>
            </a:xfrm>
            <a:prstGeom prst="rect">
              <a:avLst/>
            </a:prstGeom>
            <a:solidFill>
              <a:srgbClr val="0051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69" name="Rectangle 37"/>
            <p:cNvSpPr>
              <a:spLocks noChangeArrowheads="1"/>
            </p:cNvSpPr>
            <p:nvPr/>
          </p:nvSpPr>
          <p:spPr bwMode="auto">
            <a:xfrm>
              <a:off x="884" y="2976"/>
              <a:ext cx="360" cy="114"/>
            </a:xfrm>
            <a:prstGeom prst="rect">
              <a:avLst/>
            </a:prstGeom>
            <a:solidFill>
              <a:srgbClr val="005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0" name="Rectangle 38"/>
            <p:cNvSpPr>
              <a:spLocks noChangeArrowheads="1"/>
            </p:cNvSpPr>
            <p:nvPr/>
          </p:nvSpPr>
          <p:spPr bwMode="auto">
            <a:xfrm>
              <a:off x="884" y="3090"/>
              <a:ext cx="360" cy="112"/>
            </a:xfrm>
            <a:prstGeom prst="rect">
              <a:avLst/>
            </a:prstGeom>
            <a:solidFill>
              <a:srgbClr val="005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1" name="Rectangle 39"/>
            <p:cNvSpPr>
              <a:spLocks noChangeArrowheads="1"/>
            </p:cNvSpPr>
            <p:nvPr/>
          </p:nvSpPr>
          <p:spPr bwMode="auto">
            <a:xfrm>
              <a:off x="884" y="3202"/>
              <a:ext cx="360" cy="157"/>
            </a:xfrm>
            <a:prstGeom prst="rect">
              <a:avLst/>
            </a:prstGeom>
            <a:solidFill>
              <a:srgbClr val="004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2" name="Rectangle 40"/>
            <p:cNvSpPr>
              <a:spLocks noChangeArrowheads="1"/>
            </p:cNvSpPr>
            <p:nvPr/>
          </p:nvSpPr>
          <p:spPr bwMode="auto">
            <a:xfrm>
              <a:off x="884" y="3359"/>
              <a:ext cx="360" cy="212"/>
            </a:xfrm>
            <a:prstGeom prst="rect">
              <a:avLst/>
            </a:prstGeom>
            <a:solidFill>
              <a:srgbClr val="004D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3" name="Rectangle 41"/>
            <p:cNvSpPr>
              <a:spLocks noChangeArrowheads="1"/>
            </p:cNvSpPr>
            <p:nvPr/>
          </p:nvSpPr>
          <p:spPr bwMode="auto">
            <a:xfrm>
              <a:off x="884" y="1117"/>
              <a:ext cx="360" cy="245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4" name="Rectangle 42"/>
            <p:cNvSpPr>
              <a:spLocks noChangeArrowheads="1"/>
            </p:cNvSpPr>
            <p:nvPr/>
          </p:nvSpPr>
          <p:spPr bwMode="auto">
            <a:xfrm>
              <a:off x="1927" y="1500"/>
              <a:ext cx="358" cy="213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5" name="Rectangle 43"/>
            <p:cNvSpPr>
              <a:spLocks noChangeArrowheads="1"/>
            </p:cNvSpPr>
            <p:nvPr/>
          </p:nvSpPr>
          <p:spPr bwMode="auto">
            <a:xfrm>
              <a:off x="1927" y="1713"/>
              <a:ext cx="358" cy="155"/>
            </a:xfrm>
            <a:prstGeom prst="rect">
              <a:avLst/>
            </a:prstGeom>
            <a:solidFill>
              <a:srgbClr val="0065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6" name="Rectangle 44"/>
            <p:cNvSpPr>
              <a:spLocks noChangeArrowheads="1"/>
            </p:cNvSpPr>
            <p:nvPr/>
          </p:nvSpPr>
          <p:spPr bwMode="auto">
            <a:xfrm>
              <a:off x="1927" y="1868"/>
              <a:ext cx="358" cy="129"/>
            </a:xfrm>
            <a:prstGeom prst="rect">
              <a:avLst/>
            </a:prstGeom>
            <a:solidFill>
              <a:srgbClr val="0064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7" name="Rectangle 45"/>
            <p:cNvSpPr>
              <a:spLocks noChangeArrowheads="1"/>
            </p:cNvSpPr>
            <p:nvPr/>
          </p:nvSpPr>
          <p:spPr bwMode="auto">
            <a:xfrm>
              <a:off x="1927" y="1997"/>
              <a:ext cx="358" cy="72"/>
            </a:xfrm>
            <a:prstGeom prst="rect">
              <a:avLst/>
            </a:prstGeom>
            <a:solidFill>
              <a:srgbClr val="0063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8" name="Rectangle 46"/>
            <p:cNvSpPr>
              <a:spLocks noChangeArrowheads="1"/>
            </p:cNvSpPr>
            <p:nvPr/>
          </p:nvSpPr>
          <p:spPr bwMode="auto">
            <a:xfrm>
              <a:off x="1927" y="2069"/>
              <a:ext cx="358" cy="98"/>
            </a:xfrm>
            <a:prstGeom prst="rect">
              <a:avLst/>
            </a:prstGeom>
            <a:solidFill>
              <a:srgbClr val="0062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79" name="Rectangle 47"/>
            <p:cNvSpPr>
              <a:spLocks noChangeArrowheads="1"/>
            </p:cNvSpPr>
            <p:nvPr/>
          </p:nvSpPr>
          <p:spPr bwMode="auto">
            <a:xfrm>
              <a:off x="1927" y="2167"/>
              <a:ext cx="358" cy="58"/>
            </a:xfrm>
            <a:prstGeom prst="rect">
              <a:avLst/>
            </a:prstGeom>
            <a:solidFill>
              <a:srgbClr val="0061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0" name="Rectangle 48"/>
            <p:cNvSpPr>
              <a:spLocks noChangeArrowheads="1"/>
            </p:cNvSpPr>
            <p:nvPr/>
          </p:nvSpPr>
          <p:spPr bwMode="auto">
            <a:xfrm>
              <a:off x="1927" y="2225"/>
              <a:ext cx="358" cy="69"/>
            </a:xfrm>
            <a:prstGeom prst="rect">
              <a:avLst/>
            </a:prstGeom>
            <a:solidFill>
              <a:srgbClr val="006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1" name="Rectangle 49"/>
            <p:cNvSpPr>
              <a:spLocks noChangeArrowheads="1"/>
            </p:cNvSpPr>
            <p:nvPr/>
          </p:nvSpPr>
          <p:spPr bwMode="auto">
            <a:xfrm>
              <a:off x="1927" y="2294"/>
              <a:ext cx="358" cy="58"/>
            </a:xfrm>
            <a:prstGeom prst="rect">
              <a:avLst/>
            </a:prstGeom>
            <a:solidFill>
              <a:srgbClr val="005F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2" name="Rectangle 50"/>
            <p:cNvSpPr>
              <a:spLocks noChangeArrowheads="1"/>
            </p:cNvSpPr>
            <p:nvPr/>
          </p:nvSpPr>
          <p:spPr bwMode="auto">
            <a:xfrm>
              <a:off x="1927" y="2352"/>
              <a:ext cx="358" cy="42"/>
            </a:xfrm>
            <a:prstGeom prst="rect">
              <a:avLst/>
            </a:prstGeom>
            <a:solidFill>
              <a:srgbClr val="005E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3" name="Rectangle 51"/>
            <p:cNvSpPr>
              <a:spLocks noChangeArrowheads="1"/>
            </p:cNvSpPr>
            <p:nvPr/>
          </p:nvSpPr>
          <p:spPr bwMode="auto">
            <a:xfrm>
              <a:off x="1927" y="2394"/>
              <a:ext cx="358" cy="57"/>
            </a:xfrm>
            <a:prstGeom prst="rect">
              <a:avLst/>
            </a:prstGeom>
            <a:solidFill>
              <a:srgbClr val="005D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4" name="Rectangle 52"/>
            <p:cNvSpPr>
              <a:spLocks noChangeArrowheads="1"/>
            </p:cNvSpPr>
            <p:nvPr/>
          </p:nvSpPr>
          <p:spPr bwMode="auto">
            <a:xfrm>
              <a:off x="1927" y="2451"/>
              <a:ext cx="358" cy="56"/>
            </a:xfrm>
            <a:prstGeom prst="rect">
              <a:avLst/>
            </a:prstGeom>
            <a:solidFill>
              <a:srgbClr val="005C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5" name="Rectangle 53"/>
            <p:cNvSpPr>
              <a:spLocks noChangeArrowheads="1"/>
            </p:cNvSpPr>
            <p:nvPr/>
          </p:nvSpPr>
          <p:spPr bwMode="auto">
            <a:xfrm>
              <a:off x="1927" y="2507"/>
              <a:ext cx="358" cy="43"/>
            </a:xfrm>
            <a:prstGeom prst="rect">
              <a:avLst/>
            </a:prstGeom>
            <a:solidFill>
              <a:srgbClr val="005B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6" name="Rectangle 54"/>
            <p:cNvSpPr>
              <a:spLocks noChangeArrowheads="1"/>
            </p:cNvSpPr>
            <p:nvPr/>
          </p:nvSpPr>
          <p:spPr bwMode="auto">
            <a:xfrm>
              <a:off x="1927" y="2550"/>
              <a:ext cx="358" cy="72"/>
            </a:xfrm>
            <a:prstGeom prst="rect">
              <a:avLst/>
            </a:prstGeom>
            <a:solidFill>
              <a:srgbClr val="005AB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7" name="Rectangle 55"/>
            <p:cNvSpPr>
              <a:spLocks noChangeArrowheads="1"/>
            </p:cNvSpPr>
            <p:nvPr/>
          </p:nvSpPr>
          <p:spPr bwMode="auto">
            <a:xfrm>
              <a:off x="1927" y="2622"/>
              <a:ext cx="358" cy="42"/>
            </a:xfrm>
            <a:prstGeom prst="rect">
              <a:avLst/>
            </a:prstGeom>
            <a:solidFill>
              <a:srgbClr val="0059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8" name="Rectangle 56"/>
            <p:cNvSpPr>
              <a:spLocks noChangeArrowheads="1"/>
            </p:cNvSpPr>
            <p:nvPr/>
          </p:nvSpPr>
          <p:spPr bwMode="auto">
            <a:xfrm>
              <a:off x="1927" y="2664"/>
              <a:ext cx="358" cy="56"/>
            </a:xfrm>
            <a:prstGeom prst="rect">
              <a:avLst/>
            </a:prstGeom>
            <a:solidFill>
              <a:srgbClr val="0058B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89" name="Rectangle 57"/>
            <p:cNvSpPr>
              <a:spLocks noChangeArrowheads="1"/>
            </p:cNvSpPr>
            <p:nvPr/>
          </p:nvSpPr>
          <p:spPr bwMode="auto">
            <a:xfrm>
              <a:off x="1927" y="2720"/>
              <a:ext cx="358" cy="57"/>
            </a:xfrm>
            <a:prstGeom prst="rect">
              <a:avLst/>
            </a:prstGeom>
            <a:solidFill>
              <a:srgbClr val="0057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0" name="Rectangle 58"/>
            <p:cNvSpPr>
              <a:spLocks noChangeArrowheads="1"/>
            </p:cNvSpPr>
            <p:nvPr/>
          </p:nvSpPr>
          <p:spPr bwMode="auto">
            <a:xfrm>
              <a:off x="1927" y="2777"/>
              <a:ext cx="358" cy="29"/>
            </a:xfrm>
            <a:prstGeom prst="rect">
              <a:avLst/>
            </a:prstGeom>
            <a:solidFill>
              <a:srgbClr val="0055A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1" name="Rectangle 59"/>
            <p:cNvSpPr>
              <a:spLocks noChangeArrowheads="1"/>
            </p:cNvSpPr>
            <p:nvPr/>
          </p:nvSpPr>
          <p:spPr bwMode="auto">
            <a:xfrm>
              <a:off x="1927" y="2806"/>
              <a:ext cx="358" cy="71"/>
            </a:xfrm>
            <a:prstGeom prst="rect">
              <a:avLst/>
            </a:prstGeom>
            <a:solidFill>
              <a:srgbClr val="0055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2" name="Rectangle 60"/>
            <p:cNvSpPr>
              <a:spLocks noChangeArrowheads="1"/>
            </p:cNvSpPr>
            <p:nvPr/>
          </p:nvSpPr>
          <p:spPr bwMode="auto">
            <a:xfrm>
              <a:off x="1927" y="2877"/>
              <a:ext cx="358" cy="70"/>
            </a:xfrm>
            <a:prstGeom prst="rect">
              <a:avLst/>
            </a:prstGeom>
            <a:solidFill>
              <a:srgbClr val="0054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3" name="Rectangle 61"/>
            <p:cNvSpPr>
              <a:spLocks noChangeArrowheads="1"/>
            </p:cNvSpPr>
            <p:nvPr/>
          </p:nvSpPr>
          <p:spPr bwMode="auto">
            <a:xfrm>
              <a:off x="1927" y="2947"/>
              <a:ext cx="358" cy="57"/>
            </a:xfrm>
            <a:prstGeom prst="rect">
              <a:avLst/>
            </a:prstGeom>
            <a:solidFill>
              <a:srgbClr val="0053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4" name="Rectangle 62"/>
            <p:cNvSpPr>
              <a:spLocks noChangeArrowheads="1"/>
            </p:cNvSpPr>
            <p:nvPr/>
          </p:nvSpPr>
          <p:spPr bwMode="auto">
            <a:xfrm>
              <a:off x="1927" y="3004"/>
              <a:ext cx="358" cy="72"/>
            </a:xfrm>
            <a:prstGeom prst="rect">
              <a:avLst/>
            </a:prstGeom>
            <a:solidFill>
              <a:srgbClr val="0051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5" name="Rectangle 63"/>
            <p:cNvSpPr>
              <a:spLocks noChangeArrowheads="1"/>
            </p:cNvSpPr>
            <p:nvPr/>
          </p:nvSpPr>
          <p:spPr bwMode="auto">
            <a:xfrm>
              <a:off x="1927" y="3076"/>
              <a:ext cx="358" cy="84"/>
            </a:xfrm>
            <a:prstGeom prst="rect">
              <a:avLst/>
            </a:prstGeom>
            <a:solidFill>
              <a:srgbClr val="005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6" name="Rectangle 64"/>
            <p:cNvSpPr>
              <a:spLocks noChangeArrowheads="1"/>
            </p:cNvSpPr>
            <p:nvPr/>
          </p:nvSpPr>
          <p:spPr bwMode="auto">
            <a:xfrm>
              <a:off x="1927" y="3160"/>
              <a:ext cx="358" cy="100"/>
            </a:xfrm>
            <a:prstGeom prst="rect">
              <a:avLst/>
            </a:prstGeom>
            <a:solidFill>
              <a:srgbClr val="0050A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7" name="Rectangle 65"/>
            <p:cNvSpPr>
              <a:spLocks noChangeArrowheads="1"/>
            </p:cNvSpPr>
            <p:nvPr/>
          </p:nvSpPr>
          <p:spPr bwMode="auto">
            <a:xfrm>
              <a:off x="1927" y="3260"/>
              <a:ext cx="358" cy="127"/>
            </a:xfrm>
            <a:prstGeom prst="rect">
              <a:avLst/>
            </a:prstGeom>
            <a:solidFill>
              <a:srgbClr val="004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8" name="Rectangle 66"/>
            <p:cNvSpPr>
              <a:spLocks noChangeArrowheads="1"/>
            </p:cNvSpPr>
            <p:nvPr/>
          </p:nvSpPr>
          <p:spPr bwMode="auto">
            <a:xfrm>
              <a:off x="1927" y="3387"/>
              <a:ext cx="358" cy="184"/>
            </a:xfrm>
            <a:prstGeom prst="rect">
              <a:avLst/>
            </a:prstGeom>
            <a:solidFill>
              <a:srgbClr val="004D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99" name="Rectangle 67"/>
            <p:cNvSpPr>
              <a:spLocks noChangeArrowheads="1"/>
            </p:cNvSpPr>
            <p:nvPr/>
          </p:nvSpPr>
          <p:spPr bwMode="auto">
            <a:xfrm>
              <a:off x="1927" y="1500"/>
              <a:ext cx="358" cy="207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900" name="Rectangle 68"/>
            <p:cNvSpPr>
              <a:spLocks noChangeArrowheads="1"/>
            </p:cNvSpPr>
            <p:nvPr/>
          </p:nvSpPr>
          <p:spPr bwMode="auto">
            <a:xfrm>
              <a:off x="1244" y="3359"/>
              <a:ext cx="358" cy="212"/>
            </a:xfrm>
            <a:prstGeom prst="rect">
              <a:avLst/>
            </a:prstGeom>
            <a:gradFill rotWithShape="1">
              <a:gsLst>
                <a:gs pos="0">
                  <a:srgbClr val="9DDFFD"/>
                </a:gs>
                <a:gs pos="50000">
                  <a:srgbClr val="9DDFFD">
                    <a:gamma/>
                    <a:shade val="46275"/>
                    <a:invGamma/>
                  </a:srgbClr>
                </a:gs>
                <a:gs pos="100000">
                  <a:srgbClr val="9DDFFD"/>
                </a:gs>
              </a:gsLst>
              <a:lin ang="189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901" name="Rectangle 69"/>
            <p:cNvSpPr>
              <a:spLocks noChangeArrowheads="1"/>
            </p:cNvSpPr>
            <p:nvPr/>
          </p:nvSpPr>
          <p:spPr bwMode="auto">
            <a:xfrm>
              <a:off x="2285" y="2976"/>
              <a:ext cx="350" cy="595"/>
            </a:xfrm>
            <a:prstGeom prst="rect">
              <a:avLst/>
            </a:prstGeom>
            <a:gradFill rotWithShape="1">
              <a:gsLst>
                <a:gs pos="0">
                  <a:srgbClr val="9DDFFD"/>
                </a:gs>
                <a:gs pos="50000">
                  <a:srgbClr val="9DDFFD">
                    <a:gamma/>
                    <a:shade val="46275"/>
                    <a:invGamma/>
                  </a:srgbClr>
                </a:gs>
                <a:gs pos="100000">
                  <a:srgbClr val="9DDFFD"/>
                </a:gs>
              </a:gsLst>
              <a:lin ang="189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918" name="Rectangle 86"/>
            <p:cNvSpPr>
              <a:spLocks noChangeArrowheads="1"/>
            </p:cNvSpPr>
            <p:nvPr/>
          </p:nvSpPr>
          <p:spPr bwMode="auto">
            <a:xfrm>
              <a:off x="1002" y="935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92%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19" name="Rectangle 87"/>
            <p:cNvSpPr>
              <a:spLocks noChangeArrowheads="1"/>
            </p:cNvSpPr>
            <p:nvPr/>
          </p:nvSpPr>
          <p:spPr bwMode="auto">
            <a:xfrm>
              <a:off x="2043" y="1218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78%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20" name="Rectangle 88"/>
            <p:cNvSpPr>
              <a:spLocks noChangeArrowheads="1"/>
            </p:cNvSpPr>
            <p:nvPr/>
          </p:nvSpPr>
          <p:spPr bwMode="auto">
            <a:xfrm>
              <a:off x="1388" y="3076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21" name="Rectangle 89"/>
            <p:cNvSpPr>
              <a:spLocks noChangeArrowheads="1"/>
            </p:cNvSpPr>
            <p:nvPr/>
          </p:nvSpPr>
          <p:spPr bwMode="auto">
            <a:xfrm>
              <a:off x="2405" y="2693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22%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35" name="Rectangle 103"/>
            <p:cNvSpPr>
              <a:spLocks noChangeArrowheads="1"/>
            </p:cNvSpPr>
            <p:nvPr/>
          </p:nvSpPr>
          <p:spPr bwMode="auto">
            <a:xfrm>
              <a:off x="1041" y="2664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36" name="Rectangle 104"/>
            <p:cNvSpPr>
              <a:spLocks noChangeArrowheads="1"/>
            </p:cNvSpPr>
            <p:nvPr/>
          </p:nvSpPr>
          <p:spPr bwMode="auto">
            <a:xfrm>
              <a:off x="1350" y="3419"/>
              <a:ext cx="14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37" name="Rectangle 105"/>
            <p:cNvSpPr>
              <a:spLocks noChangeArrowheads="1"/>
            </p:cNvSpPr>
            <p:nvPr/>
          </p:nvSpPr>
          <p:spPr bwMode="auto">
            <a:xfrm>
              <a:off x="2059" y="2664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0938" name="Rectangle 106"/>
            <p:cNvSpPr>
              <a:spLocks noChangeArrowheads="1"/>
            </p:cNvSpPr>
            <p:nvPr/>
          </p:nvSpPr>
          <p:spPr bwMode="auto">
            <a:xfrm>
              <a:off x="2370" y="3419"/>
              <a:ext cx="14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20939" name="Text Box 107"/>
          <p:cNvSpPr txBox="1">
            <a:spLocks noChangeArrowheads="1"/>
          </p:cNvSpPr>
          <p:nvPr/>
        </p:nvSpPr>
        <p:spPr bwMode="auto">
          <a:xfrm>
            <a:off x="914400" y="6092825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0969" name="Group 137"/>
          <p:cNvGrpSpPr>
            <a:grpSpLocks/>
          </p:cNvGrpSpPr>
          <p:nvPr/>
        </p:nvGrpSpPr>
        <p:grpSpPr bwMode="auto">
          <a:xfrm>
            <a:off x="4787900" y="2274888"/>
            <a:ext cx="4017963" cy="3746500"/>
            <a:chOff x="2930" y="1344"/>
            <a:chExt cx="2531" cy="2360"/>
          </a:xfrm>
        </p:grpSpPr>
        <p:pic>
          <p:nvPicPr>
            <p:cNvPr id="120944" name="Picture 1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33" y="1497"/>
              <a:ext cx="360" cy="1997"/>
            </a:xfrm>
            <a:prstGeom prst="rect">
              <a:avLst/>
            </a:prstGeom>
            <a:gradFill rotWithShape="1">
              <a:gsLst>
                <a:gs pos="0">
                  <a:srgbClr val="3FBFFF"/>
                </a:gs>
                <a:gs pos="100000">
                  <a:srgbClr val="3FB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120945" name="Rectangle 113"/>
            <p:cNvSpPr>
              <a:spLocks noChangeArrowheads="1"/>
            </p:cNvSpPr>
            <p:nvPr/>
          </p:nvSpPr>
          <p:spPr bwMode="auto">
            <a:xfrm>
              <a:off x="2930" y="1497"/>
              <a:ext cx="359" cy="199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20946" name="Picture 1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28" y="1626"/>
              <a:ext cx="369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47" name="Rectangle 115"/>
            <p:cNvSpPr>
              <a:spLocks noChangeArrowheads="1"/>
            </p:cNvSpPr>
            <p:nvPr/>
          </p:nvSpPr>
          <p:spPr bwMode="auto">
            <a:xfrm>
              <a:off x="3828" y="1626"/>
              <a:ext cx="369" cy="186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20948" name="Picture 1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0" y="1562"/>
              <a:ext cx="361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49" name="Rectangle 117"/>
            <p:cNvSpPr>
              <a:spLocks noChangeArrowheads="1"/>
            </p:cNvSpPr>
            <p:nvPr/>
          </p:nvSpPr>
          <p:spPr bwMode="auto">
            <a:xfrm>
              <a:off x="4740" y="1568"/>
              <a:ext cx="361" cy="193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950" name="Rectangle 118"/>
            <p:cNvSpPr>
              <a:spLocks noChangeArrowheads="1"/>
            </p:cNvSpPr>
            <p:nvPr/>
          </p:nvSpPr>
          <p:spPr bwMode="auto">
            <a:xfrm>
              <a:off x="3289" y="3322"/>
              <a:ext cx="362" cy="172"/>
            </a:xfrm>
            <a:prstGeom prst="rect">
              <a:avLst/>
            </a:prstGeom>
            <a:solidFill>
              <a:srgbClr val="3333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951" name="Rectangle 119"/>
            <p:cNvSpPr>
              <a:spLocks noChangeArrowheads="1"/>
            </p:cNvSpPr>
            <p:nvPr/>
          </p:nvSpPr>
          <p:spPr bwMode="auto">
            <a:xfrm>
              <a:off x="4197" y="3194"/>
              <a:ext cx="361" cy="300"/>
            </a:xfrm>
            <a:prstGeom prst="rect">
              <a:avLst/>
            </a:prstGeom>
            <a:solidFill>
              <a:srgbClr val="3333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952" name="Rectangle 120"/>
            <p:cNvSpPr>
              <a:spLocks noChangeArrowheads="1"/>
            </p:cNvSpPr>
            <p:nvPr/>
          </p:nvSpPr>
          <p:spPr bwMode="auto">
            <a:xfrm>
              <a:off x="5101" y="3259"/>
              <a:ext cx="360" cy="236"/>
            </a:xfrm>
            <a:prstGeom prst="rect">
              <a:avLst/>
            </a:prstGeom>
            <a:solidFill>
              <a:srgbClr val="333399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953" name="Rectangle 121"/>
            <p:cNvSpPr>
              <a:spLocks noChangeArrowheads="1"/>
            </p:cNvSpPr>
            <p:nvPr/>
          </p:nvSpPr>
          <p:spPr bwMode="auto">
            <a:xfrm>
              <a:off x="3042" y="1344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92%</a:t>
              </a:r>
            </a:p>
          </p:txBody>
        </p:sp>
        <p:sp>
          <p:nvSpPr>
            <p:cNvPr id="120954" name="Rectangle 122"/>
            <p:cNvSpPr>
              <a:spLocks noChangeArrowheads="1"/>
            </p:cNvSpPr>
            <p:nvPr/>
          </p:nvSpPr>
          <p:spPr bwMode="auto">
            <a:xfrm>
              <a:off x="3950" y="1472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86%</a:t>
              </a:r>
            </a:p>
          </p:txBody>
        </p:sp>
        <p:sp>
          <p:nvSpPr>
            <p:cNvPr id="120955" name="Rectangle 123"/>
            <p:cNvSpPr>
              <a:spLocks noChangeArrowheads="1"/>
            </p:cNvSpPr>
            <p:nvPr/>
          </p:nvSpPr>
          <p:spPr bwMode="auto">
            <a:xfrm>
              <a:off x="4853" y="1408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89%</a:t>
              </a:r>
            </a:p>
          </p:txBody>
        </p:sp>
        <p:sp>
          <p:nvSpPr>
            <p:cNvPr id="120956" name="Rectangle 124"/>
            <p:cNvSpPr>
              <a:spLocks noChangeArrowheads="1"/>
            </p:cNvSpPr>
            <p:nvPr/>
          </p:nvSpPr>
          <p:spPr bwMode="auto">
            <a:xfrm>
              <a:off x="3436" y="3157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120957" name="Rectangle 125"/>
            <p:cNvSpPr>
              <a:spLocks noChangeArrowheads="1"/>
            </p:cNvSpPr>
            <p:nvPr/>
          </p:nvSpPr>
          <p:spPr bwMode="auto">
            <a:xfrm>
              <a:off x="4310" y="2906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14%</a:t>
              </a:r>
            </a:p>
          </p:txBody>
        </p:sp>
        <p:sp>
          <p:nvSpPr>
            <p:cNvPr id="120958" name="Rectangle 126"/>
            <p:cNvSpPr>
              <a:spLocks noChangeArrowheads="1"/>
            </p:cNvSpPr>
            <p:nvPr/>
          </p:nvSpPr>
          <p:spPr bwMode="auto">
            <a:xfrm>
              <a:off x="5215" y="3093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11%</a:t>
              </a:r>
            </a:p>
          </p:txBody>
        </p:sp>
        <p:sp>
          <p:nvSpPr>
            <p:cNvPr id="120959" name="Rectangle 127"/>
            <p:cNvSpPr>
              <a:spLocks noChangeArrowheads="1"/>
            </p:cNvSpPr>
            <p:nvPr/>
          </p:nvSpPr>
          <p:spPr bwMode="auto">
            <a:xfrm>
              <a:off x="3242" y="3589"/>
              <a:ext cx="1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Alta</a:t>
              </a:r>
            </a:p>
          </p:txBody>
        </p:sp>
        <p:sp>
          <p:nvSpPr>
            <p:cNvPr id="120960" name="Rectangle 128"/>
            <p:cNvSpPr>
              <a:spLocks noChangeArrowheads="1"/>
            </p:cNvSpPr>
            <p:nvPr/>
          </p:nvSpPr>
          <p:spPr bwMode="auto">
            <a:xfrm>
              <a:off x="4083" y="3589"/>
              <a:ext cx="27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Media</a:t>
              </a:r>
            </a:p>
          </p:txBody>
        </p:sp>
        <p:sp>
          <p:nvSpPr>
            <p:cNvPr id="120961" name="Rectangle 129"/>
            <p:cNvSpPr>
              <a:spLocks noChangeArrowheads="1"/>
            </p:cNvSpPr>
            <p:nvPr/>
          </p:nvSpPr>
          <p:spPr bwMode="auto">
            <a:xfrm>
              <a:off x="5040" y="3589"/>
              <a:ext cx="19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Baja</a:t>
              </a:r>
            </a:p>
          </p:txBody>
        </p:sp>
        <p:sp>
          <p:nvSpPr>
            <p:cNvPr id="120962" name="Rectangle 130"/>
            <p:cNvSpPr>
              <a:spLocks noChangeArrowheads="1"/>
            </p:cNvSpPr>
            <p:nvPr/>
          </p:nvSpPr>
          <p:spPr bwMode="auto">
            <a:xfrm>
              <a:off x="3045" y="2555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</a:t>
              </a:r>
            </a:p>
          </p:txBody>
        </p:sp>
        <p:sp>
          <p:nvSpPr>
            <p:cNvPr id="120963" name="Rectangle 131"/>
            <p:cNvSpPr>
              <a:spLocks noChangeArrowheads="1"/>
            </p:cNvSpPr>
            <p:nvPr/>
          </p:nvSpPr>
          <p:spPr bwMode="auto">
            <a:xfrm>
              <a:off x="3408" y="3353"/>
              <a:ext cx="1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</a:p>
          </p:txBody>
        </p:sp>
        <p:sp>
          <p:nvSpPr>
            <p:cNvPr id="120964" name="Rectangle 132"/>
            <p:cNvSpPr>
              <a:spLocks noChangeArrowheads="1"/>
            </p:cNvSpPr>
            <p:nvPr/>
          </p:nvSpPr>
          <p:spPr bwMode="auto">
            <a:xfrm>
              <a:off x="3940" y="2557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</a:t>
              </a:r>
            </a:p>
          </p:txBody>
        </p:sp>
        <p:sp>
          <p:nvSpPr>
            <p:cNvPr id="120965" name="Rectangle 133"/>
            <p:cNvSpPr>
              <a:spLocks noChangeArrowheads="1"/>
            </p:cNvSpPr>
            <p:nvPr/>
          </p:nvSpPr>
          <p:spPr bwMode="auto">
            <a:xfrm>
              <a:off x="4884" y="2555"/>
              <a:ext cx="8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</a:t>
              </a:r>
            </a:p>
          </p:txBody>
        </p:sp>
        <p:sp>
          <p:nvSpPr>
            <p:cNvPr id="120966" name="Rectangle 134"/>
            <p:cNvSpPr>
              <a:spLocks noChangeArrowheads="1"/>
            </p:cNvSpPr>
            <p:nvPr/>
          </p:nvSpPr>
          <p:spPr bwMode="auto">
            <a:xfrm>
              <a:off x="4348" y="3307"/>
              <a:ext cx="1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</a:p>
          </p:txBody>
        </p:sp>
        <p:sp>
          <p:nvSpPr>
            <p:cNvPr id="120967" name="Rectangle 135"/>
            <p:cNvSpPr>
              <a:spLocks noChangeArrowheads="1"/>
            </p:cNvSpPr>
            <p:nvPr/>
          </p:nvSpPr>
          <p:spPr bwMode="auto">
            <a:xfrm>
              <a:off x="5207" y="3355"/>
              <a:ext cx="13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</a:p>
          </p:txBody>
        </p:sp>
      </p:grpSp>
      <p:sp>
        <p:nvSpPr>
          <p:cNvPr id="120970" name="Text Box 138"/>
          <p:cNvSpPr txBox="1">
            <a:spLocks noChangeArrowheads="1"/>
          </p:cNvSpPr>
          <p:nvPr/>
        </p:nvSpPr>
        <p:spPr bwMode="auto">
          <a:xfrm>
            <a:off x="5086350" y="6092825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971" name="Text Box 139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  <p:sp>
        <p:nvSpPr>
          <p:cNvPr id="120973" name="Text Box 141"/>
          <p:cNvSpPr txBox="1">
            <a:spLocks noChangeArrowheads="1"/>
          </p:cNvSpPr>
          <p:nvPr/>
        </p:nvSpPr>
        <p:spPr bwMode="auto">
          <a:xfrm>
            <a:off x="4427538" y="6165850"/>
            <a:ext cx="3311525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554-110D-40DA-BE03-804E3655419E}" type="slidenum">
              <a:rPr lang="en-US"/>
              <a:pPr/>
              <a:t>35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 algn="l"/>
            <a:r>
              <a:rPr lang="es-EC" sz="2800">
                <a:latin typeface="Lucida Sans Unicode" pitchFamily="34" charset="0"/>
              </a:rPr>
              <a:t>Posicionamiento en el Mercado</a:t>
            </a:r>
            <a:br>
              <a:rPr lang="es-EC" sz="2800">
                <a:latin typeface="Lucida Sans Unicode" pitchFamily="34" charset="0"/>
              </a:rPr>
            </a:br>
            <a:r>
              <a:rPr lang="es-EC" sz="1800">
                <a:solidFill>
                  <a:schemeClr val="tx1"/>
                </a:solidFill>
                <a:latin typeface="Lucida Sans Unicode" pitchFamily="34" charset="0"/>
              </a:rPr>
              <a:t>Palabras Espontáneas de los adolescentes.</a:t>
            </a:r>
          </a:p>
        </p:txBody>
      </p:sp>
      <p:graphicFrame>
        <p:nvGraphicFramePr>
          <p:cNvPr id="261233" name="Group 2161"/>
          <p:cNvGraphicFramePr>
            <a:graphicFrameLocks noGrp="1"/>
          </p:cNvGraphicFramePr>
          <p:nvPr>
            <p:ph sz="half" idx="1"/>
          </p:nvPr>
        </p:nvGraphicFramePr>
        <p:xfrm>
          <a:off x="457200" y="1341438"/>
          <a:ext cx="3211513" cy="5024437"/>
        </p:xfrm>
        <a:graphic>
          <a:graphicData uri="http://schemas.openxmlformats.org/drawingml/2006/table">
            <a:tbl>
              <a:tblPr/>
              <a:tblGrid>
                <a:gridCol w="2770188"/>
                <a:gridCol w="441325"/>
              </a:tblGrid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Chévere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39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Farándula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17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Interesante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17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Divertida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14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Juvenil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14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Entretenida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13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Buena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Bacán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9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Bonita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8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Entretenimiento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5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Juventud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5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Música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5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Artista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4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Chismes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4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Increíble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4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1234" name="Group 2162"/>
          <p:cNvGraphicFramePr>
            <a:graphicFrameLocks noGrp="1"/>
          </p:cNvGraphicFramePr>
          <p:nvPr>
            <p:ph sz="quarter" idx="2"/>
          </p:nvPr>
        </p:nvGraphicFramePr>
        <p:xfrm>
          <a:off x="4716463" y="1341438"/>
          <a:ext cx="3082925" cy="5024437"/>
        </p:xfrm>
        <a:graphic>
          <a:graphicData uri="http://schemas.openxmlformats.org/drawingml/2006/table">
            <a:tbl>
              <a:tblPr/>
              <a:tblGrid>
                <a:gridCol w="2770187"/>
                <a:gridCol w="312738"/>
              </a:tblGrid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Chismosa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Completa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Moda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3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Adolescentes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Diversión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Extrovertida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Informativa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Locura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Nada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Original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Súper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Actual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Actualidad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Alegre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Alocada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26AC3-8A34-4883-BD49-12ED2AFD4E49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259448" name="Group 376"/>
          <p:cNvGraphicFramePr>
            <a:graphicFrameLocks noGrp="1"/>
          </p:cNvGraphicFramePr>
          <p:nvPr>
            <p:ph sz="half" idx="1"/>
          </p:nvPr>
        </p:nvGraphicFramePr>
        <p:xfrm>
          <a:off x="457200" y="1268413"/>
          <a:ext cx="2947988" cy="5116512"/>
        </p:xfrm>
        <a:graphic>
          <a:graphicData uri="http://schemas.openxmlformats.org/drawingml/2006/table">
            <a:tbl>
              <a:tblPr/>
              <a:tblGrid>
                <a:gridCol w="2635250"/>
                <a:gridCol w="312738"/>
              </a:tblGrid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Alocadísima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Artistas Famosos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Bien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Buena Información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Colorida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Concurso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Cool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Critica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Ecuatoriana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Espectacular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Espectáculos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Famosos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Fantástica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Fotos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Genial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9449" name="Group 377"/>
          <p:cNvGraphicFramePr>
            <a:graphicFrameLocks noGrp="1"/>
          </p:cNvGraphicFramePr>
          <p:nvPr>
            <p:ph sz="half" idx="2"/>
          </p:nvPr>
        </p:nvGraphicFramePr>
        <p:xfrm>
          <a:off x="4648200" y="1265238"/>
          <a:ext cx="3025775" cy="5116512"/>
        </p:xfrm>
        <a:graphic>
          <a:graphicData uri="http://schemas.openxmlformats.org/drawingml/2006/table">
            <a:tbl>
              <a:tblPr/>
              <a:tblGrid>
                <a:gridCol w="2713038"/>
                <a:gridCol w="312737"/>
              </a:tblGrid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Horóscopo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Incompleta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Informal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Inquieta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Jóvenes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La Mejor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Llamativa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Lo mejor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Loca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Maravillosa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Moderna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Muy Buena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Nice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No me gusta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No sabe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447" name="Rectangle 375"/>
          <p:cNvSpPr>
            <a:spLocks noChangeArrowheads="1"/>
          </p:cNvSpPr>
          <p:nvPr/>
        </p:nvSpPr>
        <p:spPr bwMode="auto">
          <a:xfrm>
            <a:off x="374650" y="188913"/>
            <a:ext cx="82296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C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Posicionamiento en el Mercado</a:t>
            </a:r>
            <a:br>
              <a:rPr lang="es-EC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Palabras Espontáneas de los adolescentes.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C115-065D-47DE-82B2-CE710678F702}" type="slidenum">
              <a:rPr lang="en-US"/>
              <a:pPr/>
              <a:t>37</a:t>
            </a:fld>
            <a:endParaRPr lang="en-US"/>
          </a:p>
        </p:txBody>
      </p:sp>
      <p:graphicFrame>
        <p:nvGraphicFramePr>
          <p:cNvPr id="264335" name="Group 143"/>
          <p:cNvGraphicFramePr>
            <a:graphicFrameLocks noGrp="1"/>
          </p:cNvGraphicFramePr>
          <p:nvPr>
            <p:ph idx="1"/>
          </p:nvPr>
        </p:nvGraphicFramePr>
        <p:xfrm>
          <a:off x="611188" y="1773238"/>
          <a:ext cx="2706687" cy="4322762"/>
        </p:xfrm>
        <a:graphic>
          <a:graphicData uri="http://schemas.openxmlformats.org/drawingml/2006/table">
            <a:tbl>
              <a:tblPr/>
              <a:tblGrid>
                <a:gridCol w="2378075"/>
                <a:gridCol w="328612"/>
              </a:tblGrid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Poster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Rayada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RBD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Rebuena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Recreativa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Regular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Relajo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Satisfactoria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Sorprende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Todo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Una Onda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4334" name="Rectangle 1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s-EC" sz="2800"/>
              <a:t>Posicionamiento en el Mercado</a:t>
            </a:r>
            <a:br>
              <a:rPr lang="es-EC" sz="2800"/>
            </a:br>
            <a:r>
              <a:rPr lang="es-EC" sz="1800">
                <a:solidFill>
                  <a:schemeClr val="tx1"/>
                </a:solidFill>
              </a:rPr>
              <a:t>Palabras Espontáneas de los adolescentes.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B4FA-7B66-4C67-98B8-02EFB911E607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269314" name="Group 2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435975" cy="5803900"/>
        </p:xfrm>
        <a:graphic>
          <a:graphicData uri="http://schemas.openxmlformats.org/drawingml/2006/table">
            <a:tbl>
              <a:tblPr/>
              <a:tblGrid>
                <a:gridCol w="2371725"/>
                <a:gridCol w="471488"/>
                <a:gridCol w="476250"/>
                <a:gridCol w="471487"/>
                <a:gridCol w="476250"/>
                <a:gridCol w="471488"/>
                <a:gridCol w="1897062"/>
                <a:gridCol w="474663"/>
                <a:gridCol w="474662"/>
                <a:gridCol w="473075"/>
                <a:gridCol w="377825"/>
              </a:tblGrid>
              <a:tr h="657225">
                <a:tc rowSpan="2" gridSpan="10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5.¿Qué es lo más importante que tiene la revista? Enumerarlas según preferencias (Opción dada por el encuestado)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0338">
                <a:tc gridSpan="10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Portada</a:t>
                      </a: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Cancionero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Calidad de Papel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Chismes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Promociones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Farándula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Colores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Contenido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Posters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Tamaño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Diagramación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Otros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C1E7A-5921-4D7D-94D1-F90C073C82ED}" type="slidenum">
              <a:rPr lang="en-US"/>
              <a:pPr/>
              <a:t>39</a:t>
            </a:fld>
            <a:endParaRPr lang="en-US"/>
          </a:p>
        </p:txBody>
      </p:sp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395288" y="333375"/>
            <a:ext cx="8064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 de la Revista “La Onda” </a:t>
            </a:r>
            <a:endParaRPr lang="es-ES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2798" name="Group 46"/>
          <p:cNvGrpSpPr>
            <a:grpSpLocks/>
          </p:cNvGrpSpPr>
          <p:nvPr/>
        </p:nvGrpSpPr>
        <p:grpSpPr bwMode="auto">
          <a:xfrm>
            <a:off x="1116013" y="1628775"/>
            <a:ext cx="6792912" cy="4057650"/>
            <a:chOff x="657" y="1235"/>
            <a:chExt cx="4279" cy="2556"/>
          </a:xfrm>
        </p:grpSpPr>
        <p:sp>
          <p:nvSpPr>
            <p:cNvPr id="202755" name="Freeform 3"/>
            <p:cNvSpPr>
              <a:spLocks/>
            </p:cNvSpPr>
            <p:nvPr/>
          </p:nvSpPr>
          <p:spPr bwMode="auto">
            <a:xfrm>
              <a:off x="2367" y="1609"/>
              <a:ext cx="431" cy="1046"/>
            </a:xfrm>
            <a:custGeom>
              <a:avLst/>
              <a:gdLst/>
              <a:ahLst/>
              <a:cxnLst>
                <a:cxn ang="0">
                  <a:pos x="381" y="1046"/>
                </a:cxn>
                <a:cxn ang="0">
                  <a:pos x="0" y="70"/>
                </a:cxn>
                <a:cxn ang="0">
                  <a:pos x="17" y="70"/>
                </a:cxn>
                <a:cxn ang="0">
                  <a:pos x="35" y="62"/>
                </a:cxn>
                <a:cxn ang="0">
                  <a:pos x="53" y="53"/>
                </a:cxn>
                <a:cxn ang="0">
                  <a:pos x="70" y="53"/>
                </a:cxn>
                <a:cxn ang="0">
                  <a:pos x="88" y="44"/>
                </a:cxn>
                <a:cxn ang="0">
                  <a:pos x="106" y="35"/>
                </a:cxn>
                <a:cxn ang="0">
                  <a:pos x="124" y="35"/>
                </a:cxn>
                <a:cxn ang="0">
                  <a:pos x="141" y="26"/>
                </a:cxn>
                <a:cxn ang="0">
                  <a:pos x="159" y="26"/>
                </a:cxn>
                <a:cxn ang="0">
                  <a:pos x="177" y="26"/>
                </a:cxn>
                <a:cxn ang="0">
                  <a:pos x="194" y="17"/>
                </a:cxn>
                <a:cxn ang="0">
                  <a:pos x="212" y="17"/>
                </a:cxn>
                <a:cxn ang="0">
                  <a:pos x="230" y="17"/>
                </a:cxn>
                <a:cxn ang="0">
                  <a:pos x="248" y="8"/>
                </a:cxn>
                <a:cxn ang="0">
                  <a:pos x="265" y="8"/>
                </a:cxn>
                <a:cxn ang="0">
                  <a:pos x="283" y="8"/>
                </a:cxn>
                <a:cxn ang="0">
                  <a:pos x="301" y="8"/>
                </a:cxn>
                <a:cxn ang="0">
                  <a:pos x="318" y="8"/>
                </a:cxn>
                <a:cxn ang="0">
                  <a:pos x="336" y="8"/>
                </a:cxn>
                <a:cxn ang="0">
                  <a:pos x="354" y="0"/>
                </a:cxn>
                <a:cxn ang="0">
                  <a:pos x="381" y="0"/>
                </a:cxn>
                <a:cxn ang="0">
                  <a:pos x="381" y="1046"/>
                </a:cxn>
              </a:cxnLst>
              <a:rect l="0" t="0" r="r" b="b"/>
              <a:pathLst>
                <a:path w="381" h="1046">
                  <a:moveTo>
                    <a:pt x="381" y="1046"/>
                  </a:moveTo>
                  <a:lnTo>
                    <a:pt x="0" y="70"/>
                  </a:lnTo>
                  <a:lnTo>
                    <a:pt x="17" y="70"/>
                  </a:lnTo>
                  <a:lnTo>
                    <a:pt x="35" y="62"/>
                  </a:lnTo>
                  <a:lnTo>
                    <a:pt x="53" y="53"/>
                  </a:lnTo>
                  <a:lnTo>
                    <a:pt x="70" y="53"/>
                  </a:lnTo>
                  <a:lnTo>
                    <a:pt x="88" y="44"/>
                  </a:lnTo>
                  <a:lnTo>
                    <a:pt x="106" y="35"/>
                  </a:lnTo>
                  <a:lnTo>
                    <a:pt x="124" y="35"/>
                  </a:lnTo>
                  <a:lnTo>
                    <a:pt x="141" y="26"/>
                  </a:lnTo>
                  <a:lnTo>
                    <a:pt x="159" y="26"/>
                  </a:lnTo>
                  <a:lnTo>
                    <a:pt x="177" y="26"/>
                  </a:lnTo>
                  <a:lnTo>
                    <a:pt x="194" y="17"/>
                  </a:lnTo>
                  <a:lnTo>
                    <a:pt x="212" y="17"/>
                  </a:lnTo>
                  <a:lnTo>
                    <a:pt x="230" y="17"/>
                  </a:lnTo>
                  <a:lnTo>
                    <a:pt x="248" y="8"/>
                  </a:lnTo>
                  <a:lnTo>
                    <a:pt x="265" y="8"/>
                  </a:lnTo>
                  <a:lnTo>
                    <a:pt x="283" y="8"/>
                  </a:lnTo>
                  <a:lnTo>
                    <a:pt x="301" y="8"/>
                  </a:lnTo>
                  <a:lnTo>
                    <a:pt x="318" y="8"/>
                  </a:lnTo>
                  <a:lnTo>
                    <a:pt x="336" y="8"/>
                  </a:lnTo>
                  <a:lnTo>
                    <a:pt x="354" y="0"/>
                  </a:lnTo>
                  <a:lnTo>
                    <a:pt x="381" y="0"/>
                  </a:lnTo>
                  <a:lnTo>
                    <a:pt x="381" y="1046"/>
                  </a:lnTo>
                  <a:close/>
                </a:path>
              </a:pathLst>
            </a:custGeom>
            <a:solidFill>
              <a:srgbClr val="356E8B"/>
            </a:solidFill>
            <a:ln w="14351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56" name="Freeform 4"/>
            <p:cNvSpPr>
              <a:spLocks/>
            </p:cNvSpPr>
            <p:nvPr/>
          </p:nvSpPr>
          <p:spPr bwMode="auto">
            <a:xfrm>
              <a:off x="2367" y="1609"/>
              <a:ext cx="431" cy="1046"/>
            </a:xfrm>
            <a:custGeom>
              <a:avLst/>
              <a:gdLst/>
              <a:ahLst/>
              <a:cxnLst>
                <a:cxn ang="0">
                  <a:pos x="381" y="1046"/>
                </a:cxn>
                <a:cxn ang="0">
                  <a:pos x="0" y="70"/>
                </a:cxn>
                <a:cxn ang="0">
                  <a:pos x="17" y="70"/>
                </a:cxn>
                <a:cxn ang="0">
                  <a:pos x="35" y="62"/>
                </a:cxn>
                <a:cxn ang="0">
                  <a:pos x="53" y="53"/>
                </a:cxn>
                <a:cxn ang="0">
                  <a:pos x="70" y="53"/>
                </a:cxn>
                <a:cxn ang="0">
                  <a:pos x="88" y="44"/>
                </a:cxn>
                <a:cxn ang="0">
                  <a:pos x="106" y="35"/>
                </a:cxn>
                <a:cxn ang="0">
                  <a:pos x="124" y="35"/>
                </a:cxn>
                <a:cxn ang="0">
                  <a:pos x="141" y="26"/>
                </a:cxn>
                <a:cxn ang="0">
                  <a:pos x="159" y="26"/>
                </a:cxn>
                <a:cxn ang="0">
                  <a:pos x="177" y="26"/>
                </a:cxn>
                <a:cxn ang="0">
                  <a:pos x="194" y="17"/>
                </a:cxn>
                <a:cxn ang="0">
                  <a:pos x="212" y="17"/>
                </a:cxn>
                <a:cxn ang="0">
                  <a:pos x="230" y="17"/>
                </a:cxn>
                <a:cxn ang="0">
                  <a:pos x="248" y="8"/>
                </a:cxn>
                <a:cxn ang="0">
                  <a:pos x="265" y="8"/>
                </a:cxn>
                <a:cxn ang="0">
                  <a:pos x="283" y="8"/>
                </a:cxn>
                <a:cxn ang="0">
                  <a:pos x="301" y="8"/>
                </a:cxn>
                <a:cxn ang="0">
                  <a:pos x="318" y="8"/>
                </a:cxn>
                <a:cxn ang="0">
                  <a:pos x="336" y="8"/>
                </a:cxn>
                <a:cxn ang="0">
                  <a:pos x="354" y="0"/>
                </a:cxn>
                <a:cxn ang="0">
                  <a:pos x="381" y="0"/>
                </a:cxn>
                <a:cxn ang="0">
                  <a:pos x="381" y="1046"/>
                </a:cxn>
              </a:cxnLst>
              <a:rect l="0" t="0" r="r" b="b"/>
              <a:pathLst>
                <a:path w="381" h="1046">
                  <a:moveTo>
                    <a:pt x="381" y="1046"/>
                  </a:moveTo>
                  <a:lnTo>
                    <a:pt x="0" y="70"/>
                  </a:lnTo>
                  <a:lnTo>
                    <a:pt x="17" y="70"/>
                  </a:lnTo>
                  <a:lnTo>
                    <a:pt x="35" y="62"/>
                  </a:lnTo>
                  <a:lnTo>
                    <a:pt x="53" y="53"/>
                  </a:lnTo>
                  <a:lnTo>
                    <a:pt x="70" y="53"/>
                  </a:lnTo>
                  <a:lnTo>
                    <a:pt x="88" y="44"/>
                  </a:lnTo>
                  <a:lnTo>
                    <a:pt x="106" y="35"/>
                  </a:lnTo>
                  <a:lnTo>
                    <a:pt x="124" y="35"/>
                  </a:lnTo>
                  <a:lnTo>
                    <a:pt x="141" y="26"/>
                  </a:lnTo>
                  <a:lnTo>
                    <a:pt x="159" y="26"/>
                  </a:lnTo>
                  <a:lnTo>
                    <a:pt x="177" y="26"/>
                  </a:lnTo>
                  <a:lnTo>
                    <a:pt x="194" y="17"/>
                  </a:lnTo>
                  <a:lnTo>
                    <a:pt x="212" y="17"/>
                  </a:lnTo>
                  <a:lnTo>
                    <a:pt x="230" y="17"/>
                  </a:lnTo>
                  <a:lnTo>
                    <a:pt x="248" y="8"/>
                  </a:lnTo>
                  <a:lnTo>
                    <a:pt x="265" y="8"/>
                  </a:lnTo>
                  <a:lnTo>
                    <a:pt x="283" y="8"/>
                  </a:lnTo>
                  <a:lnTo>
                    <a:pt x="301" y="8"/>
                  </a:lnTo>
                  <a:lnTo>
                    <a:pt x="318" y="8"/>
                  </a:lnTo>
                  <a:lnTo>
                    <a:pt x="336" y="8"/>
                  </a:lnTo>
                  <a:lnTo>
                    <a:pt x="354" y="0"/>
                  </a:lnTo>
                  <a:lnTo>
                    <a:pt x="381" y="0"/>
                  </a:lnTo>
                  <a:lnTo>
                    <a:pt x="381" y="104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1727" y="1683"/>
              <a:ext cx="1062" cy="976"/>
            </a:xfrm>
            <a:custGeom>
              <a:avLst/>
              <a:gdLst/>
              <a:ahLst/>
              <a:cxnLst>
                <a:cxn ang="0">
                  <a:pos x="940" y="976"/>
                </a:cxn>
                <a:cxn ang="0">
                  <a:pos x="0" y="524"/>
                </a:cxn>
                <a:cxn ang="0">
                  <a:pos x="9" y="506"/>
                </a:cxn>
                <a:cxn ang="0">
                  <a:pos x="9" y="488"/>
                </a:cxn>
                <a:cxn ang="0">
                  <a:pos x="18" y="470"/>
                </a:cxn>
                <a:cxn ang="0">
                  <a:pos x="27" y="453"/>
                </a:cxn>
                <a:cxn ang="0">
                  <a:pos x="45" y="444"/>
                </a:cxn>
                <a:cxn ang="0">
                  <a:pos x="53" y="426"/>
                </a:cxn>
                <a:cxn ang="0">
                  <a:pos x="62" y="408"/>
                </a:cxn>
                <a:cxn ang="0">
                  <a:pos x="71" y="391"/>
                </a:cxn>
                <a:cxn ang="0">
                  <a:pos x="80" y="382"/>
                </a:cxn>
                <a:cxn ang="0">
                  <a:pos x="89" y="364"/>
                </a:cxn>
                <a:cxn ang="0">
                  <a:pos x="98" y="346"/>
                </a:cxn>
                <a:cxn ang="0">
                  <a:pos x="115" y="337"/>
                </a:cxn>
                <a:cxn ang="0">
                  <a:pos x="124" y="320"/>
                </a:cxn>
                <a:cxn ang="0">
                  <a:pos x="133" y="311"/>
                </a:cxn>
                <a:cxn ang="0">
                  <a:pos x="151" y="293"/>
                </a:cxn>
                <a:cxn ang="0">
                  <a:pos x="160" y="275"/>
                </a:cxn>
                <a:cxn ang="0">
                  <a:pos x="169" y="266"/>
                </a:cxn>
                <a:cxn ang="0">
                  <a:pos x="186" y="249"/>
                </a:cxn>
                <a:cxn ang="0">
                  <a:pos x="195" y="240"/>
                </a:cxn>
                <a:cxn ang="0">
                  <a:pos x="213" y="231"/>
                </a:cxn>
                <a:cxn ang="0">
                  <a:pos x="222" y="213"/>
                </a:cxn>
                <a:cxn ang="0">
                  <a:pos x="240" y="204"/>
                </a:cxn>
                <a:cxn ang="0">
                  <a:pos x="248" y="187"/>
                </a:cxn>
                <a:cxn ang="0">
                  <a:pos x="266" y="178"/>
                </a:cxn>
                <a:cxn ang="0">
                  <a:pos x="275" y="169"/>
                </a:cxn>
                <a:cxn ang="0">
                  <a:pos x="293" y="151"/>
                </a:cxn>
                <a:cxn ang="0">
                  <a:pos x="310" y="142"/>
                </a:cxn>
                <a:cxn ang="0">
                  <a:pos x="319" y="133"/>
                </a:cxn>
                <a:cxn ang="0">
                  <a:pos x="337" y="125"/>
                </a:cxn>
                <a:cxn ang="0">
                  <a:pos x="355" y="116"/>
                </a:cxn>
                <a:cxn ang="0">
                  <a:pos x="364" y="98"/>
                </a:cxn>
                <a:cxn ang="0">
                  <a:pos x="381" y="89"/>
                </a:cxn>
                <a:cxn ang="0">
                  <a:pos x="399" y="80"/>
                </a:cxn>
                <a:cxn ang="0">
                  <a:pos x="417" y="71"/>
                </a:cxn>
                <a:cxn ang="0">
                  <a:pos x="426" y="63"/>
                </a:cxn>
                <a:cxn ang="0">
                  <a:pos x="443" y="54"/>
                </a:cxn>
                <a:cxn ang="0">
                  <a:pos x="461" y="45"/>
                </a:cxn>
                <a:cxn ang="0">
                  <a:pos x="479" y="36"/>
                </a:cxn>
                <a:cxn ang="0">
                  <a:pos x="496" y="27"/>
                </a:cxn>
                <a:cxn ang="0">
                  <a:pos x="514" y="27"/>
                </a:cxn>
                <a:cxn ang="0">
                  <a:pos x="523" y="18"/>
                </a:cxn>
                <a:cxn ang="0">
                  <a:pos x="541" y="9"/>
                </a:cxn>
                <a:cxn ang="0">
                  <a:pos x="559" y="0"/>
                </a:cxn>
                <a:cxn ang="0">
                  <a:pos x="940" y="976"/>
                </a:cxn>
              </a:cxnLst>
              <a:rect l="0" t="0" r="r" b="b"/>
              <a:pathLst>
                <a:path w="940" h="976">
                  <a:moveTo>
                    <a:pt x="940" y="976"/>
                  </a:moveTo>
                  <a:lnTo>
                    <a:pt x="0" y="524"/>
                  </a:lnTo>
                  <a:lnTo>
                    <a:pt x="9" y="506"/>
                  </a:lnTo>
                  <a:lnTo>
                    <a:pt x="9" y="488"/>
                  </a:lnTo>
                  <a:lnTo>
                    <a:pt x="18" y="470"/>
                  </a:lnTo>
                  <a:lnTo>
                    <a:pt x="27" y="453"/>
                  </a:lnTo>
                  <a:lnTo>
                    <a:pt x="45" y="444"/>
                  </a:lnTo>
                  <a:lnTo>
                    <a:pt x="53" y="426"/>
                  </a:lnTo>
                  <a:lnTo>
                    <a:pt x="62" y="408"/>
                  </a:lnTo>
                  <a:lnTo>
                    <a:pt x="71" y="391"/>
                  </a:lnTo>
                  <a:lnTo>
                    <a:pt x="80" y="382"/>
                  </a:lnTo>
                  <a:lnTo>
                    <a:pt x="89" y="364"/>
                  </a:lnTo>
                  <a:lnTo>
                    <a:pt x="98" y="346"/>
                  </a:lnTo>
                  <a:lnTo>
                    <a:pt x="115" y="337"/>
                  </a:lnTo>
                  <a:lnTo>
                    <a:pt x="124" y="320"/>
                  </a:lnTo>
                  <a:lnTo>
                    <a:pt x="133" y="311"/>
                  </a:lnTo>
                  <a:lnTo>
                    <a:pt x="151" y="293"/>
                  </a:lnTo>
                  <a:lnTo>
                    <a:pt x="160" y="275"/>
                  </a:lnTo>
                  <a:lnTo>
                    <a:pt x="169" y="266"/>
                  </a:lnTo>
                  <a:lnTo>
                    <a:pt x="186" y="249"/>
                  </a:lnTo>
                  <a:lnTo>
                    <a:pt x="195" y="240"/>
                  </a:lnTo>
                  <a:lnTo>
                    <a:pt x="213" y="231"/>
                  </a:lnTo>
                  <a:lnTo>
                    <a:pt x="222" y="213"/>
                  </a:lnTo>
                  <a:lnTo>
                    <a:pt x="240" y="204"/>
                  </a:lnTo>
                  <a:lnTo>
                    <a:pt x="248" y="187"/>
                  </a:lnTo>
                  <a:lnTo>
                    <a:pt x="266" y="178"/>
                  </a:lnTo>
                  <a:lnTo>
                    <a:pt x="275" y="169"/>
                  </a:lnTo>
                  <a:lnTo>
                    <a:pt x="293" y="151"/>
                  </a:lnTo>
                  <a:lnTo>
                    <a:pt x="310" y="142"/>
                  </a:lnTo>
                  <a:lnTo>
                    <a:pt x="319" y="133"/>
                  </a:lnTo>
                  <a:lnTo>
                    <a:pt x="337" y="125"/>
                  </a:lnTo>
                  <a:lnTo>
                    <a:pt x="355" y="116"/>
                  </a:lnTo>
                  <a:lnTo>
                    <a:pt x="364" y="98"/>
                  </a:lnTo>
                  <a:lnTo>
                    <a:pt x="381" y="89"/>
                  </a:lnTo>
                  <a:lnTo>
                    <a:pt x="399" y="80"/>
                  </a:lnTo>
                  <a:lnTo>
                    <a:pt x="417" y="71"/>
                  </a:lnTo>
                  <a:lnTo>
                    <a:pt x="426" y="63"/>
                  </a:lnTo>
                  <a:lnTo>
                    <a:pt x="443" y="54"/>
                  </a:lnTo>
                  <a:lnTo>
                    <a:pt x="461" y="45"/>
                  </a:lnTo>
                  <a:lnTo>
                    <a:pt x="479" y="36"/>
                  </a:lnTo>
                  <a:lnTo>
                    <a:pt x="496" y="27"/>
                  </a:lnTo>
                  <a:lnTo>
                    <a:pt x="514" y="27"/>
                  </a:lnTo>
                  <a:lnTo>
                    <a:pt x="523" y="18"/>
                  </a:lnTo>
                  <a:lnTo>
                    <a:pt x="541" y="9"/>
                  </a:lnTo>
                  <a:lnTo>
                    <a:pt x="559" y="0"/>
                  </a:lnTo>
                  <a:lnTo>
                    <a:pt x="940" y="976"/>
                  </a:lnTo>
                  <a:close/>
                </a:path>
              </a:pathLst>
            </a:custGeom>
            <a:solidFill>
              <a:srgbClr val="99C1C3"/>
            </a:solidFill>
            <a:ln w="14351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58" name="Freeform 6"/>
            <p:cNvSpPr>
              <a:spLocks/>
            </p:cNvSpPr>
            <p:nvPr/>
          </p:nvSpPr>
          <p:spPr bwMode="auto">
            <a:xfrm>
              <a:off x="1736" y="1679"/>
              <a:ext cx="1062" cy="976"/>
            </a:xfrm>
            <a:custGeom>
              <a:avLst/>
              <a:gdLst/>
              <a:ahLst/>
              <a:cxnLst>
                <a:cxn ang="0">
                  <a:pos x="940" y="976"/>
                </a:cxn>
                <a:cxn ang="0">
                  <a:pos x="0" y="524"/>
                </a:cxn>
                <a:cxn ang="0">
                  <a:pos x="9" y="506"/>
                </a:cxn>
                <a:cxn ang="0">
                  <a:pos x="9" y="488"/>
                </a:cxn>
                <a:cxn ang="0">
                  <a:pos x="18" y="470"/>
                </a:cxn>
                <a:cxn ang="0">
                  <a:pos x="27" y="453"/>
                </a:cxn>
                <a:cxn ang="0">
                  <a:pos x="45" y="444"/>
                </a:cxn>
                <a:cxn ang="0">
                  <a:pos x="53" y="426"/>
                </a:cxn>
                <a:cxn ang="0">
                  <a:pos x="62" y="408"/>
                </a:cxn>
                <a:cxn ang="0">
                  <a:pos x="71" y="391"/>
                </a:cxn>
                <a:cxn ang="0">
                  <a:pos x="80" y="382"/>
                </a:cxn>
                <a:cxn ang="0">
                  <a:pos x="89" y="364"/>
                </a:cxn>
                <a:cxn ang="0">
                  <a:pos x="98" y="346"/>
                </a:cxn>
                <a:cxn ang="0">
                  <a:pos x="115" y="337"/>
                </a:cxn>
                <a:cxn ang="0">
                  <a:pos x="124" y="320"/>
                </a:cxn>
                <a:cxn ang="0">
                  <a:pos x="133" y="311"/>
                </a:cxn>
                <a:cxn ang="0">
                  <a:pos x="151" y="293"/>
                </a:cxn>
                <a:cxn ang="0">
                  <a:pos x="160" y="275"/>
                </a:cxn>
                <a:cxn ang="0">
                  <a:pos x="169" y="266"/>
                </a:cxn>
                <a:cxn ang="0">
                  <a:pos x="186" y="249"/>
                </a:cxn>
                <a:cxn ang="0">
                  <a:pos x="195" y="240"/>
                </a:cxn>
                <a:cxn ang="0">
                  <a:pos x="213" y="231"/>
                </a:cxn>
                <a:cxn ang="0">
                  <a:pos x="222" y="213"/>
                </a:cxn>
                <a:cxn ang="0">
                  <a:pos x="240" y="204"/>
                </a:cxn>
                <a:cxn ang="0">
                  <a:pos x="248" y="187"/>
                </a:cxn>
                <a:cxn ang="0">
                  <a:pos x="266" y="178"/>
                </a:cxn>
                <a:cxn ang="0">
                  <a:pos x="275" y="169"/>
                </a:cxn>
                <a:cxn ang="0">
                  <a:pos x="293" y="151"/>
                </a:cxn>
                <a:cxn ang="0">
                  <a:pos x="310" y="142"/>
                </a:cxn>
                <a:cxn ang="0">
                  <a:pos x="319" y="133"/>
                </a:cxn>
                <a:cxn ang="0">
                  <a:pos x="337" y="125"/>
                </a:cxn>
                <a:cxn ang="0">
                  <a:pos x="355" y="116"/>
                </a:cxn>
                <a:cxn ang="0">
                  <a:pos x="364" y="98"/>
                </a:cxn>
                <a:cxn ang="0">
                  <a:pos x="381" y="89"/>
                </a:cxn>
                <a:cxn ang="0">
                  <a:pos x="399" y="80"/>
                </a:cxn>
                <a:cxn ang="0">
                  <a:pos x="417" y="71"/>
                </a:cxn>
                <a:cxn ang="0">
                  <a:pos x="426" y="63"/>
                </a:cxn>
                <a:cxn ang="0">
                  <a:pos x="443" y="54"/>
                </a:cxn>
                <a:cxn ang="0">
                  <a:pos x="461" y="45"/>
                </a:cxn>
                <a:cxn ang="0">
                  <a:pos x="479" y="36"/>
                </a:cxn>
                <a:cxn ang="0">
                  <a:pos x="496" y="27"/>
                </a:cxn>
                <a:cxn ang="0">
                  <a:pos x="514" y="27"/>
                </a:cxn>
                <a:cxn ang="0">
                  <a:pos x="523" y="18"/>
                </a:cxn>
                <a:cxn ang="0">
                  <a:pos x="541" y="9"/>
                </a:cxn>
                <a:cxn ang="0">
                  <a:pos x="559" y="0"/>
                </a:cxn>
                <a:cxn ang="0">
                  <a:pos x="940" y="976"/>
                </a:cxn>
              </a:cxnLst>
              <a:rect l="0" t="0" r="r" b="b"/>
              <a:pathLst>
                <a:path w="940" h="976">
                  <a:moveTo>
                    <a:pt x="940" y="976"/>
                  </a:moveTo>
                  <a:lnTo>
                    <a:pt x="0" y="524"/>
                  </a:lnTo>
                  <a:lnTo>
                    <a:pt x="9" y="506"/>
                  </a:lnTo>
                  <a:lnTo>
                    <a:pt x="9" y="488"/>
                  </a:lnTo>
                  <a:lnTo>
                    <a:pt x="18" y="470"/>
                  </a:lnTo>
                  <a:lnTo>
                    <a:pt x="27" y="453"/>
                  </a:lnTo>
                  <a:lnTo>
                    <a:pt x="45" y="444"/>
                  </a:lnTo>
                  <a:lnTo>
                    <a:pt x="53" y="426"/>
                  </a:lnTo>
                  <a:lnTo>
                    <a:pt x="62" y="408"/>
                  </a:lnTo>
                  <a:lnTo>
                    <a:pt x="71" y="391"/>
                  </a:lnTo>
                  <a:lnTo>
                    <a:pt x="80" y="382"/>
                  </a:lnTo>
                  <a:lnTo>
                    <a:pt x="89" y="364"/>
                  </a:lnTo>
                  <a:lnTo>
                    <a:pt x="98" y="346"/>
                  </a:lnTo>
                  <a:lnTo>
                    <a:pt x="115" y="337"/>
                  </a:lnTo>
                  <a:lnTo>
                    <a:pt x="124" y="320"/>
                  </a:lnTo>
                  <a:lnTo>
                    <a:pt x="133" y="311"/>
                  </a:lnTo>
                  <a:lnTo>
                    <a:pt x="151" y="293"/>
                  </a:lnTo>
                  <a:lnTo>
                    <a:pt x="160" y="275"/>
                  </a:lnTo>
                  <a:lnTo>
                    <a:pt x="169" y="266"/>
                  </a:lnTo>
                  <a:lnTo>
                    <a:pt x="186" y="249"/>
                  </a:lnTo>
                  <a:lnTo>
                    <a:pt x="195" y="240"/>
                  </a:lnTo>
                  <a:lnTo>
                    <a:pt x="213" y="231"/>
                  </a:lnTo>
                  <a:lnTo>
                    <a:pt x="222" y="213"/>
                  </a:lnTo>
                  <a:lnTo>
                    <a:pt x="240" y="204"/>
                  </a:lnTo>
                  <a:lnTo>
                    <a:pt x="248" y="187"/>
                  </a:lnTo>
                  <a:lnTo>
                    <a:pt x="266" y="178"/>
                  </a:lnTo>
                  <a:lnTo>
                    <a:pt x="275" y="169"/>
                  </a:lnTo>
                  <a:lnTo>
                    <a:pt x="293" y="151"/>
                  </a:lnTo>
                  <a:lnTo>
                    <a:pt x="310" y="142"/>
                  </a:lnTo>
                  <a:lnTo>
                    <a:pt x="319" y="133"/>
                  </a:lnTo>
                  <a:lnTo>
                    <a:pt x="337" y="125"/>
                  </a:lnTo>
                  <a:lnTo>
                    <a:pt x="355" y="116"/>
                  </a:lnTo>
                  <a:lnTo>
                    <a:pt x="364" y="98"/>
                  </a:lnTo>
                  <a:lnTo>
                    <a:pt x="381" y="89"/>
                  </a:lnTo>
                  <a:lnTo>
                    <a:pt x="399" y="80"/>
                  </a:lnTo>
                  <a:lnTo>
                    <a:pt x="417" y="71"/>
                  </a:lnTo>
                  <a:lnTo>
                    <a:pt x="426" y="63"/>
                  </a:lnTo>
                  <a:lnTo>
                    <a:pt x="443" y="54"/>
                  </a:lnTo>
                  <a:lnTo>
                    <a:pt x="461" y="45"/>
                  </a:lnTo>
                  <a:lnTo>
                    <a:pt x="479" y="36"/>
                  </a:lnTo>
                  <a:lnTo>
                    <a:pt x="496" y="27"/>
                  </a:lnTo>
                  <a:lnTo>
                    <a:pt x="514" y="27"/>
                  </a:lnTo>
                  <a:lnTo>
                    <a:pt x="523" y="18"/>
                  </a:lnTo>
                  <a:lnTo>
                    <a:pt x="541" y="9"/>
                  </a:lnTo>
                  <a:lnTo>
                    <a:pt x="559" y="0"/>
                  </a:lnTo>
                  <a:lnTo>
                    <a:pt x="940" y="9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59" name="Freeform 7"/>
            <p:cNvSpPr>
              <a:spLocks/>
            </p:cNvSpPr>
            <p:nvPr/>
          </p:nvSpPr>
          <p:spPr bwMode="auto">
            <a:xfrm>
              <a:off x="1626" y="2203"/>
              <a:ext cx="1172" cy="452"/>
            </a:xfrm>
            <a:custGeom>
              <a:avLst/>
              <a:gdLst/>
              <a:ahLst/>
              <a:cxnLst>
                <a:cxn ang="0">
                  <a:pos x="1037" y="452"/>
                </a:cxn>
                <a:cxn ang="0">
                  <a:pos x="0" y="310"/>
                </a:cxn>
                <a:cxn ang="0">
                  <a:pos x="0" y="292"/>
                </a:cxn>
                <a:cxn ang="0">
                  <a:pos x="0" y="274"/>
                </a:cxn>
                <a:cxn ang="0">
                  <a:pos x="9" y="257"/>
                </a:cxn>
                <a:cxn ang="0">
                  <a:pos x="9" y="239"/>
                </a:cxn>
                <a:cxn ang="0">
                  <a:pos x="18" y="221"/>
                </a:cxn>
                <a:cxn ang="0">
                  <a:pos x="18" y="203"/>
                </a:cxn>
                <a:cxn ang="0">
                  <a:pos x="26" y="186"/>
                </a:cxn>
                <a:cxn ang="0">
                  <a:pos x="26" y="168"/>
                </a:cxn>
                <a:cxn ang="0">
                  <a:pos x="35" y="150"/>
                </a:cxn>
                <a:cxn ang="0">
                  <a:pos x="35" y="132"/>
                </a:cxn>
                <a:cxn ang="0">
                  <a:pos x="44" y="115"/>
                </a:cxn>
                <a:cxn ang="0">
                  <a:pos x="53" y="97"/>
                </a:cxn>
                <a:cxn ang="0">
                  <a:pos x="62" y="79"/>
                </a:cxn>
                <a:cxn ang="0">
                  <a:pos x="62" y="62"/>
                </a:cxn>
                <a:cxn ang="0">
                  <a:pos x="71" y="44"/>
                </a:cxn>
                <a:cxn ang="0">
                  <a:pos x="80" y="26"/>
                </a:cxn>
                <a:cxn ang="0">
                  <a:pos x="88" y="17"/>
                </a:cxn>
                <a:cxn ang="0">
                  <a:pos x="97" y="0"/>
                </a:cxn>
                <a:cxn ang="0">
                  <a:pos x="1037" y="452"/>
                </a:cxn>
              </a:cxnLst>
              <a:rect l="0" t="0" r="r" b="b"/>
              <a:pathLst>
                <a:path w="1037" h="452">
                  <a:moveTo>
                    <a:pt x="1037" y="452"/>
                  </a:moveTo>
                  <a:lnTo>
                    <a:pt x="0" y="310"/>
                  </a:lnTo>
                  <a:lnTo>
                    <a:pt x="0" y="292"/>
                  </a:lnTo>
                  <a:lnTo>
                    <a:pt x="0" y="274"/>
                  </a:lnTo>
                  <a:lnTo>
                    <a:pt x="9" y="257"/>
                  </a:lnTo>
                  <a:lnTo>
                    <a:pt x="9" y="239"/>
                  </a:lnTo>
                  <a:lnTo>
                    <a:pt x="18" y="221"/>
                  </a:lnTo>
                  <a:lnTo>
                    <a:pt x="18" y="203"/>
                  </a:lnTo>
                  <a:lnTo>
                    <a:pt x="26" y="186"/>
                  </a:lnTo>
                  <a:lnTo>
                    <a:pt x="26" y="168"/>
                  </a:lnTo>
                  <a:lnTo>
                    <a:pt x="35" y="150"/>
                  </a:lnTo>
                  <a:lnTo>
                    <a:pt x="35" y="132"/>
                  </a:lnTo>
                  <a:lnTo>
                    <a:pt x="44" y="115"/>
                  </a:lnTo>
                  <a:lnTo>
                    <a:pt x="53" y="97"/>
                  </a:lnTo>
                  <a:lnTo>
                    <a:pt x="62" y="79"/>
                  </a:lnTo>
                  <a:lnTo>
                    <a:pt x="62" y="62"/>
                  </a:lnTo>
                  <a:lnTo>
                    <a:pt x="71" y="44"/>
                  </a:lnTo>
                  <a:lnTo>
                    <a:pt x="80" y="26"/>
                  </a:lnTo>
                  <a:lnTo>
                    <a:pt x="88" y="17"/>
                  </a:lnTo>
                  <a:lnTo>
                    <a:pt x="97" y="0"/>
                  </a:lnTo>
                  <a:lnTo>
                    <a:pt x="1037" y="452"/>
                  </a:lnTo>
                  <a:close/>
                </a:path>
              </a:pathLst>
            </a:custGeom>
            <a:solidFill>
              <a:srgbClr val="B5D2D3"/>
            </a:solidFill>
            <a:ln w="14351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auto">
            <a:xfrm>
              <a:off x="1626" y="2203"/>
              <a:ext cx="1172" cy="452"/>
            </a:xfrm>
            <a:custGeom>
              <a:avLst/>
              <a:gdLst/>
              <a:ahLst/>
              <a:cxnLst>
                <a:cxn ang="0">
                  <a:pos x="1037" y="452"/>
                </a:cxn>
                <a:cxn ang="0">
                  <a:pos x="0" y="310"/>
                </a:cxn>
                <a:cxn ang="0">
                  <a:pos x="0" y="292"/>
                </a:cxn>
                <a:cxn ang="0">
                  <a:pos x="0" y="274"/>
                </a:cxn>
                <a:cxn ang="0">
                  <a:pos x="9" y="257"/>
                </a:cxn>
                <a:cxn ang="0">
                  <a:pos x="9" y="239"/>
                </a:cxn>
                <a:cxn ang="0">
                  <a:pos x="18" y="221"/>
                </a:cxn>
                <a:cxn ang="0">
                  <a:pos x="18" y="203"/>
                </a:cxn>
                <a:cxn ang="0">
                  <a:pos x="26" y="186"/>
                </a:cxn>
                <a:cxn ang="0">
                  <a:pos x="26" y="168"/>
                </a:cxn>
                <a:cxn ang="0">
                  <a:pos x="35" y="150"/>
                </a:cxn>
                <a:cxn ang="0">
                  <a:pos x="35" y="132"/>
                </a:cxn>
                <a:cxn ang="0">
                  <a:pos x="44" y="115"/>
                </a:cxn>
                <a:cxn ang="0">
                  <a:pos x="53" y="97"/>
                </a:cxn>
                <a:cxn ang="0">
                  <a:pos x="62" y="79"/>
                </a:cxn>
                <a:cxn ang="0">
                  <a:pos x="62" y="62"/>
                </a:cxn>
                <a:cxn ang="0">
                  <a:pos x="71" y="44"/>
                </a:cxn>
                <a:cxn ang="0">
                  <a:pos x="80" y="26"/>
                </a:cxn>
                <a:cxn ang="0">
                  <a:pos x="88" y="17"/>
                </a:cxn>
                <a:cxn ang="0">
                  <a:pos x="97" y="0"/>
                </a:cxn>
                <a:cxn ang="0">
                  <a:pos x="1037" y="452"/>
                </a:cxn>
              </a:cxnLst>
              <a:rect l="0" t="0" r="r" b="b"/>
              <a:pathLst>
                <a:path w="1037" h="452">
                  <a:moveTo>
                    <a:pt x="1037" y="452"/>
                  </a:moveTo>
                  <a:lnTo>
                    <a:pt x="0" y="310"/>
                  </a:lnTo>
                  <a:lnTo>
                    <a:pt x="0" y="292"/>
                  </a:lnTo>
                  <a:lnTo>
                    <a:pt x="0" y="274"/>
                  </a:lnTo>
                  <a:lnTo>
                    <a:pt x="9" y="257"/>
                  </a:lnTo>
                  <a:lnTo>
                    <a:pt x="9" y="239"/>
                  </a:lnTo>
                  <a:lnTo>
                    <a:pt x="18" y="221"/>
                  </a:lnTo>
                  <a:lnTo>
                    <a:pt x="18" y="203"/>
                  </a:lnTo>
                  <a:lnTo>
                    <a:pt x="26" y="186"/>
                  </a:lnTo>
                  <a:lnTo>
                    <a:pt x="26" y="168"/>
                  </a:lnTo>
                  <a:lnTo>
                    <a:pt x="35" y="150"/>
                  </a:lnTo>
                  <a:lnTo>
                    <a:pt x="35" y="132"/>
                  </a:lnTo>
                  <a:lnTo>
                    <a:pt x="44" y="115"/>
                  </a:lnTo>
                  <a:lnTo>
                    <a:pt x="53" y="97"/>
                  </a:lnTo>
                  <a:lnTo>
                    <a:pt x="62" y="79"/>
                  </a:lnTo>
                  <a:lnTo>
                    <a:pt x="62" y="62"/>
                  </a:lnTo>
                  <a:lnTo>
                    <a:pt x="71" y="44"/>
                  </a:lnTo>
                  <a:lnTo>
                    <a:pt x="80" y="26"/>
                  </a:lnTo>
                  <a:lnTo>
                    <a:pt x="88" y="17"/>
                  </a:lnTo>
                  <a:lnTo>
                    <a:pt x="97" y="0"/>
                  </a:lnTo>
                  <a:lnTo>
                    <a:pt x="1037" y="4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1616" y="2513"/>
              <a:ext cx="1182" cy="567"/>
            </a:xfrm>
            <a:custGeom>
              <a:avLst/>
              <a:gdLst/>
              <a:ahLst/>
              <a:cxnLst>
                <a:cxn ang="0">
                  <a:pos x="1046" y="142"/>
                </a:cxn>
                <a:cxn ang="0">
                  <a:pos x="89" y="567"/>
                </a:cxn>
                <a:cxn ang="0">
                  <a:pos x="80" y="549"/>
                </a:cxn>
                <a:cxn ang="0">
                  <a:pos x="71" y="541"/>
                </a:cxn>
                <a:cxn ang="0">
                  <a:pos x="71" y="523"/>
                </a:cxn>
                <a:cxn ang="0">
                  <a:pos x="62" y="505"/>
                </a:cxn>
                <a:cxn ang="0">
                  <a:pos x="53" y="487"/>
                </a:cxn>
                <a:cxn ang="0">
                  <a:pos x="44" y="470"/>
                </a:cxn>
                <a:cxn ang="0">
                  <a:pos x="44" y="452"/>
                </a:cxn>
                <a:cxn ang="0">
                  <a:pos x="35" y="434"/>
                </a:cxn>
                <a:cxn ang="0">
                  <a:pos x="35" y="416"/>
                </a:cxn>
                <a:cxn ang="0">
                  <a:pos x="27" y="399"/>
                </a:cxn>
                <a:cxn ang="0">
                  <a:pos x="27" y="381"/>
                </a:cxn>
                <a:cxn ang="0">
                  <a:pos x="18" y="363"/>
                </a:cxn>
                <a:cxn ang="0">
                  <a:pos x="18" y="346"/>
                </a:cxn>
                <a:cxn ang="0">
                  <a:pos x="9" y="328"/>
                </a:cxn>
                <a:cxn ang="0">
                  <a:pos x="9" y="310"/>
                </a:cxn>
                <a:cxn ang="0">
                  <a:pos x="9" y="292"/>
                </a:cxn>
                <a:cxn ang="0">
                  <a:pos x="9" y="275"/>
                </a:cxn>
                <a:cxn ang="0">
                  <a:pos x="0" y="257"/>
                </a:cxn>
                <a:cxn ang="0">
                  <a:pos x="0" y="239"/>
                </a:cxn>
                <a:cxn ang="0">
                  <a:pos x="0" y="221"/>
                </a:cxn>
                <a:cxn ang="0">
                  <a:pos x="0" y="204"/>
                </a:cxn>
                <a:cxn ang="0">
                  <a:pos x="0" y="177"/>
                </a:cxn>
                <a:cxn ang="0">
                  <a:pos x="0" y="159"/>
                </a:cxn>
                <a:cxn ang="0">
                  <a:pos x="0" y="142"/>
                </a:cxn>
                <a:cxn ang="0">
                  <a:pos x="0" y="124"/>
                </a:cxn>
                <a:cxn ang="0">
                  <a:pos x="0" y="106"/>
                </a:cxn>
                <a:cxn ang="0">
                  <a:pos x="0" y="88"/>
                </a:cxn>
                <a:cxn ang="0">
                  <a:pos x="0" y="71"/>
                </a:cxn>
                <a:cxn ang="0">
                  <a:pos x="0" y="53"/>
                </a:cxn>
                <a:cxn ang="0">
                  <a:pos x="0" y="35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1046" y="142"/>
                </a:cxn>
              </a:cxnLst>
              <a:rect l="0" t="0" r="r" b="b"/>
              <a:pathLst>
                <a:path w="1046" h="567">
                  <a:moveTo>
                    <a:pt x="1046" y="142"/>
                  </a:moveTo>
                  <a:lnTo>
                    <a:pt x="89" y="567"/>
                  </a:lnTo>
                  <a:lnTo>
                    <a:pt x="80" y="549"/>
                  </a:lnTo>
                  <a:lnTo>
                    <a:pt x="71" y="541"/>
                  </a:lnTo>
                  <a:lnTo>
                    <a:pt x="71" y="523"/>
                  </a:lnTo>
                  <a:lnTo>
                    <a:pt x="62" y="505"/>
                  </a:lnTo>
                  <a:lnTo>
                    <a:pt x="53" y="487"/>
                  </a:lnTo>
                  <a:lnTo>
                    <a:pt x="44" y="470"/>
                  </a:lnTo>
                  <a:lnTo>
                    <a:pt x="44" y="452"/>
                  </a:lnTo>
                  <a:lnTo>
                    <a:pt x="35" y="434"/>
                  </a:lnTo>
                  <a:lnTo>
                    <a:pt x="35" y="416"/>
                  </a:lnTo>
                  <a:lnTo>
                    <a:pt x="27" y="399"/>
                  </a:lnTo>
                  <a:lnTo>
                    <a:pt x="27" y="381"/>
                  </a:lnTo>
                  <a:lnTo>
                    <a:pt x="18" y="363"/>
                  </a:lnTo>
                  <a:lnTo>
                    <a:pt x="18" y="346"/>
                  </a:lnTo>
                  <a:lnTo>
                    <a:pt x="9" y="328"/>
                  </a:lnTo>
                  <a:lnTo>
                    <a:pt x="9" y="310"/>
                  </a:lnTo>
                  <a:lnTo>
                    <a:pt x="9" y="292"/>
                  </a:lnTo>
                  <a:lnTo>
                    <a:pt x="9" y="275"/>
                  </a:lnTo>
                  <a:lnTo>
                    <a:pt x="0" y="257"/>
                  </a:lnTo>
                  <a:lnTo>
                    <a:pt x="0" y="239"/>
                  </a:lnTo>
                  <a:lnTo>
                    <a:pt x="0" y="221"/>
                  </a:lnTo>
                  <a:lnTo>
                    <a:pt x="0" y="204"/>
                  </a:lnTo>
                  <a:lnTo>
                    <a:pt x="0" y="177"/>
                  </a:lnTo>
                  <a:lnTo>
                    <a:pt x="0" y="159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0" y="53"/>
                  </a:lnTo>
                  <a:lnTo>
                    <a:pt x="0" y="35"/>
                  </a:lnTo>
                  <a:lnTo>
                    <a:pt x="9" y="18"/>
                  </a:lnTo>
                  <a:lnTo>
                    <a:pt x="9" y="0"/>
                  </a:lnTo>
                  <a:lnTo>
                    <a:pt x="1046" y="142"/>
                  </a:lnTo>
                  <a:close/>
                </a:path>
              </a:pathLst>
            </a:custGeom>
            <a:solidFill>
              <a:srgbClr val="B1C3D7"/>
            </a:solidFill>
            <a:ln w="14351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1616" y="2513"/>
              <a:ext cx="1182" cy="567"/>
            </a:xfrm>
            <a:custGeom>
              <a:avLst/>
              <a:gdLst/>
              <a:ahLst/>
              <a:cxnLst>
                <a:cxn ang="0">
                  <a:pos x="1046" y="142"/>
                </a:cxn>
                <a:cxn ang="0">
                  <a:pos x="89" y="567"/>
                </a:cxn>
                <a:cxn ang="0">
                  <a:pos x="80" y="549"/>
                </a:cxn>
                <a:cxn ang="0">
                  <a:pos x="71" y="541"/>
                </a:cxn>
                <a:cxn ang="0">
                  <a:pos x="71" y="523"/>
                </a:cxn>
                <a:cxn ang="0">
                  <a:pos x="62" y="505"/>
                </a:cxn>
                <a:cxn ang="0">
                  <a:pos x="53" y="487"/>
                </a:cxn>
                <a:cxn ang="0">
                  <a:pos x="44" y="470"/>
                </a:cxn>
                <a:cxn ang="0">
                  <a:pos x="44" y="452"/>
                </a:cxn>
                <a:cxn ang="0">
                  <a:pos x="35" y="434"/>
                </a:cxn>
                <a:cxn ang="0">
                  <a:pos x="35" y="416"/>
                </a:cxn>
                <a:cxn ang="0">
                  <a:pos x="27" y="399"/>
                </a:cxn>
                <a:cxn ang="0">
                  <a:pos x="27" y="381"/>
                </a:cxn>
                <a:cxn ang="0">
                  <a:pos x="18" y="363"/>
                </a:cxn>
                <a:cxn ang="0">
                  <a:pos x="18" y="346"/>
                </a:cxn>
                <a:cxn ang="0">
                  <a:pos x="9" y="328"/>
                </a:cxn>
                <a:cxn ang="0">
                  <a:pos x="9" y="310"/>
                </a:cxn>
                <a:cxn ang="0">
                  <a:pos x="9" y="292"/>
                </a:cxn>
                <a:cxn ang="0">
                  <a:pos x="9" y="275"/>
                </a:cxn>
                <a:cxn ang="0">
                  <a:pos x="0" y="257"/>
                </a:cxn>
                <a:cxn ang="0">
                  <a:pos x="0" y="239"/>
                </a:cxn>
                <a:cxn ang="0">
                  <a:pos x="0" y="221"/>
                </a:cxn>
                <a:cxn ang="0">
                  <a:pos x="0" y="204"/>
                </a:cxn>
                <a:cxn ang="0">
                  <a:pos x="0" y="177"/>
                </a:cxn>
                <a:cxn ang="0">
                  <a:pos x="0" y="159"/>
                </a:cxn>
                <a:cxn ang="0">
                  <a:pos x="0" y="142"/>
                </a:cxn>
                <a:cxn ang="0">
                  <a:pos x="0" y="124"/>
                </a:cxn>
                <a:cxn ang="0">
                  <a:pos x="0" y="106"/>
                </a:cxn>
                <a:cxn ang="0">
                  <a:pos x="0" y="88"/>
                </a:cxn>
                <a:cxn ang="0">
                  <a:pos x="0" y="71"/>
                </a:cxn>
                <a:cxn ang="0">
                  <a:pos x="0" y="53"/>
                </a:cxn>
                <a:cxn ang="0">
                  <a:pos x="0" y="35"/>
                </a:cxn>
                <a:cxn ang="0">
                  <a:pos x="9" y="18"/>
                </a:cxn>
                <a:cxn ang="0">
                  <a:pos x="9" y="0"/>
                </a:cxn>
                <a:cxn ang="0">
                  <a:pos x="1046" y="142"/>
                </a:cxn>
              </a:cxnLst>
              <a:rect l="0" t="0" r="r" b="b"/>
              <a:pathLst>
                <a:path w="1046" h="567">
                  <a:moveTo>
                    <a:pt x="1046" y="142"/>
                  </a:moveTo>
                  <a:lnTo>
                    <a:pt x="89" y="567"/>
                  </a:lnTo>
                  <a:lnTo>
                    <a:pt x="80" y="549"/>
                  </a:lnTo>
                  <a:lnTo>
                    <a:pt x="71" y="541"/>
                  </a:lnTo>
                  <a:lnTo>
                    <a:pt x="71" y="523"/>
                  </a:lnTo>
                  <a:lnTo>
                    <a:pt x="62" y="505"/>
                  </a:lnTo>
                  <a:lnTo>
                    <a:pt x="53" y="487"/>
                  </a:lnTo>
                  <a:lnTo>
                    <a:pt x="44" y="470"/>
                  </a:lnTo>
                  <a:lnTo>
                    <a:pt x="44" y="452"/>
                  </a:lnTo>
                  <a:lnTo>
                    <a:pt x="35" y="434"/>
                  </a:lnTo>
                  <a:lnTo>
                    <a:pt x="35" y="416"/>
                  </a:lnTo>
                  <a:lnTo>
                    <a:pt x="27" y="399"/>
                  </a:lnTo>
                  <a:lnTo>
                    <a:pt x="27" y="381"/>
                  </a:lnTo>
                  <a:lnTo>
                    <a:pt x="18" y="363"/>
                  </a:lnTo>
                  <a:lnTo>
                    <a:pt x="18" y="346"/>
                  </a:lnTo>
                  <a:lnTo>
                    <a:pt x="9" y="328"/>
                  </a:lnTo>
                  <a:lnTo>
                    <a:pt x="9" y="310"/>
                  </a:lnTo>
                  <a:lnTo>
                    <a:pt x="9" y="292"/>
                  </a:lnTo>
                  <a:lnTo>
                    <a:pt x="9" y="275"/>
                  </a:lnTo>
                  <a:lnTo>
                    <a:pt x="0" y="257"/>
                  </a:lnTo>
                  <a:lnTo>
                    <a:pt x="0" y="239"/>
                  </a:lnTo>
                  <a:lnTo>
                    <a:pt x="0" y="221"/>
                  </a:lnTo>
                  <a:lnTo>
                    <a:pt x="0" y="204"/>
                  </a:lnTo>
                  <a:lnTo>
                    <a:pt x="0" y="177"/>
                  </a:lnTo>
                  <a:lnTo>
                    <a:pt x="0" y="159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0" y="53"/>
                  </a:lnTo>
                  <a:lnTo>
                    <a:pt x="0" y="35"/>
                  </a:lnTo>
                  <a:lnTo>
                    <a:pt x="9" y="18"/>
                  </a:lnTo>
                  <a:lnTo>
                    <a:pt x="9" y="0"/>
                  </a:lnTo>
                  <a:lnTo>
                    <a:pt x="1046" y="1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auto">
            <a:xfrm>
              <a:off x="1717" y="2655"/>
              <a:ext cx="1221" cy="1046"/>
            </a:xfrm>
            <a:custGeom>
              <a:avLst/>
              <a:gdLst/>
              <a:ahLst/>
              <a:cxnLst>
                <a:cxn ang="0">
                  <a:pos x="8" y="443"/>
                </a:cxn>
                <a:cxn ang="0">
                  <a:pos x="26" y="478"/>
                </a:cxn>
                <a:cxn ang="0">
                  <a:pos x="35" y="514"/>
                </a:cxn>
                <a:cxn ang="0">
                  <a:pos x="62" y="540"/>
                </a:cxn>
                <a:cxn ang="0">
                  <a:pos x="79" y="576"/>
                </a:cxn>
                <a:cxn ang="0">
                  <a:pos x="97" y="602"/>
                </a:cxn>
                <a:cxn ang="0">
                  <a:pos x="115" y="629"/>
                </a:cxn>
                <a:cxn ang="0">
                  <a:pos x="141" y="665"/>
                </a:cxn>
                <a:cxn ang="0">
                  <a:pos x="168" y="691"/>
                </a:cxn>
                <a:cxn ang="0">
                  <a:pos x="186" y="718"/>
                </a:cxn>
                <a:cxn ang="0">
                  <a:pos x="212" y="744"/>
                </a:cxn>
                <a:cxn ang="0">
                  <a:pos x="239" y="771"/>
                </a:cxn>
                <a:cxn ang="0">
                  <a:pos x="265" y="789"/>
                </a:cxn>
                <a:cxn ang="0">
                  <a:pos x="292" y="815"/>
                </a:cxn>
                <a:cxn ang="0">
                  <a:pos x="327" y="842"/>
                </a:cxn>
                <a:cxn ang="0">
                  <a:pos x="354" y="860"/>
                </a:cxn>
                <a:cxn ang="0">
                  <a:pos x="381" y="877"/>
                </a:cxn>
                <a:cxn ang="0">
                  <a:pos x="416" y="895"/>
                </a:cxn>
                <a:cxn ang="0">
                  <a:pos x="443" y="913"/>
                </a:cxn>
                <a:cxn ang="0">
                  <a:pos x="478" y="930"/>
                </a:cxn>
                <a:cxn ang="0">
                  <a:pos x="513" y="948"/>
                </a:cxn>
                <a:cxn ang="0">
                  <a:pos x="540" y="966"/>
                </a:cxn>
                <a:cxn ang="0">
                  <a:pos x="576" y="975"/>
                </a:cxn>
                <a:cxn ang="0">
                  <a:pos x="611" y="993"/>
                </a:cxn>
                <a:cxn ang="0">
                  <a:pos x="646" y="1001"/>
                </a:cxn>
                <a:cxn ang="0">
                  <a:pos x="682" y="1010"/>
                </a:cxn>
                <a:cxn ang="0">
                  <a:pos x="717" y="1019"/>
                </a:cxn>
                <a:cxn ang="0">
                  <a:pos x="753" y="1028"/>
                </a:cxn>
                <a:cxn ang="0">
                  <a:pos x="788" y="1037"/>
                </a:cxn>
                <a:cxn ang="0">
                  <a:pos x="824" y="1037"/>
                </a:cxn>
                <a:cxn ang="0">
                  <a:pos x="859" y="1046"/>
                </a:cxn>
                <a:cxn ang="0">
                  <a:pos x="894" y="1046"/>
                </a:cxn>
                <a:cxn ang="0">
                  <a:pos x="930" y="1046"/>
                </a:cxn>
                <a:cxn ang="0">
                  <a:pos x="974" y="1046"/>
                </a:cxn>
                <a:cxn ang="0">
                  <a:pos x="1010" y="1046"/>
                </a:cxn>
                <a:cxn ang="0">
                  <a:pos x="1045" y="1046"/>
                </a:cxn>
                <a:cxn ang="0">
                  <a:pos x="1081" y="1037"/>
                </a:cxn>
                <a:cxn ang="0">
                  <a:pos x="0" y="425"/>
                </a:cxn>
              </a:cxnLst>
              <a:rect l="0" t="0" r="r" b="b"/>
              <a:pathLst>
                <a:path w="1081" h="1046">
                  <a:moveTo>
                    <a:pt x="0" y="425"/>
                  </a:moveTo>
                  <a:lnTo>
                    <a:pt x="8" y="443"/>
                  </a:lnTo>
                  <a:lnTo>
                    <a:pt x="17" y="461"/>
                  </a:lnTo>
                  <a:lnTo>
                    <a:pt x="26" y="478"/>
                  </a:lnTo>
                  <a:lnTo>
                    <a:pt x="26" y="496"/>
                  </a:lnTo>
                  <a:lnTo>
                    <a:pt x="35" y="514"/>
                  </a:lnTo>
                  <a:lnTo>
                    <a:pt x="44" y="523"/>
                  </a:lnTo>
                  <a:lnTo>
                    <a:pt x="62" y="540"/>
                  </a:lnTo>
                  <a:lnTo>
                    <a:pt x="70" y="558"/>
                  </a:lnTo>
                  <a:lnTo>
                    <a:pt x="79" y="576"/>
                  </a:lnTo>
                  <a:lnTo>
                    <a:pt x="88" y="585"/>
                  </a:lnTo>
                  <a:lnTo>
                    <a:pt x="97" y="602"/>
                  </a:lnTo>
                  <a:lnTo>
                    <a:pt x="106" y="620"/>
                  </a:lnTo>
                  <a:lnTo>
                    <a:pt x="115" y="629"/>
                  </a:lnTo>
                  <a:lnTo>
                    <a:pt x="132" y="647"/>
                  </a:lnTo>
                  <a:lnTo>
                    <a:pt x="141" y="665"/>
                  </a:lnTo>
                  <a:lnTo>
                    <a:pt x="150" y="673"/>
                  </a:lnTo>
                  <a:lnTo>
                    <a:pt x="168" y="691"/>
                  </a:lnTo>
                  <a:lnTo>
                    <a:pt x="177" y="700"/>
                  </a:lnTo>
                  <a:lnTo>
                    <a:pt x="186" y="718"/>
                  </a:lnTo>
                  <a:lnTo>
                    <a:pt x="203" y="727"/>
                  </a:lnTo>
                  <a:lnTo>
                    <a:pt x="212" y="744"/>
                  </a:lnTo>
                  <a:lnTo>
                    <a:pt x="230" y="753"/>
                  </a:lnTo>
                  <a:lnTo>
                    <a:pt x="239" y="771"/>
                  </a:lnTo>
                  <a:lnTo>
                    <a:pt x="257" y="780"/>
                  </a:lnTo>
                  <a:lnTo>
                    <a:pt x="265" y="789"/>
                  </a:lnTo>
                  <a:lnTo>
                    <a:pt x="283" y="806"/>
                  </a:lnTo>
                  <a:lnTo>
                    <a:pt x="292" y="815"/>
                  </a:lnTo>
                  <a:lnTo>
                    <a:pt x="310" y="824"/>
                  </a:lnTo>
                  <a:lnTo>
                    <a:pt x="327" y="842"/>
                  </a:lnTo>
                  <a:lnTo>
                    <a:pt x="336" y="851"/>
                  </a:lnTo>
                  <a:lnTo>
                    <a:pt x="354" y="860"/>
                  </a:lnTo>
                  <a:lnTo>
                    <a:pt x="372" y="868"/>
                  </a:lnTo>
                  <a:lnTo>
                    <a:pt x="381" y="877"/>
                  </a:lnTo>
                  <a:lnTo>
                    <a:pt x="398" y="886"/>
                  </a:lnTo>
                  <a:lnTo>
                    <a:pt x="416" y="895"/>
                  </a:lnTo>
                  <a:lnTo>
                    <a:pt x="434" y="904"/>
                  </a:lnTo>
                  <a:lnTo>
                    <a:pt x="443" y="913"/>
                  </a:lnTo>
                  <a:lnTo>
                    <a:pt x="460" y="922"/>
                  </a:lnTo>
                  <a:lnTo>
                    <a:pt x="478" y="930"/>
                  </a:lnTo>
                  <a:lnTo>
                    <a:pt x="496" y="939"/>
                  </a:lnTo>
                  <a:lnTo>
                    <a:pt x="513" y="948"/>
                  </a:lnTo>
                  <a:lnTo>
                    <a:pt x="531" y="957"/>
                  </a:lnTo>
                  <a:lnTo>
                    <a:pt x="540" y="966"/>
                  </a:lnTo>
                  <a:lnTo>
                    <a:pt x="558" y="975"/>
                  </a:lnTo>
                  <a:lnTo>
                    <a:pt x="576" y="975"/>
                  </a:lnTo>
                  <a:lnTo>
                    <a:pt x="593" y="984"/>
                  </a:lnTo>
                  <a:lnTo>
                    <a:pt x="611" y="993"/>
                  </a:lnTo>
                  <a:lnTo>
                    <a:pt x="629" y="993"/>
                  </a:lnTo>
                  <a:lnTo>
                    <a:pt x="646" y="1001"/>
                  </a:lnTo>
                  <a:lnTo>
                    <a:pt x="664" y="1010"/>
                  </a:lnTo>
                  <a:lnTo>
                    <a:pt x="682" y="1010"/>
                  </a:lnTo>
                  <a:lnTo>
                    <a:pt x="700" y="1019"/>
                  </a:lnTo>
                  <a:lnTo>
                    <a:pt x="717" y="1019"/>
                  </a:lnTo>
                  <a:lnTo>
                    <a:pt x="735" y="1028"/>
                  </a:lnTo>
                  <a:lnTo>
                    <a:pt x="753" y="1028"/>
                  </a:lnTo>
                  <a:lnTo>
                    <a:pt x="770" y="1028"/>
                  </a:lnTo>
                  <a:lnTo>
                    <a:pt x="788" y="1037"/>
                  </a:lnTo>
                  <a:lnTo>
                    <a:pt x="806" y="1037"/>
                  </a:lnTo>
                  <a:lnTo>
                    <a:pt x="824" y="1037"/>
                  </a:lnTo>
                  <a:lnTo>
                    <a:pt x="841" y="1046"/>
                  </a:lnTo>
                  <a:lnTo>
                    <a:pt x="859" y="1046"/>
                  </a:lnTo>
                  <a:lnTo>
                    <a:pt x="877" y="1046"/>
                  </a:lnTo>
                  <a:lnTo>
                    <a:pt x="894" y="1046"/>
                  </a:lnTo>
                  <a:lnTo>
                    <a:pt x="912" y="1046"/>
                  </a:lnTo>
                  <a:lnTo>
                    <a:pt x="930" y="1046"/>
                  </a:lnTo>
                  <a:lnTo>
                    <a:pt x="957" y="1046"/>
                  </a:lnTo>
                  <a:lnTo>
                    <a:pt x="974" y="1046"/>
                  </a:lnTo>
                  <a:lnTo>
                    <a:pt x="992" y="1046"/>
                  </a:lnTo>
                  <a:lnTo>
                    <a:pt x="1010" y="1046"/>
                  </a:lnTo>
                  <a:lnTo>
                    <a:pt x="1027" y="1046"/>
                  </a:lnTo>
                  <a:lnTo>
                    <a:pt x="1045" y="1046"/>
                  </a:lnTo>
                  <a:lnTo>
                    <a:pt x="1063" y="1046"/>
                  </a:lnTo>
                  <a:lnTo>
                    <a:pt x="1081" y="1037"/>
                  </a:lnTo>
                  <a:lnTo>
                    <a:pt x="957" y="0"/>
                  </a:lnTo>
                  <a:lnTo>
                    <a:pt x="0" y="425"/>
                  </a:lnTo>
                  <a:close/>
                </a:path>
              </a:pathLst>
            </a:custGeom>
            <a:gradFill rotWithShape="1">
              <a:gsLst>
                <a:gs pos="0">
                  <a:srgbClr val="BCCFD6"/>
                </a:gs>
                <a:gs pos="100000">
                  <a:srgbClr val="BCCFD6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4351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4" name="Freeform 12"/>
            <p:cNvSpPr>
              <a:spLocks/>
            </p:cNvSpPr>
            <p:nvPr/>
          </p:nvSpPr>
          <p:spPr bwMode="auto">
            <a:xfrm>
              <a:off x="1717" y="2655"/>
              <a:ext cx="1221" cy="1046"/>
            </a:xfrm>
            <a:custGeom>
              <a:avLst/>
              <a:gdLst/>
              <a:ahLst/>
              <a:cxnLst>
                <a:cxn ang="0">
                  <a:pos x="1081" y="1037"/>
                </a:cxn>
                <a:cxn ang="0">
                  <a:pos x="1045" y="1046"/>
                </a:cxn>
                <a:cxn ang="0">
                  <a:pos x="1010" y="1046"/>
                </a:cxn>
                <a:cxn ang="0">
                  <a:pos x="974" y="1046"/>
                </a:cxn>
                <a:cxn ang="0">
                  <a:pos x="930" y="1046"/>
                </a:cxn>
                <a:cxn ang="0">
                  <a:pos x="894" y="1046"/>
                </a:cxn>
                <a:cxn ang="0">
                  <a:pos x="859" y="1046"/>
                </a:cxn>
                <a:cxn ang="0">
                  <a:pos x="824" y="1037"/>
                </a:cxn>
                <a:cxn ang="0">
                  <a:pos x="788" y="1037"/>
                </a:cxn>
                <a:cxn ang="0">
                  <a:pos x="753" y="1028"/>
                </a:cxn>
                <a:cxn ang="0">
                  <a:pos x="717" y="1019"/>
                </a:cxn>
                <a:cxn ang="0">
                  <a:pos x="682" y="1010"/>
                </a:cxn>
                <a:cxn ang="0">
                  <a:pos x="646" y="1001"/>
                </a:cxn>
                <a:cxn ang="0">
                  <a:pos x="611" y="993"/>
                </a:cxn>
                <a:cxn ang="0">
                  <a:pos x="576" y="975"/>
                </a:cxn>
                <a:cxn ang="0">
                  <a:pos x="540" y="966"/>
                </a:cxn>
                <a:cxn ang="0">
                  <a:pos x="513" y="948"/>
                </a:cxn>
                <a:cxn ang="0">
                  <a:pos x="478" y="930"/>
                </a:cxn>
                <a:cxn ang="0">
                  <a:pos x="443" y="913"/>
                </a:cxn>
                <a:cxn ang="0">
                  <a:pos x="416" y="895"/>
                </a:cxn>
                <a:cxn ang="0">
                  <a:pos x="381" y="877"/>
                </a:cxn>
                <a:cxn ang="0">
                  <a:pos x="354" y="860"/>
                </a:cxn>
                <a:cxn ang="0">
                  <a:pos x="327" y="842"/>
                </a:cxn>
                <a:cxn ang="0">
                  <a:pos x="292" y="815"/>
                </a:cxn>
                <a:cxn ang="0">
                  <a:pos x="265" y="789"/>
                </a:cxn>
                <a:cxn ang="0">
                  <a:pos x="239" y="771"/>
                </a:cxn>
                <a:cxn ang="0">
                  <a:pos x="212" y="744"/>
                </a:cxn>
                <a:cxn ang="0">
                  <a:pos x="186" y="718"/>
                </a:cxn>
                <a:cxn ang="0">
                  <a:pos x="168" y="691"/>
                </a:cxn>
                <a:cxn ang="0">
                  <a:pos x="141" y="665"/>
                </a:cxn>
                <a:cxn ang="0">
                  <a:pos x="115" y="629"/>
                </a:cxn>
                <a:cxn ang="0">
                  <a:pos x="97" y="602"/>
                </a:cxn>
                <a:cxn ang="0">
                  <a:pos x="79" y="576"/>
                </a:cxn>
                <a:cxn ang="0">
                  <a:pos x="62" y="540"/>
                </a:cxn>
                <a:cxn ang="0">
                  <a:pos x="35" y="514"/>
                </a:cxn>
                <a:cxn ang="0">
                  <a:pos x="26" y="478"/>
                </a:cxn>
                <a:cxn ang="0">
                  <a:pos x="8" y="443"/>
                </a:cxn>
                <a:cxn ang="0">
                  <a:pos x="957" y="0"/>
                </a:cxn>
              </a:cxnLst>
              <a:rect l="0" t="0" r="r" b="b"/>
              <a:pathLst>
                <a:path w="1081" h="1046">
                  <a:moveTo>
                    <a:pt x="957" y="0"/>
                  </a:moveTo>
                  <a:lnTo>
                    <a:pt x="1081" y="1037"/>
                  </a:lnTo>
                  <a:lnTo>
                    <a:pt x="1063" y="1046"/>
                  </a:lnTo>
                  <a:lnTo>
                    <a:pt x="1045" y="1046"/>
                  </a:lnTo>
                  <a:lnTo>
                    <a:pt x="1027" y="1046"/>
                  </a:lnTo>
                  <a:lnTo>
                    <a:pt x="1010" y="1046"/>
                  </a:lnTo>
                  <a:lnTo>
                    <a:pt x="992" y="1046"/>
                  </a:lnTo>
                  <a:lnTo>
                    <a:pt x="974" y="1046"/>
                  </a:lnTo>
                  <a:lnTo>
                    <a:pt x="957" y="1046"/>
                  </a:lnTo>
                  <a:lnTo>
                    <a:pt x="930" y="1046"/>
                  </a:lnTo>
                  <a:lnTo>
                    <a:pt x="912" y="1046"/>
                  </a:lnTo>
                  <a:lnTo>
                    <a:pt x="894" y="1046"/>
                  </a:lnTo>
                  <a:lnTo>
                    <a:pt x="877" y="1046"/>
                  </a:lnTo>
                  <a:lnTo>
                    <a:pt x="859" y="1046"/>
                  </a:lnTo>
                  <a:lnTo>
                    <a:pt x="841" y="1046"/>
                  </a:lnTo>
                  <a:lnTo>
                    <a:pt x="824" y="1037"/>
                  </a:lnTo>
                  <a:lnTo>
                    <a:pt x="806" y="1037"/>
                  </a:lnTo>
                  <a:lnTo>
                    <a:pt x="788" y="1037"/>
                  </a:lnTo>
                  <a:lnTo>
                    <a:pt x="770" y="1028"/>
                  </a:lnTo>
                  <a:lnTo>
                    <a:pt x="753" y="1028"/>
                  </a:lnTo>
                  <a:lnTo>
                    <a:pt x="735" y="1028"/>
                  </a:lnTo>
                  <a:lnTo>
                    <a:pt x="717" y="1019"/>
                  </a:lnTo>
                  <a:lnTo>
                    <a:pt x="700" y="1019"/>
                  </a:lnTo>
                  <a:lnTo>
                    <a:pt x="682" y="1010"/>
                  </a:lnTo>
                  <a:lnTo>
                    <a:pt x="664" y="1010"/>
                  </a:lnTo>
                  <a:lnTo>
                    <a:pt x="646" y="1001"/>
                  </a:lnTo>
                  <a:lnTo>
                    <a:pt x="629" y="993"/>
                  </a:lnTo>
                  <a:lnTo>
                    <a:pt x="611" y="993"/>
                  </a:lnTo>
                  <a:lnTo>
                    <a:pt x="593" y="984"/>
                  </a:lnTo>
                  <a:lnTo>
                    <a:pt x="576" y="975"/>
                  </a:lnTo>
                  <a:lnTo>
                    <a:pt x="558" y="975"/>
                  </a:lnTo>
                  <a:lnTo>
                    <a:pt x="540" y="966"/>
                  </a:lnTo>
                  <a:lnTo>
                    <a:pt x="531" y="957"/>
                  </a:lnTo>
                  <a:lnTo>
                    <a:pt x="513" y="948"/>
                  </a:lnTo>
                  <a:lnTo>
                    <a:pt x="496" y="939"/>
                  </a:lnTo>
                  <a:lnTo>
                    <a:pt x="478" y="930"/>
                  </a:lnTo>
                  <a:lnTo>
                    <a:pt x="460" y="922"/>
                  </a:lnTo>
                  <a:lnTo>
                    <a:pt x="443" y="913"/>
                  </a:lnTo>
                  <a:lnTo>
                    <a:pt x="434" y="904"/>
                  </a:lnTo>
                  <a:lnTo>
                    <a:pt x="416" y="895"/>
                  </a:lnTo>
                  <a:lnTo>
                    <a:pt x="398" y="886"/>
                  </a:lnTo>
                  <a:lnTo>
                    <a:pt x="381" y="877"/>
                  </a:lnTo>
                  <a:lnTo>
                    <a:pt x="372" y="868"/>
                  </a:lnTo>
                  <a:lnTo>
                    <a:pt x="354" y="860"/>
                  </a:lnTo>
                  <a:lnTo>
                    <a:pt x="336" y="851"/>
                  </a:lnTo>
                  <a:lnTo>
                    <a:pt x="327" y="842"/>
                  </a:lnTo>
                  <a:lnTo>
                    <a:pt x="310" y="824"/>
                  </a:lnTo>
                  <a:lnTo>
                    <a:pt x="292" y="815"/>
                  </a:lnTo>
                  <a:lnTo>
                    <a:pt x="283" y="806"/>
                  </a:lnTo>
                  <a:lnTo>
                    <a:pt x="265" y="789"/>
                  </a:lnTo>
                  <a:lnTo>
                    <a:pt x="257" y="780"/>
                  </a:lnTo>
                  <a:lnTo>
                    <a:pt x="239" y="771"/>
                  </a:lnTo>
                  <a:lnTo>
                    <a:pt x="230" y="753"/>
                  </a:lnTo>
                  <a:lnTo>
                    <a:pt x="212" y="744"/>
                  </a:lnTo>
                  <a:lnTo>
                    <a:pt x="203" y="727"/>
                  </a:lnTo>
                  <a:lnTo>
                    <a:pt x="186" y="718"/>
                  </a:lnTo>
                  <a:lnTo>
                    <a:pt x="177" y="700"/>
                  </a:lnTo>
                  <a:lnTo>
                    <a:pt x="168" y="691"/>
                  </a:lnTo>
                  <a:lnTo>
                    <a:pt x="150" y="673"/>
                  </a:lnTo>
                  <a:lnTo>
                    <a:pt x="141" y="665"/>
                  </a:lnTo>
                  <a:lnTo>
                    <a:pt x="132" y="647"/>
                  </a:lnTo>
                  <a:lnTo>
                    <a:pt x="115" y="629"/>
                  </a:lnTo>
                  <a:lnTo>
                    <a:pt x="106" y="620"/>
                  </a:lnTo>
                  <a:lnTo>
                    <a:pt x="97" y="602"/>
                  </a:lnTo>
                  <a:lnTo>
                    <a:pt x="88" y="585"/>
                  </a:lnTo>
                  <a:lnTo>
                    <a:pt x="79" y="576"/>
                  </a:lnTo>
                  <a:lnTo>
                    <a:pt x="70" y="558"/>
                  </a:lnTo>
                  <a:lnTo>
                    <a:pt x="62" y="540"/>
                  </a:lnTo>
                  <a:lnTo>
                    <a:pt x="44" y="523"/>
                  </a:lnTo>
                  <a:lnTo>
                    <a:pt x="35" y="514"/>
                  </a:lnTo>
                  <a:lnTo>
                    <a:pt x="26" y="496"/>
                  </a:lnTo>
                  <a:lnTo>
                    <a:pt x="26" y="478"/>
                  </a:lnTo>
                  <a:lnTo>
                    <a:pt x="17" y="461"/>
                  </a:lnTo>
                  <a:lnTo>
                    <a:pt x="8" y="443"/>
                  </a:lnTo>
                  <a:lnTo>
                    <a:pt x="0" y="425"/>
                  </a:lnTo>
                  <a:lnTo>
                    <a:pt x="957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5" name="Freeform 13"/>
            <p:cNvSpPr>
              <a:spLocks/>
            </p:cNvSpPr>
            <p:nvPr/>
          </p:nvSpPr>
          <p:spPr bwMode="auto">
            <a:xfrm>
              <a:off x="2798" y="2655"/>
              <a:ext cx="690" cy="1037"/>
            </a:xfrm>
            <a:custGeom>
              <a:avLst/>
              <a:gdLst/>
              <a:ahLst/>
              <a:cxnLst>
                <a:cxn ang="0">
                  <a:pos x="124" y="1037"/>
                </a:cxn>
                <a:cxn ang="0">
                  <a:pos x="141" y="1037"/>
                </a:cxn>
                <a:cxn ang="0">
                  <a:pos x="159" y="1037"/>
                </a:cxn>
                <a:cxn ang="0">
                  <a:pos x="177" y="1028"/>
                </a:cxn>
                <a:cxn ang="0">
                  <a:pos x="194" y="1028"/>
                </a:cxn>
                <a:cxn ang="0">
                  <a:pos x="212" y="1028"/>
                </a:cxn>
                <a:cxn ang="0">
                  <a:pos x="230" y="1019"/>
                </a:cxn>
                <a:cxn ang="0">
                  <a:pos x="248" y="1019"/>
                </a:cxn>
                <a:cxn ang="0">
                  <a:pos x="265" y="1010"/>
                </a:cxn>
                <a:cxn ang="0">
                  <a:pos x="283" y="1010"/>
                </a:cxn>
                <a:cxn ang="0">
                  <a:pos x="301" y="1001"/>
                </a:cxn>
                <a:cxn ang="0">
                  <a:pos x="318" y="993"/>
                </a:cxn>
                <a:cxn ang="0">
                  <a:pos x="336" y="993"/>
                </a:cxn>
                <a:cxn ang="0">
                  <a:pos x="354" y="984"/>
                </a:cxn>
                <a:cxn ang="0">
                  <a:pos x="372" y="975"/>
                </a:cxn>
                <a:cxn ang="0">
                  <a:pos x="389" y="975"/>
                </a:cxn>
                <a:cxn ang="0">
                  <a:pos x="407" y="966"/>
                </a:cxn>
                <a:cxn ang="0">
                  <a:pos x="416" y="957"/>
                </a:cxn>
                <a:cxn ang="0">
                  <a:pos x="434" y="948"/>
                </a:cxn>
                <a:cxn ang="0">
                  <a:pos x="451" y="939"/>
                </a:cxn>
                <a:cxn ang="0">
                  <a:pos x="469" y="930"/>
                </a:cxn>
                <a:cxn ang="0">
                  <a:pos x="487" y="922"/>
                </a:cxn>
                <a:cxn ang="0">
                  <a:pos x="505" y="913"/>
                </a:cxn>
                <a:cxn ang="0">
                  <a:pos x="513" y="904"/>
                </a:cxn>
                <a:cxn ang="0">
                  <a:pos x="531" y="895"/>
                </a:cxn>
                <a:cxn ang="0">
                  <a:pos x="549" y="886"/>
                </a:cxn>
                <a:cxn ang="0">
                  <a:pos x="567" y="877"/>
                </a:cxn>
                <a:cxn ang="0">
                  <a:pos x="575" y="868"/>
                </a:cxn>
                <a:cxn ang="0">
                  <a:pos x="593" y="860"/>
                </a:cxn>
                <a:cxn ang="0">
                  <a:pos x="611" y="851"/>
                </a:cxn>
                <a:cxn ang="0">
                  <a:pos x="0" y="0"/>
                </a:cxn>
                <a:cxn ang="0">
                  <a:pos x="124" y="1037"/>
                </a:cxn>
              </a:cxnLst>
              <a:rect l="0" t="0" r="r" b="b"/>
              <a:pathLst>
                <a:path w="611" h="1037">
                  <a:moveTo>
                    <a:pt x="124" y="1037"/>
                  </a:moveTo>
                  <a:lnTo>
                    <a:pt x="141" y="1037"/>
                  </a:lnTo>
                  <a:lnTo>
                    <a:pt x="159" y="1037"/>
                  </a:lnTo>
                  <a:lnTo>
                    <a:pt x="177" y="1028"/>
                  </a:lnTo>
                  <a:lnTo>
                    <a:pt x="194" y="1028"/>
                  </a:lnTo>
                  <a:lnTo>
                    <a:pt x="212" y="1028"/>
                  </a:lnTo>
                  <a:lnTo>
                    <a:pt x="230" y="1019"/>
                  </a:lnTo>
                  <a:lnTo>
                    <a:pt x="248" y="1019"/>
                  </a:lnTo>
                  <a:lnTo>
                    <a:pt x="265" y="1010"/>
                  </a:lnTo>
                  <a:lnTo>
                    <a:pt x="283" y="1010"/>
                  </a:lnTo>
                  <a:lnTo>
                    <a:pt x="301" y="1001"/>
                  </a:lnTo>
                  <a:lnTo>
                    <a:pt x="318" y="993"/>
                  </a:lnTo>
                  <a:lnTo>
                    <a:pt x="336" y="993"/>
                  </a:lnTo>
                  <a:lnTo>
                    <a:pt x="354" y="984"/>
                  </a:lnTo>
                  <a:lnTo>
                    <a:pt x="372" y="975"/>
                  </a:lnTo>
                  <a:lnTo>
                    <a:pt x="389" y="975"/>
                  </a:lnTo>
                  <a:lnTo>
                    <a:pt x="407" y="966"/>
                  </a:lnTo>
                  <a:lnTo>
                    <a:pt x="416" y="957"/>
                  </a:lnTo>
                  <a:lnTo>
                    <a:pt x="434" y="948"/>
                  </a:lnTo>
                  <a:lnTo>
                    <a:pt x="451" y="939"/>
                  </a:lnTo>
                  <a:lnTo>
                    <a:pt x="469" y="930"/>
                  </a:lnTo>
                  <a:lnTo>
                    <a:pt x="487" y="922"/>
                  </a:lnTo>
                  <a:lnTo>
                    <a:pt x="505" y="913"/>
                  </a:lnTo>
                  <a:lnTo>
                    <a:pt x="513" y="904"/>
                  </a:lnTo>
                  <a:lnTo>
                    <a:pt x="531" y="895"/>
                  </a:lnTo>
                  <a:lnTo>
                    <a:pt x="549" y="886"/>
                  </a:lnTo>
                  <a:lnTo>
                    <a:pt x="567" y="877"/>
                  </a:lnTo>
                  <a:lnTo>
                    <a:pt x="575" y="868"/>
                  </a:lnTo>
                  <a:lnTo>
                    <a:pt x="593" y="860"/>
                  </a:lnTo>
                  <a:lnTo>
                    <a:pt x="611" y="851"/>
                  </a:lnTo>
                  <a:lnTo>
                    <a:pt x="0" y="0"/>
                  </a:lnTo>
                  <a:lnTo>
                    <a:pt x="124" y="1037"/>
                  </a:lnTo>
                  <a:close/>
                </a:path>
              </a:pathLst>
            </a:custGeom>
            <a:gradFill rotWithShape="1">
              <a:gsLst>
                <a:gs pos="0">
                  <a:srgbClr val="ACACAC">
                    <a:gamma/>
                    <a:shade val="46275"/>
                    <a:invGamma/>
                  </a:srgbClr>
                </a:gs>
                <a:gs pos="50000">
                  <a:srgbClr val="ACACAC"/>
                </a:gs>
                <a:gs pos="100000">
                  <a:srgbClr val="ACACA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4351">
              <a:solidFill>
                <a:srgbClr val="AC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6" name="Freeform 14"/>
            <p:cNvSpPr>
              <a:spLocks/>
            </p:cNvSpPr>
            <p:nvPr/>
          </p:nvSpPr>
          <p:spPr bwMode="auto">
            <a:xfrm>
              <a:off x="2798" y="2655"/>
              <a:ext cx="690" cy="10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1" y="851"/>
                </a:cxn>
                <a:cxn ang="0">
                  <a:pos x="593" y="860"/>
                </a:cxn>
                <a:cxn ang="0">
                  <a:pos x="575" y="868"/>
                </a:cxn>
                <a:cxn ang="0">
                  <a:pos x="567" y="877"/>
                </a:cxn>
                <a:cxn ang="0">
                  <a:pos x="549" y="886"/>
                </a:cxn>
                <a:cxn ang="0">
                  <a:pos x="531" y="895"/>
                </a:cxn>
                <a:cxn ang="0">
                  <a:pos x="513" y="904"/>
                </a:cxn>
                <a:cxn ang="0">
                  <a:pos x="505" y="913"/>
                </a:cxn>
                <a:cxn ang="0">
                  <a:pos x="487" y="922"/>
                </a:cxn>
                <a:cxn ang="0">
                  <a:pos x="469" y="930"/>
                </a:cxn>
                <a:cxn ang="0">
                  <a:pos x="451" y="939"/>
                </a:cxn>
                <a:cxn ang="0">
                  <a:pos x="434" y="948"/>
                </a:cxn>
                <a:cxn ang="0">
                  <a:pos x="416" y="957"/>
                </a:cxn>
                <a:cxn ang="0">
                  <a:pos x="407" y="966"/>
                </a:cxn>
                <a:cxn ang="0">
                  <a:pos x="389" y="975"/>
                </a:cxn>
                <a:cxn ang="0">
                  <a:pos x="372" y="975"/>
                </a:cxn>
                <a:cxn ang="0">
                  <a:pos x="354" y="984"/>
                </a:cxn>
                <a:cxn ang="0">
                  <a:pos x="336" y="993"/>
                </a:cxn>
                <a:cxn ang="0">
                  <a:pos x="318" y="993"/>
                </a:cxn>
                <a:cxn ang="0">
                  <a:pos x="301" y="1001"/>
                </a:cxn>
                <a:cxn ang="0">
                  <a:pos x="283" y="1010"/>
                </a:cxn>
                <a:cxn ang="0">
                  <a:pos x="265" y="1010"/>
                </a:cxn>
                <a:cxn ang="0">
                  <a:pos x="248" y="1019"/>
                </a:cxn>
                <a:cxn ang="0">
                  <a:pos x="230" y="1019"/>
                </a:cxn>
                <a:cxn ang="0">
                  <a:pos x="212" y="1028"/>
                </a:cxn>
                <a:cxn ang="0">
                  <a:pos x="194" y="1028"/>
                </a:cxn>
                <a:cxn ang="0">
                  <a:pos x="177" y="1028"/>
                </a:cxn>
                <a:cxn ang="0">
                  <a:pos x="159" y="1037"/>
                </a:cxn>
                <a:cxn ang="0">
                  <a:pos x="141" y="1037"/>
                </a:cxn>
                <a:cxn ang="0">
                  <a:pos x="124" y="1037"/>
                </a:cxn>
                <a:cxn ang="0">
                  <a:pos x="0" y="0"/>
                </a:cxn>
              </a:cxnLst>
              <a:rect l="0" t="0" r="r" b="b"/>
              <a:pathLst>
                <a:path w="611" h="1037">
                  <a:moveTo>
                    <a:pt x="0" y="0"/>
                  </a:moveTo>
                  <a:lnTo>
                    <a:pt x="611" y="851"/>
                  </a:lnTo>
                  <a:lnTo>
                    <a:pt x="593" y="860"/>
                  </a:lnTo>
                  <a:lnTo>
                    <a:pt x="575" y="868"/>
                  </a:lnTo>
                  <a:lnTo>
                    <a:pt x="567" y="877"/>
                  </a:lnTo>
                  <a:lnTo>
                    <a:pt x="549" y="886"/>
                  </a:lnTo>
                  <a:lnTo>
                    <a:pt x="531" y="895"/>
                  </a:lnTo>
                  <a:lnTo>
                    <a:pt x="513" y="904"/>
                  </a:lnTo>
                  <a:lnTo>
                    <a:pt x="505" y="913"/>
                  </a:lnTo>
                  <a:lnTo>
                    <a:pt x="487" y="922"/>
                  </a:lnTo>
                  <a:lnTo>
                    <a:pt x="469" y="930"/>
                  </a:lnTo>
                  <a:lnTo>
                    <a:pt x="451" y="939"/>
                  </a:lnTo>
                  <a:lnTo>
                    <a:pt x="434" y="948"/>
                  </a:lnTo>
                  <a:lnTo>
                    <a:pt x="416" y="957"/>
                  </a:lnTo>
                  <a:lnTo>
                    <a:pt x="407" y="966"/>
                  </a:lnTo>
                  <a:lnTo>
                    <a:pt x="389" y="975"/>
                  </a:lnTo>
                  <a:lnTo>
                    <a:pt x="372" y="975"/>
                  </a:lnTo>
                  <a:lnTo>
                    <a:pt x="354" y="984"/>
                  </a:lnTo>
                  <a:lnTo>
                    <a:pt x="336" y="993"/>
                  </a:lnTo>
                  <a:lnTo>
                    <a:pt x="318" y="993"/>
                  </a:lnTo>
                  <a:lnTo>
                    <a:pt x="301" y="1001"/>
                  </a:lnTo>
                  <a:lnTo>
                    <a:pt x="283" y="1010"/>
                  </a:lnTo>
                  <a:lnTo>
                    <a:pt x="265" y="1010"/>
                  </a:lnTo>
                  <a:lnTo>
                    <a:pt x="248" y="1019"/>
                  </a:lnTo>
                  <a:lnTo>
                    <a:pt x="230" y="1019"/>
                  </a:lnTo>
                  <a:lnTo>
                    <a:pt x="212" y="1028"/>
                  </a:lnTo>
                  <a:lnTo>
                    <a:pt x="194" y="1028"/>
                  </a:lnTo>
                  <a:lnTo>
                    <a:pt x="177" y="1028"/>
                  </a:lnTo>
                  <a:lnTo>
                    <a:pt x="159" y="1037"/>
                  </a:lnTo>
                  <a:lnTo>
                    <a:pt x="141" y="1037"/>
                  </a:lnTo>
                  <a:lnTo>
                    <a:pt x="124" y="103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7" name="Freeform 15"/>
            <p:cNvSpPr>
              <a:spLocks/>
            </p:cNvSpPr>
            <p:nvPr/>
          </p:nvSpPr>
          <p:spPr bwMode="auto">
            <a:xfrm>
              <a:off x="2798" y="2655"/>
              <a:ext cx="1171" cy="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6" y="79"/>
                </a:cxn>
                <a:cxn ang="0">
                  <a:pos x="1036" y="97"/>
                </a:cxn>
                <a:cxn ang="0">
                  <a:pos x="1036" y="115"/>
                </a:cxn>
                <a:cxn ang="0">
                  <a:pos x="1027" y="133"/>
                </a:cxn>
                <a:cxn ang="0">
                  <a:pos x="1027" y="150"/>
                </a:cxn>
                <a:cxn ang="0">
                  <a:pos x="1027" y="168"/>
                </a:cxn>
                <a:cxn ang="0">
                  <a:pos x="1027" y="186"/>
                </a:cxn>
                <a:cxn ang="0">
                  <a:pos x="1018" y="204"/>
                </a:cxn>
                <a:cxn ang="0">
                  <a:pos x="1018" y="221"/>
                </a:cxn>
                <a:cxn ang="0">
                  <a:pos x="1010" y="239"/>
                </a:cxn>
                <a:cxn ang="0">
                  <a:pos x="1010" y="257"/>
                </a:cxn>
                <a:cxn ang="0">
                  <a:pos x="1001" y="274"/>
                </a:cxn>
                <a:cxn ang="0">
                  <a:pos x="1001" y="292"/>
                </a:cxn>
                <a:cxn ang="0">
                  <a:pos x="992" y="310"/>
                </a:cxn>
                <a:cxn ang="0">
                  <a:pos x="992" y="328"/>
                </a:cxn>
                <a:cxn ang="0">
                  <a:pos x="983" y="345"/>
                </a:cxn>
                <a:cxn ang="0">
                  <a:pos x="974" y="363"/>
                </a:cxn>
                <a:cxn ang="0">
                  <a:pos x="965" y="381"/>
                </a:cxn>
                <a:cxn ang="0">
                  <a:pos x="965" y="399"/>
                </a:cxn>
                <a:cxn ang="0">
                  <a:pos x="956" y="407"/>
                </a:cxn>
                <a:cxn ang="0">
                  <a:pos x="948" y="425"/>
                </a:cxn>
                <a:cxn ang="0">
                  <a:pos x="939" y="443"/>
                </a:cxn>
                <a:cxn ang="0">
                  <a:pos x="930" y="461"/>
                </a:cxn>
                <a:cxn ang="0">
                  <a:pos x="921" y="478"/>
                </a:cxn>
                <a:cxn ang="0">
                  <a:pos x="921" y="496"/>
                </a:cxn>
                <a:cxn ang="0">
                  <a:pos x="912" y="514"/>
                </a:cxn>
                <a:cxn ang="0">
                  <a:pos x="903" y="523"/>
                </a:cxn>
                <a:cxn ang="0">
                  <a:pos x="886" y="540"/>
                </a:cxn>
                <a:cxn ang="0">
                  <a:pos x="877" y="558"/>
                </a:cxn>
                <a:cxn ang="0">
                  <a:pos x="868" y="576"/>
                </a:cxn>
                <a:cxn ang="0">
                  <a:pos x="859" y="585"/>
                </a:cxn>
                <a:cxn ang="0">
                  <a:pos x="850" y="602"/>
                </a:cxn>
                <a:cxn ang="0">
                  <a:pos x="841" y="620"/>
                </a:cxn>
                <a:cxn ang="0">
                  <a:pos x="832" y="629"/>
                </a:cxn>
                <a:cxn ang="0">
                  <a:pos x="815" y="647"/>
                </a:cxn>
                <a:cxn ang="0">
                  <a:pos x="806" y="665"/>
                </a:cxn>
                <a:cxn ang="0">
                  <a:pos x="797" y="673"/>
                </a:cxn>
                <a:cxn ang="0">
                  <a:pos x="779" y="691"/>
                </a:cxn>
                <a:cxn ang="0">
                  <a:pos x="770" y="700"/>
                </a:cxn>
                <a:cxn ang="0">
                  <a:pos x="762" y="718"/>
                </a:cxn>
                <a:cxn ang="0">
                  <a:pos x="744" y="727"/>
                </a:cxn>
                <a:cxn ang="0">
                  <a:pos x="735" y="744"/>
                </a:cxn>
                <a:cxn ang="0">
                  <a:pos x="717" y="753"/>
                </a:cxn>
                <a:cxn ang="0">
                  <a:pos x="708" y="771"/>
                </a:cxn>
                <a:cxn ang="0">
                  <a:pos x="691" y="780"/>
                </a:cxn>
                <a:cxn ang="0">
                  <a:pos x="682" y="789"/>
                </a:cxn>
                <a:cxn ang="0">
                  <a:pos x="664" y="806"/>
                </a:cxn>
                <a:cxn ang="0">
                  <a:pos x="655" y="815"/>
                </a:cxn>
                <a:cxn ang="0">
                  <a:pos x="637" y="824"/>
                </a:cxn>
                <a:cxn ang="0">
                  <a:pos x="620" y="842"/>
                </a:cxn>
                <a:cxn ang="0">
                  <a:pos x="611" y="851"/>
                </a:cxn>
                <a:cxn ang="0">
                  <a:pos x="0" y="0"/>
                </a:cxn>
              </a:cxnLst>
              <a:rect l="0" t="0" r="r" b="b"/>
              <a:pathLst>
                <a:path w="1036" h="851">
                  <a:moveTo>
                    <a:pt x="0" y="0"/>
                  </a:moveTo>
                  <a:lnTo>
                    <a:pt x="1036" y="79"/>
                  </a:lnTo>
                  <a:lnTo>
                    <a:pt x="1036" y="97"/>
                  </a:lnTo>
                  <a:lnTo>
                    <a:pt x="1036" y="115"/>
                  </a:lnTo>
                  <a:lnTo>
                    <a:pt x="1027" y="133"/>
                  </a:lnTo>
                  <a:lnTo>
                    <a:pt x="1027" y="150"/>
                  </a:lnTo>
                  <a:lnTo>
                    <a:pt x="1027" y="168"/>
                  </a:lnTo>
                  <a:lnTo>
                    <a:pt x="1027" y="186"/>
                  </a:lnTo>
                  <a:lnTo>
                    <a:pt x="1018" y="204"/>
                  </a:lnTo>
                  <a:lnTo>
                    <a:pt x="1018" y="221"/>
                  </a:lnTo>
                  <a:lnTo>
                    <a:pt x="1010" y="239"/>
                  </a:lnTo>
                  <a:lnTo>
                    <a:pt x="1010" y="257"/>
                  </a:lnTo>
                  <a:lnTo>
                    <a:pt x="1001" y="274"/>
                  </a:lnTo>
                  <a:lnTo>
                    <a:pt x="1001" y="292"/>
                  </a:lnTo>
                  <a:lnTo>
                    <a:pt x="992" y="310"/>
                  </a:lnTo>
                  <a:lnTo>
                    <a:pt x="992" y="328"/>
                  </a:lnTo>
                  <a:lnTo>
                    <a:pt x="983" y="345"/>
                  </a:lnTo>
                  <a:lnTo>
                    <a:pt x="974" y="363"/>
                  </a:lnTo>
                  <a:lnTo>
                    <a:pt x="965" y="381"/>
                  </a:lnTo>
                  <a:lnTo>
                    <a:pt x="965" y="399"/>
                  </a:lnTo>
                  <a:lnTo>
                    <a:pt x="956" y="407"/>
                  </a:lnTo>
                  <a:lnTo>
                    <a:pt x="948" y="425"/>
                  </a:lnTo>
                  <a:lnTo>
                    <a:pt x="939" y="443"/>
                  </a:lnTo>
                  <a:lnTo>
                    <a:pt x="930" y="461"/>
                  </a:lnTo>
                  <a:lnTo>
                    <a:pt x="921" y="478"/>
                  </a:lnTo>
                  <a:lnTo>
                    <a:pt x="921" y="496"/>
                  </a:lnTo>
                  <a:lnTo>
                    <a:pt x="912" y="514"/>
                  </a:lnTo>
                  <a:lnTo>
                    <a:pt x="903" y="523"/>
                  </a:lnTo>
                  <a:lnTo>
                    <a:pt x="886" y="540"/>
                  </a:lnTo>
                  <a:lnTo>
                    <a:pt x="877" y="558"/>
                  </a:lnTo>
                  <a:lnTo>
                    <a:pt x="868" y="576"/>
                  </a:lnTo>
                  <a:lnTo>
                    <a:pt x="859" y="585"/>
                  </a:lnTo>
                  <a:lnTo>
                    <a:pt x="850" y="602"/>
                  </a:lnTo>
                  <a:lnTo>
                    <a:pt x="841" y="620"/>
                  </a:lnTo>
                  <a:lnTo>
                    <a:pt x="832" y="629"/>
                  </a:lnTo>
                  <a:lnTo>
                    <a:pt x="815" y="647"/>
                  </a:lnTo>
                  <a:lnTo>
                    <a:pt x="806" y="665"/>
                  </a:lnTo>
                  <a:lnTo>
                    <a:pt x="797" y="673"/>
                  </a:lnTo>
                  <a:lnTo>
                    <a:pt x="779" y="691"/>
                  </a:lnTo>
                  <a:lnTo>
                    <a:pt x="770" y="700"/>
                  </a:lnTo>
                  <a:lnTo>
                    <a:pt x="762" y="718"/>
                  </a:lnTo>
                  <a:lnTo>
                    <a:pt x="744" y="727"/>
                  </a:lnTo>
                  <a:lnTo>
                    <a:pt x="735" y="744"/>
                  </a:lnTo>
                  <a:lnTo>
                    <a:pt x="717" y="753"/>
                  </a:lnTo>
                  <a:lnTo>
                    <a:pt x="708" y="771"/>
                  </a:lnTo>
                  <a:lnTo>
                    <a:pt x="691" y="780"/>
                  </a:lnTo>
                  <a:lnTo>
                    <a:pt x="682" y="789"/>
                  </a:lnTo>
                  <a:lnTo>
                    <a:pt x="664" y="806"/>
                  </a:lnTo>
                  <a:lnTo>
                    <a:pt x="655" y="815"/>
                  </a:lnTo>
                  <a:lnTo>
                    <a:pt x="637" y="824"/>
                  </a:lnTo>
                  <a:lnTo>
                    <a:pt x="620" y="842"/>
                  </a:lnTo>
                  <a:lnTo>
                    <a:pt x="611" y="851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43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2798" y="2655"/>
              <a:ext cx="1171" cy="8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6" y="79"/>
                </a:cxn>
                <a:cxn ang="0">
                  <a:pos x="1036" y="97"/>
                </a:cxn>
                <a:cxn ang="0">
                  <a:pos x="1036" y="115"/>
                </a:cxn>
                <a:cxn ang="0">
                  <a:pos x="1027" y="133"/>
                </a:cxn>
                <a:cxn ang="0">
                  <a:pos x="1027" y="150"/>
                </a:cxn>
                <a:cxn ang="0">
                  <a:pos x="1027" y="168"/>
                </a:cxn>
                <a:cxn ang="0">
                  <a:pos x="1027" y="186"/>
                </a:cxn>
                <a:cxn ang="0">
                  <a:pos x="1018" y="204"/>
                </a:cxn>
                <a:cxn ang="0">
                  <a:pos x="1018" y="221"/>
                </a:cxn>
                <a:cxn ang="0">
                  <a:pos x="1010" y="239"/>
                </a:cxn>
                <a:cxn ang="0">
                  <a:pos x="1010" y="257"/>
                </a:cxn>
                <a:cxn ang="0">
                  <a:pos x="1001" y="274"/>
                </a:cxn>
                <a:cxn ang="0">
                  <a:pos x="1001" y="292"/>
                </a:cxn>
                <a:cxn ang="0">
                  <a:pos x="992" y="310"/>
                </a:cxn>
                <a:cxn ang="0">
                  <a:pos x="992" y="328"/>
                </a:cxn>
                <a:cxn ang="0">
                  <a:pos x="983" y="345"/>
                </a:cxn>
                <a:cxn ang="0">
                  <a:pos x="974" y="363"/>
                </a:cxn>
                <a:cxn ang="0">
                  <a:pos x="965" y="381"/>
                </a:cxn>
                <a:cxn ang="0">
                  <a:pos x="965" y="399"/>
                </a:cxn>
                <a:cxn ang="0">
                  <a:pos x="956" y="407"/>
                </a:cxn>
                <a:cxn ang="0">
                  <a:pos x="948" y="425"/>
                </a:cxn>
                <a:cxn ang="0">
                  <a:pos x="939" y="443"/>
                </a:cxn>
                <a:cxn ang="0">
                  <a:pos x="930" y="461"/>
                </a:cxn>
                <a:cxn ang="0">
                  <a:pos x="921" y="478"/>
                </a:cxn>
                <a:cxn ang="0">
                  <a:pos x="921" y="496"/>
                </a:cxn>
                <a:cxn ang="0">
                  <a:pos x="912" y="514"/>
                </a:cxn>
                <a:cxn ang="0">
                  <a:pos x="903" y="523"/>
                </a:cxn>
                <a:cxn ang="0">
                  <a:pos x="886" y="540"/>
                </a:cxn>
                <a:cxn ang="0">
                  <a:pos x="877" y="558"/>
                </a:cxn>
                <a:cxn ang="0">
                  <a:pos x="868" y="576"/>
                </a:cxn>
                <a:cxn ang="0">
                  <a:pos x="859" y="585"/>
                </a:cxn>
                <a:cxn ang="0">
                  <a:pos x="850" y="602"/>
                </a:cxn>
                <a:cxn ang="0">
                  <a:pos x="841" y="620"/>
                </a:cxn>
                <a:cxn ang="0">
                  <a:pos x="832" y="629"/>
                </a:cxn>
                <a:cxn ang="0">
                  <a:pos x="815" y="647"/>
                </a:cxn>
                <a:cxn ang="0">
                  <a:pos x="806" y="665"/>
                </a:cxn>
                <a:cxn ang="0">
                  <a:pos x="797" y="673"/>
                </a:cxn>
                <a:cxn ang="0">
                  <a:pos x="779" y="691"/>
                </a:cxn>
                <a:cxn ang="0">
                  <a:pos x="770" y="700"/>
                </a:cxn>
                <a:cxn ang="0">
                  <a:pos x="762" y="718"/>
                </a:cxn>
                <a:cxn ang="0">
                  <a:pos x="744" y="727"/>
                </a:cxn>
                <a:cxn ang="0">
                  <a:pos x="735" y="744"/>
                </a:cxn>
                <a:cxn ang="0">
                  <a:pos x="717" y="753"/>
                </a:cxn>
                <a:cxn ang="0">
                  <a:pos x="708" y="771"/>
                </a:cxn>
                <a:cxn ang="0">
                  <a:pos x="691" y="780"/>
                </a:cxn>
                <a:cxn ang="0">
                  <a:pos x="682" y="789"/>
                </a:cxn>
                <a:cxn ang="0">
                  <a:pos x="664" y="806"/>
                </a:cxn>
                <a:cxn ang="0">
                  <a:pos x="655" y="815"/>
                </a:cxn>
                <a:cxn ang="0">
                  <a:pos x="637" y="824"/>
                </a:cxn>
                <a:cxn ang="0">
                  <a:pos x="620" y="842"/>
                </a:cxn>
                <a:cxn ang="0">
                  <a:pos x="611" y="851"/>
                </a:cxn>
                <a:cxn ang="0">
                  <a:pos x="0" y="0"/>
                </a:cxn>
              </a:cxnLst>
              <a:rect l="0" t="0" r="r" b="b"/>
              <a:pathLst>
                <a:path w="1036" h="851">
                  <a:moveTo>
                    <a:pt x="0" y="0"/>
                  </a:moveTo>
                  <a:lnTo>
                    <a:pt x="1036" y="79"/>
                  </a:lnTo>
                  <a:lnTo>
                    <a:pt x="1036" y="97"/>
                  </a:lnTo>
                  <a:lnTo>
                    <a:pt x="1036" y="115"/>
                  </a:lnTo>
                  <a:lnTo>
                    <a:pt x="1027" y="133"/>
                  </a:lnTo>
                  <a:lnTo>
                    <a:pt x="1027" y="150"/>
                  </a:lnTo>
                  <a:lnTo>
                    <a:pt x="1027" y="168"/>
                  </a:lnTo>
                  <a:lnTo>
                    <a:pt x="1027" y="186"/>
                  </a:lnTo>
                  <a:lnTo>
                    <a:pt x="1018" y="204"/>
                  </a:lnTo>
                  <a:lnTo>
                    <a:pt x="1018" y="221"/>
                  </a:lnTo>
                  <a:lnTo>
                    <a:pt x="1010" y="239"/>
                  </a:lnTo>
                  <a:lnTo>
                    <a:pt x="1010" y="257"/>
                  </a:lnTo>
                  <a:lnTo>
                    <a:pt x="1001" y="274"/>
                  </a:lnTo>
                  <a:lnTo>
                    <a:pt x="1001" y="292"/>
                  </a:lnTo>
                  <a:lnTo>
                    <a:pt x="992" y="310"/>
                  </a:lnTo>
                  <a:lnTo>
                    <a:pt x="992" y="328"/>
                  </a:lnTo>
                  <a:lnTo>
                    <a:pt x="983" y="345"/>
                  </a:lnTo>
                  <a:lnTo>
                    <a:pt x="974" y="363"/>
                  </a:lnTo>
                  <a:lnTo>
                    <a:pt x="965" y="381"/>
                  </a:lnTo>
                  <a:lnTo>
                    <a:pt x="965" y="399"/>
                  </a:lnTo>
                  <a:lnTo>
                    <a:pt x="956" y="407"/>
                  </a:lnTo>
                  <a:lnTo>
                    <a:pt x="948" y="425"/>
                  </a:lnTo>
                  <a:lnTo>
                    <a:pt x="939" y="443"/>
                  </a:lnTo>
                  <a:lnTo>
                    <a:pt x="930" y="461"/>
                  </a:lnTo>
                  <a:lnTo>
                    <a:pt x="921" y="478"/>
                  </a:lnTo>
                  <a:lnTo>
                    <a:pt x="921" y="496"/>
                  </a:lnTo>
                  <a:lnTo>
                    <a:pt x="912" y="514"/>
                  </a:lnTo>
                  <a:lnTo>
                    <a:pt x="903" y="523"/>
                  </a:lnTo>
                  <a:lnTo>
                    <a:pt x="886" y="540"/>
                  </a:lnTo>
                  <a:lnTo>
                    <a:pt x="877" y="558"/>
                  </a:lnTo>
                  <a:lnTo>
                    <a:pt x="868" y="576"/>
                  </a:lnTo>
                  <a:lnTo>
                    <a:pt x="859" y="585"/>
                  </a:lnTo>
                  <a:lnTo>
                    <a:pt x="850" y="602"/>
                  </a:lnTo>
                  <a:lnTo>
                    <a:pt x="841" y="620"/>
                  </a:lnTo>
                  <a:lnTo>
                    <a:pt x="832" y="629"/>
                  </a:lnTo>
                  <a:lnTo>
                    <a:pt x="815" y="647"/>
                  </a:lnTo>
                  <a:lnTo>
                    <a:pt x="806" y="665"/>
                  </a:lnTo>
                  <a:lnTo>
                    <a:pt x="797" y="673"/>
                  </a:lnTo>
                  <a:lnTo>
                    <a:pt x="779" y="691"/>
                  </a:lnTo>
                  <a:lnTo>
                    <a:pt x="770" y="700"/>
                  </a:lnTo>
                  <a:lnTo>
                    <a:pt x="762" y="718"/>
                  </a:lnTo>
                  <a:lnTo>
                    <a:pt x="744" y="727"/>
                  </a:lnTo>
                  <a:lnTo>
                    <a:pt x="735" y="744"/>
                  </a:lnTo>
                  <a:lnTo>
                    <a:pt x="717" y="753"/>
                  </a:lnTo>
                  <a:lnTo>
                    <a:pt x="708" y="771"/>
                  </a:lnTo>
                  <a:lnTo>
                    <a:pt x="691" y="780"/>
                  </a:lnTo>
                  <a:lnTo>
                    <a:pt x="682" y="789"/>
                  </a:lnTo>
                  <a:lnTo>
                    <a:pt x="664" y="806"/>
                  </a:lnTo>
                  <a:lnTo>
                    <a:pt x="655" y="815"/>
                  </a:lnTo>
                  <a:lnTo>
                    <a:pt x="637" y="824"/>
                  </a:lnTo>
                  <a:lnTo>
                    <a:pt x="620" y="842"/>
                  </a:lnTo>
                  <a:lnTo>
                    <a:pt x="611" y="85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2798" y="1821"/>
              <a:ext cx="1171" cy="913"/>
            </a:xfrm>
            <a:custGeom>
              <a:avLst/>
              <a:gdLst/>
              <a:ahLst/>
              <a:cxnLst>
                <a:cxn ang="0">
                  <a:pos x="0" y="834"/>
                </a:cxn>
                <a:cxn ang="0">
                  <a:pos x="620" y="0"/>
                </a:cxn>
                <a:cxn ang="0">
                  <a:pos x="637" y="9"/>
                </a:cxn>
                <a:cxn ang="0">
                  <a:pos x="655" y="27"/>
                </a:cxn>
                <a:cxn ang="0">
                  <a:pos x="664" y="36"/>
                </a:cxn>
                <a:cxn ang="0">
                  <a:pos x="682" y="45"/>
                </a:cxn>
                <a:cxn ang="0">
                  <a:pos x="691" y="62"/>
                </a:cxn>
                <a:cxn ang="0">
                  <a:pos x="708" y="71"/>
                </a:cxn>
                <a:cxn ang="0">
                  <a:pos x="717" y="89"/>
                </a:cxn>
                <a:cxn ang="0">
                  <a:pos x="735" y="98"/>
                </a:cxn>
                <a:cxn ang="0">
                  <a:pos x="744" y="107"/>
                </a:cxn>
                <a:cxn ang="0">
                  <a:pos x="762" y="124"/>
                </a:cxn>
                <a:cxn ang="0">
                  <a:pos x="770" y="133"/>
                </a:cxn>
                <a:cxn ang="0">
                  <a:pos x="779" y="151"/>
                </a:cxn>
                <a:cxn ang="0">
                  <a:pos x="797" y="169"/>
                </a:cxn>
                <a:cxn ang="0">
                  <a:pos x="806" y="178"/>
                </a:cxn>
                <a:cxn ang="0">
                  <a:pos x="815" y="195"/>
                </a:cxn>
                <a:cxn ang="0">
                  <a:pos x="832" y="204"/>
                </a:cxn>
                <a:cxn ang="0">
                  <a:pos x="841" y="222"/>
                </a:cxn>
                <a:cxn ang="0">
                  <a:pos x="850" y="240"/>
                </a:cxn>
                <a:cxn ang="0">
                  <a:pos x="859" y="249"/>
                </a:cxn>
                <a:cxn ang="0">
                  <a:pos x="868" y="266"/>
                </a:cxn>
                <a:cxn ang="0">
                  <a:pos x="877" y="284"/>
                </a:cxn>
                <a:cxn ang="0">
                  <a:pos x="886" y="302"/>
                </a:cxn>
                <a:cxn ang="0">
                  <a:pos x="903" y="311"/>
                </a:cxn>
                <a:cxn ang="0">
                  <a:pos x="912" y="328"/>
                </a:cxn>
                <a:cxn ang="0">
                  <a:pos x="921" y="346"/>
                </a:cxn>
                <a:cxn ang="0">
                  <a:pos x="921" y="364"/>
                </a:cxn>
                <a:cxn ang="0">
                  <a:pos x="930" y="382"/>
                </a:cxn>
                <a:cxn ang="0">
                  <a:pos x="939" y="399"/>
                </a:cxn>
                <a:cxn ang="0">
                  <a:pos x="948" y="408"/>
                </a:cxn>
                <a:cxn ang="0">
                  <a:pos x="956" y="426"/>
                </a:cxn>
                <a:cxn ang="0">
                  <a:pos x="965" y="444"/>
                </a:cxn>
                <a:cxn ang="0">
                  <a:pos x="965" y="461"/>
                </a:cxn>
                <a:cxn ang="0">
                  <a:pos x="974" y="479"/>
                </a:cxn>
                <a:cxn ang="0">
                  <a:pos x="983" y="497"/>
                </a:cxn>
                <a:cxn ang="0">
                  <a:pos x="992" y="514"/>
                </a:cxn>
                <a:cxn ang="0">
                  <a:pos x="992" y="532"/>
                </a:cxn>
                <a:cxn ang="0">
                  <a:pos x="1001" y="550"/>
                </a:cxn>
                <a:cxn ang="0">
                  <a:pos x="1001" y="568"/>
                </a:cxn>
                <a:cxn ang="0">
                  <a:pos x="1010" y="585"/>
                </a:cxn>
                <a:cxn ang="0">
                  <a:pos x="1010" y="603"/>
                </a:cxn>
                <a:cxn ang="0">
                  <a:pos x="1018" y="621"/>
                </a:cxn>
                <a:cxn ang="0">
                  <a:pos x="1018" y="639"/>
                </a:cxn>
                <a:cxn ang="0">
                  <a:pos x="1027" y="656"/>
                </a:cxn>
                <a:cxn ang="0">
                  <a:pos x="1027" y="674"/>
                </a:cxn>
                <a:cxn ang="0">
                  <a:pos x="1027" y="692"/>
                </a:cxn>
                <a:cxn ang="0">
                  <a:pos x="1027" y="710"/>
                </a:cxn>
                <a:cxn ang="0">
                  <a:pos x="1036" y="727"/>
                </a:cxn>
                <a:cxn ang="0">
                  <a:pos x="1036" y="745"/>
                </a:cxn>
                <a:cxn ang="0">
                  <a:pos x="1036" y="763"/>
                </a:cxn>
                <a:cxn ang="0">
                  <a:pos x="1036" y="780"/>
                </a:cxn>
                <a:cxn ang="0">
                  <a:pos x="1036" y="798"/>
                </a:cxn>
                <a:cxn ang="0">
                  <a:pos x="1036" y="816"/>
                </a:cxn>
                <a:cxn ang="0">
                  <a:pos x="1036" y="834"/>
                </a:cxn>
                <a:cxn ang="0">
                  <a:pos x="1036" y="851"/>
                </a:cxn>
                <a:cxn ang="0">
                  <a:pos x="1036" y="869"/>
                </a:cxn>
                <a:cxn ang="0">
                  <a:pos x="1036" y="896"/>
                </a:cxn>
                <a:cxn ang="0">
                  <a:pos x="1036" y="913"/>
                </a:cxn>
                <a:cxn ang="0">
                  <a:pos x="0" y="834"/>
                </a:cxn>
              </a:cxnLst>
              <a:rect l="0" t="0" r="r" b="b"/>
              <a:pathLst>
                <a:path w="1036" h="913">
                  <a:moveTo>
                    <a:pt x="0" y="834"/>
                  </a:moveTo>
                  <a:lnTo>
                    <a:pt x="620" y="0"/>
                  </a:lnTo>
                  <a:lnTo>
                    <a:pt x="637" y="9"/>
                  </a:lnTo>
                  <a:lnTo>
                    <a:pt x="655" y="27"/>
                  </a:lnTo>
                  <a:lnTo>
                    <a:pt x="664" y="36"/>
                  </a:lnTo>
                  <a:lnTo>
                    <a:pt x="682" y="45"/>
                  </a:lnTo>
                  <a:lnTo>
                    <a:pt x="691" y="62"/>
                  </a:lnTo>
                  <a:lnTo>
                    <a:pt x="708" y="71"/>
                  </a:lnTo>
                  <a:lnTo>
                    <a:pt x="717" y="89"/>
                  </a:lnTo>
                  <a:lnTo>
                    <a:pt x="735" y="98"/>
                  </a:lnTo>
                  <a:lnTo>
                    <a:pt x="744" y="107"/>
                  </a:lnTo>
                  <a:lnTo>
                    <a:pt x="762" y="124"/>
                  </a:lnTo>
                  <a:lnTo>
                    <a:pt x="770" y="133"/>
                  </a:lnTo>
                  <a:lnTo>
                    <a:pt x="779" y="151"/>
                  </a:lnTo>
                  <a:lnTo>
                    <a:pt x="797" y="169"/>
                  </a:lnTo>
                  <a:lnTo>
                    <a:pt x="806" y="178"/>
                  </a:lnTo>
                  <a:lnTo>
                    <a:pt x="815" y="195"/>
                  </a:lnTo>
                  <a:lnTo>
                    <a:pt x="832" y="204"/>
                  </a:lnTo>
                  <a:lnTo>
                    <a:pt x="841" y="222"/>
                  </a:lnTo>
                  <a:lnTo>
                    <a:pt x="850" y="240"/>
                  </a:lnTo>
                  <a:lnTo>
                    <a:pt x="859" y="249"/>
                  </a:lnTo>
                  <a:lnTo>
                    <a:pt x="868" y="266"/>
                  </a:lnTo>
                  <a:lnTo>
                    <a:pt x="877" y="284"/>
                  </a:lnTo>
                  <a:lnTo>
                    <a:pt x="886" y="302"/>
                  </a:lnTo>
                  <a:lnTo>
                    <a:pt x="903" y="311"/>
                  </a:lnTo>
                  <a:lnTo>
                    <a:pt x="912" y="328"/>
                  </a:lnTo>
                  <a:lnTo>
                    <a:pt x="921" y="346"/>
                  </a:lnTo>
                  <a:lnTo>
                    <a:pt x="921" y="364"/>
                  </a:lnTo>
                  <a:lnTo>
                    <a:pt x="930" y="382"/>
                  </a:lnTo>
                  <a:lnTo>
                    <a:pt x="939" y="399"/>
                  </a:lnTo>
                  <a:lnTo>
                    <a:pt x="948" y="408"/>
                  </a:lnTo>
                  <a:lnTo>
                    <a:pt x="956" y="426"/>
                  </a:lnTo>
                  <a:lnTo>
                    <a:pt x="965" y="444"/>
                  </a:lnTo>
                  <a:lnTo>
                    <a:pt x="965" y="461"/>
                  </a:lnTo>
                  <a:lnTo>
                    <a:pt x="974" y="479"/>
                  </a:lnTo>
                  <a:lnTo>
                    <a:pt x="983" y="497"/>
                  </a:lnTo>
                  <a:lnTo>
                    <a:pt x="992" y="514"/>
                  </a:lnTo>
                  <a:lnTo>
                    <a:pt x="992" y="532"/>
                  </a:lnTo>
                  <a:lnTo>
                    <a:pt x="1001" y="550"/>
                  </a:lnTo>
                  <a:lnTo>
                    <a:pt x="1001" y="568"/>
                  </a:lnTo>
                  <a:lnTo>
                    <a:pt x="1010" y="585"/>
                  </a:lnTo>
                  <a:lnTo>
                    <a:pt x="1010" y="603"/>
                  </a:lnTo>
                  <a:lnTo>
                    <a:pt x="1018" y="621"/>
                  </a:lnTo>
                  <a:lnTo>
                    <a:pt x="1018" y="639"/>
                  </a:lnTo>
                  <a:lnTo>
                    <a:pt x="1027" y="656"/>
                  </a:lnTo>
                  <a:lnTo>
                    <a:pt x="1027" y="674"/>
                  </a:lnTo>
                  <a:lnTo>
                    <a:pt x="1027" y="692"/>
                  </a:lnTo>
                  <a:lnTo>
                    <a:pt x="1027" y="710"/>
                  </a:lnTo>
                  <a:lnTo>
                    <a:pt x="1036" y="727"/>
                  </a:lnTo>
                  <a:lnTo>
                    <a:pt x="1036" y="745"/>
                  </a:lnTo>
                  <a:lnTo>
                    <a:pt x="1036" y="763"/>
                  </a:lnTo>
                  <a:lnTo>
                    <a:pt x="1036" y="780"/>
                  </a:lnTo>
                  <a:lnTo>
                    <a:pt x="1036" y="798"/>
                  </a:lnTo>
                  <a:lnTo>
                    <a:pt x="1036" y="816"/>
                  </a:lnTo>
                  <a:lnTo>
                    <a:pt x="1036" y="834"/>
                  </a:lnTo>
                  <a:lnTo>
                    <a:pt x="1036" y="851"/>
                  </a:lnTo>
                  <a:lnTo>
                    <a:pt x="1036" y="869"/>
                  </a:lnTo>
                  <a:lnTo>
                    <a:pt x="1036" y="896"/>
                  </a:lnTo>
                  <a:lnTo>
                    <a:pt x="1036" y="913"/>
                  </a:lnTo>
                  <a:lnTo>
                    <a:pt x="0" y="834"/>
                  </a:lnTo>
                  <a:close/>
                </a:path>
              </a:pathLst>
            </a:custGeom>
            <a:gradFill rotWithShape="1">
              <a:gsLst>
                <a:gs pos="0">
                  <a:srgbClr val="B9ABA3">
                    <a:gamma/>
                    <a:shade val="46275"/>
                    <a:invGamma/>
                  </a:srgbClr>
                </a:gs>
                <a:gs pos="100000">
                  <a:srgbClr val="B9ABA3"/>
                </a:gs>
              </a:gsLst>
              <a:lin ang="18900000" scaled="1"/>
            </a:gradFill>
            <a:ln w="14351">
              <a:solidFill>
                <a:srgbClr val="00A9F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70" name="Freeform 18"/>
            <p:cNvSpPr>
              <a:spLocks/>
            </p:cNvSpPr>
            <p:nvPr/>
          </p:nvSpPr>
          <p:spPr bwMode="auto">
            <a:xfrm>
              <a:off x="2798" y="1821"/>
              <a:ext cx="1171" cy="913"/>
            </a:xfrm>
            <a:custGeom>
              <a:avLst/>
              <a:gdLst/>
              <a:ahLst/>
              <a:cxnLst>
                <a:cxn ang="0">
                  <a:pos x="0" y="834"/>
                </a:cxn>
                <a:cxn ang="0">
                  <a:pos x="620" y="0"/>
                </a:cxn>
                <a:cxn ang="0">
                  <a:pos x="637" y="9"/>
                </a:cxn>
                <a:cxn ang="0">
                  <a:pos x="655" y="27"/>
                </a:cxn>
                <a:cxn ang="0">
                  <a:pos x="664" y="36"/>
                </a:cxn>
                <a:cxn ang="0">
                  <a:pos x="682" y="45"/>
                </a:cxn>
                <a:cxn ang="0">
                  <a:pos x="691" y="62"/>
                </a:cxn>
                <a:cxn ang="0">
                  <a:pos x="708" y="71"/>
                </a:cxn>
                <a:cxn ang="0">
                  <a:pos x="717" y="89"/>
                </a:cxn>
                <a:cxn ang="0">
                  <a:pos x="735" y="98"/>
                </a:cxn>
                <a:cxn ang="0">
                  <a:pos x="744" y="107"/>
                </a:cxn>
                <a:cxn ang="0">
                  <a:pos x="762" y="124"/>
                </a:cxn>
                <a:cxn ang="0">
                  <a:pos x="770" y="133"/>
                </a:cxn>
                <a:cxn ang="0">
                  <a:pos x="779" y="151"/>
                </a:cxn>
                <a:cxn ang="0">
                  <a:pos x="797" y="169"/>
                </a:cxn>
                <a:cxn ang="0">
                  <a:pos x="806" y="178"/>
                </a:cxn>
                <a:cxn ang="0">
                  <a:pos x="815" y="195"/>
                </a:cxn>
                <a:cxn ang="0">
                  <a:pos x="832" y="204"/>
                </a:cxn>
                <a:cxn ang="0">
                  <a:pos x="841" y="222"/>
                </a:cxn>
                <a:cxn ang="0">
                  <a:pos x="850" y="240"/>
                </a:cxn>
                <a:cxn ang="0">
                  <a:pos x="859" y="249"/>
                </a:cxn>
                <a:cxn ang="0">
                  <a:pos x="868" y="266"/>
                </a:cxn>
                <a:cxn ang="0">
                  <a:pos x="877" y="284"/>
                </a:cxn>
                <a:cxn ang="0">
                  <a:pos x="886" y="302"/>
                </a:cxn>
                <a:cxn ang="0">
                  <a:pos x="903" y="311"/>
                </a:cxn>
                <a:cxn ang="0">
                  <a:pos x="912" y="328"/>
                </a:cxn>
                <a:cxn ang="0">
                  <a:pos x="921" y="346"/>
                </a:cxn>
                <a:cxn ang="0">
                  <a:pos x="921" y="364"/>
                </a:cxn>
                <a:cxn ang="0">
                  <a:pos x="930" y="382"/>
                </a:cxn>
                <a:cxn ang="0">
                  <a:pos x="939" y="399"/>
                </a:cxn>
                <a:cxn ang="0">
                  <a:pos x="948" y="408"/>
                </a:cxn>
                <a:cxn ang="0">
                  <a:pos x="956" y="426"/>
                </a:cxn>
                <a:cxn ang="0">
                  <a:pos x="965" y="444"/>
                </a:cxn>
                <a:cxn ang="0">
                  <a:pos x="965" y="461"/>
                </a:cxn>
                <a:cxn ang="0">
                  <a:pos x="974" y="479"/>
                </a:cxn>
                <a:cxn ang="0">
                  <a:pos x="983" y="497"/>
                </a:cxn>
                <a:cxn ang="0">
                  <a:pos x="992" y="514"/>
                </a:cxn>
                <a:cxn ang="0">
                  <a:pos x="992" y="532"/>
                </a:cxn>
                <a:cxn ang="0">
                  <a:pos x="1001" y="550"/>
                </a:cxn>
                <a:cxn ang="0">
                  <a:pos x="1001" y="568"/>
                </a:cxn>
                <a:cxn ang="0">
                  <a:pos x="1010" y="585"/>
                </a:cxn>
                <a:cxn ang="0">
                  <a:pos x="1010" y="603"/>
                </a:cxn>
                <a:cxn ang="0">
                  <a:pos x="1018" y="621"/>
                </a:cxn>
                <a:cxn ang="0">
                  <a:pos x="1018" y="639"/>
                </a:cxn>
                <a:cxn ang="0">
                  <a:pos x="1027" y="656"/>
                </a:cxn>
                <a:cxn ang="0">
                  <a:pos x="1027" y="674"/>
                </a:cxn>
                <a:cxn ang="0">
                  <a:pos x="1027" y="692"/>
                </a:cxn>
                <a:cxn ang="0">
                  <a:pos x="1027" y="710"/>
                </a:cxn>
                <a:cxn ang="0">
                  <a:pos x="1036" y="727"/>
                </a:cxn>
                <a:cxn ang="0">
                  <a:pos x="1036" y="745"/>
                </a:cxn>
                <a:cxn ang="0">
                  <a:pos x="1036" y="763"/>
                </a:cxn>
                <a:cxn ang="0">
                  <a:pos x="1036" y="780"/>
                </a:cxn>
                <a:cxn ang="0">
                  <a:pos x="1036" y="798"/>
                </a:cxn>
                <a:cxn ang="0">
                  <a:pos x="1036" y="816"/>
                </a:cxn>
                <a:cxn ang="0">
                  <a:pos x="1036" y="834"/>
                </a:cxn>
                <a:cxn ang="0">
                  <a:pos x="1036" y="851"/>
                </a:cxn>
                <a:cxn ang="0">
                  <a:pos x="1036" y="869"/>
                </a:cxn>
                <a:cxn ang="0">
                  <a:pos x="1036" y="896"/>
                </a:cxn>
                <a:cxn ang="0">
                  <a:pos x="1036" y="913"/>
                </a:cxn>
                <a:cxn ang="0">
                  <a:pos x="0" y="834"/>
                </a:cxn>
              </a:cxnLst>
              <a:rect l="0" t="0" r="r" b="b"/>
              <a:pathLst>
                <a:path w="1036" h="913">
                  <a:moveTo>
                    <a:pt x="0" y="834"/>
                  </a:moveTo>
                  <a:lnTo>
                    <a:pt x="620" y="0"/>
                  </a:lnTo>
                  <a:lnTo>
                    <a:pt x="637" y="9"/>
                  </a:lnTo>
                  <a:lnTo>
                    <a:pt x="655" y="27"/>
                  </a:lnTo>
                  <a:lnTo>
                    <a:pt x="664" y="36"/>
                  </a:lnTo>
                  <a:lnTo>
                    <a:pt x="682" y="45"/>
                  </a:lnTo>
                  <a:lnTo>
                    <a:pt x="691" y="62"/>
                  </a:lnTo>
                  <a:lnTo>
                    <a:pt x="708" y="71"/>
                  </a:lnTo>
                  <a:lnTo>
                    <a:pt x="717" y="89"/>
                  </a:lnTo>
                  <a:lnTo>
                    <a:pt x="735" y="98"/>
                  </a:lnTo>
                  <a:lnTo>
                    <a:pt x="744" y="107"/>
                  </a:lnTo>
                  <a:lnTo>
                    <a:pt x="762" y="124"/>
                  </a:lnTo>
                  <a:lnTo>
                    <a:pt x="770" y="133"/>
                  </a:lnTo>
                  <a:lnTo>
                    <a:pt x="779" y="151"/>
                  </a:lnTo>
                  <a:lnTo>
                    <a:pt x="797" y="169"/>
                  </a:lnTo>
                  <a:lnTo>
                    <a:pt x="806" y="178"/>
                  </a:lnTo>
                  <a:lnTo>
                    <a:pt x="815" y="195"/>
                  </a:lnTo>
                  <a:lnTo>
                    <a:pt x="832" y="204"/>
                  </a:lnTo>
                  <a:lnTo>
                    <a:pt x="841" y="222"/>
                  </a:lnTo>
                  <a:lnTo>
                    <a:pt x="850" y="240"/>
                  </a:lnTo>
                  <a:lnTo>
                    <a:pt x="859" y="249"/>
                  </a:lnTo>
                  <a:lnTo>
                    <a:pt x="868" y="266"/>
                  </a:lnTo>
                  <a:lnTo>
                    <a:pt x="877" y="284"/>
                  </a:lnTo>
                  <a:lnTo>
                    <a:pt x="886" y="302"/>
                  </a:lnTo>
                  <a:lnTo>
                    <a:pt x="903" y="311"/>
                  </a:lnTo>
                  <a:lnTo>
                    <a:pt x="912" y="328"/>
                  </a:lnTo>
                  <a:lnTo>
                    <a:pt x="921" y="346"/>
                  </a:lnTo>
                  <a:lnTo>
                    <a:pt x="921" y="364"/>
                  </a:lnTo>
                  <a:lnTo>
                    <a:pt x="930" y="382"/>
                  </a:lnTo>
                  <a:lnTo>
                    <a:pt x="939" y="399"/>
                  </a:lnTo>
                  <a:lnTo>
                    <a:pt x="948" y="408"/>
                  </a:lnTo>
                  <a:lnTo>
                    <a:pt x="956" y="426"/>
                  </a:lnTo>
                  <a:lnTo>
                    <a:pt x="965" y="444"/>
                  </a:lnTo>
                  <a:lnTo>
                    <a:pt x="965" y="461"/>
                  </a:lnTo>
                  <a:lnTo>
                    <a:pt x="974" y="479"/>
                  </a:lnTo>
                  <a:lnTo>
                    <a:pt x="983" y="497"/>
                  </a:lnTo>
                  <a:lnTo>
                    <a:pt x="992" y="514"/>
                  </a:lnTo>
                  <a:lnTo>
                    <a:pt x="992" y="532"/>
                  </a:lnTo>
                  <a:lnTo>
                    <a:pt x="1001" y="550"/>
                  </a:lnTo>
                  <a:lnTo>
                    <a:pt x="1001" y="568"/>
                  </a:lnTo>
                  <a:lnTo>
                    <a:pt x="1010" y="585"/>
                  </a:lnTo>
                  <a:lnTo>
                    <a:pt x="1010" y="603"/>
                  </a:lnTo>
                  <a:lnTo>
                    <a:pt x="1018" y="621"/>
                  </a:lnTo>
                  <a:lnTo>
                    <a:pt x="1018" y="639"/>
                  </a:lnTo>
                  <a:lnTo>
                    <a:pt x="1027" y="656"/>
                  </a:lnTo>
                  <a:lnTo>
                    <a:pt x="1027" y="674"/>
                  </a:lnTo>
                  <a:lnTo>
                    <a:pt x="1027" y="692"/>
                  </a:lnTo>
                  <a:lnTo>
                    <a:pt x="1027" y="710"/>
                  </a:lnTo>
                  <a:lnTo>
                    <a:pt x="1036" y="727"/>
                  </a:lnTo>
                  <a:lnTo>
                    <a:pt x="1036" y="745"/>
                  </a:lnTo>
                  <a:lnTo>
                    <a:pt x="1036" y="763"/>
                  </a:lnTo>
                  <a:lnTo>
                    <a:pt x="1036" y="780"/>
                  </a:lnTo>
                  <a:lnTo>
                    <a:pt x="1036" y="798"/>
                  </a:lnTo>
                  <a:lnTo>
                    <a:pt x="1036" y="816"/>
                  </a:lnTo>
                  <a:lnTo>
                    <a:pt x="1036" y="834"/>
                  </a:lnTo>
                  <a:lnTo>
                    <a:pt x="1036" y="851"/>
                  </a:lnTo>
                  <a:lnTo>
                    <a:pt x="1036" y="869"/>
                  </a:lnTo>
                  <a:lnTo>
                    <a:pt x="1036" y="896"/>
                  </a:lnTo>
                  <a:lnTo>
                    <a:pt x="1036" y="913"/>
                  </a:lnTo>
                  <a:lnTo>
                    <a:pt x="0" y="83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71" name="Freeform 19"/>
            <p:cNvSpPr>
              <a:spLocks/>
            </p:cNvSpPr>
            <p:nvPr/>
          </p:nvSpPr>
          <p:spPr bwMode="auto">
            <a:xfrm>
              <a:off x="2798" y="1706"/>
              <a:ext cx="701" cy="949"/>
            </a:xfrm>
            <a:custGeom>
              <a:avLst/>
              <a:gdLst/>
              <a:ahLst/>
              <a:cxnLst>
                <a:cxn ang="0">
                  <a:pos x="0" y="949"/>
                </a:cxn>
                <a:cxn ang="0">
                  <a:pos x="434" y="0"/>
                </a:cxn>
                <a:cxn ang="0">
                  <a:pos x="451" y="9"/>
                </a:cxn>
                <a:cxn ang="0">
                  <a:pos x="469" y="18"/>
                </a:cxn>
                <a:cxn ang="0">
                  <a:pos x="487" y="27"/>
                </a:cxn>
                <a:cxn ang="0">
                  <a:pos x="505" y="36"/>
                </a:cxn>
                <a:cxn ang="0">
                  <a:pos x="513" y="44"/>
                </a:cxn>
                <a:cxn ang="0">
                  <a:pos x="531" y="53"/>
                </a:cxn>
                <a:cxn ang="0">
                  <a:pos x="549" y="62"/>
                </a:cxn>
                <a:cxn ang="0">
                  <a:pos x="567" y="71"/>
                </a:cxn>
                <a:cxn ang="0">
                  <a:pos x="575" y="89"/>
                </a:cxn>
                <a:cxn ang="0">
                  <a:pos x="593" y="98"/>
                </a:cxn>
                <a:cxn ang="0">
                  <a:pos x="611" y="106"/>
                </a:cxn>
                <a:cxn ang="0">
                  <a:pos x="620" y="115"/>
                </a:cxn>
                <a:cxn ang="0">
                  <a:pos x="0" y="949"/>
                </a:cxn>
              </a:cxnLst>
              <a:rect l="0" t="0" r="r" b="b"/>
              <a:pathLst>
                <a:path w="620" h="949">
                  <a:moveTo>
                    <a:pt x="0" y="949"/>
                  </a:moveTo>
                  <a:lnTo>
                    <a:pt x="434" y="0"/>
                  </a:lnTo>
                  <a:lnTo>
                    <a:pt x="451" y="9"/>
                  </a:lnTo>
                  <a:lnTo>
                    <a:pt x="469" y="18"/>
                  </a:lnTo>
                  <a:lnTo>
                    <a:pt x="487" y="27"/>
                  </a:lnTo>
                  <a:lnTo>
                    <a:pt x="505" y="36"/>
                  </a:lnTo>
                  <a:lnTo>
                    <a:pt x="513" y="44"/>
                  </a:lnTo>
                  <a:lnTo>
                    <a:pt x="531" y="53"/>
                  </a:lnTo>
                  <a:lnTo>
                    <a:pt x="549" y="62"/>
                  </a:lnTo>
                  <a:lnTo>
                    <a:pt x="567" y="71"/>
                  </a:lnTo>
                  <a:lnTo>
                    <a:pt x="575" y="89"/>
                  </a:lnTo>
                  <a:lnTo>
                    <a:pt x="593" y="98"/>
                  </a:lnTo>
                  <a:lnTo>
                    <a:pt x="611" y="106"/>
                  </a:lnTo>
                  <a:lnTo>
                    <a:pt x="620" y="115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5B6A77"/>
            </a:solidFill>
            <a:ln w="14351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2798" y="1706"/>
              <a:ext cx="701" cy="949"/>
            </a:xfrm>
            <a:custGeom>
              <a:avLst/>
              <a:gdLst/>
              <a:ahLst/>
              <a:cxnLst>
                <a:cxn ang="0">
                  <a:pos x="0" y="949"/>
                </a:cxn>
                <a:cxn ang="0">
                  <a:pos x="434" y="0"/>
                </a:cxn>
                <a:cxn ang="0">
                  <a:pos x="451" y="9"/>
                </a:cxn>
                <a:cxn ang="0">
                  <a:pos x="469" y="18"/>
                </a:cxn>
                <a:cxn ang="0">
                  <a:pos x="487" y="27"/>
                </a:cxn>
                <a:cxn ang="0">
                  <a:pos x="505" y="36"/>
                </a:cxn>
                <a:cxn ang="0">
                  <a:pos x="513" y="44"/>
                </a:cxn>
                <a:cxn ang="0">
                  <a:pos x="531" y="53"/>
                </a:cxn>
                <a:cxn ang="0">
                  <a:pos x="549" y="62"/>
                </a:cxn>
                <a:cxn ang="0">
                  <a:pos x="567" y="71"/>
                </a:cxn>
                <a:cxn ang="0">
                  <a:pos x="575" y="89"/>
                </a:cxn>
                <a:cxn ang="0">
                  <a:pos x="593" y="98"/>
                </a:cxn>
                <a:cxn ang="0">
                  <a:pos x="611" y="106"/>
                </a:cxn>
                <a:cxn ang="0">
                  <a:pos x="620" y="115"/>
                </a:cxn>
                <a:cxn ang="0">
                  <a:pos x="0" y="949"/>
                </a:cxn>
              </a:cxnLst>
              <a:rect l="0" t="0" r="r" b="b"/>
              <a:pathLst>
                <a:path w="620" h="949">
                  <a:moveTo>
                    <a:pt x="0" y="949"/>
                  </a:moveTo>
                  <a:lnTo>
                    <a:pt x="434" y="0"/>
                  </a:lnTo>
                  <a:lnTo>
                    <a:pt x="451" y="9"/>
                  </a:lnTo>
                  <a:lnTo>
                    <a:pt x="469" y="18"/>
                  </a:lnTo>
                  <a:lnTo>
                    <a:pt x="487" y="27"/>
                  </a:lnTo>
                  <a:lnTo>
                    <a:pt x="505" y="36"/>
                  </a:lnTo>
                  <a:lnTo>
                    <a:pt x="513" y="44"/>
                  </a:lnTo>
                  <a:lnTo>
                    <a:pt x="531" y="53"/>
                  </a:lnTo>
                  <a:lnTo>
                    <a:pt x="549" y="62"/>
                  </a:lnTo>
                  <a:lnTo>
                    <a:pt x="567" y="71"/>
                  </a:lnTo>
                  <a:lnTo>
                    <a:pt x="575" y="89"/>
                  </a:lnTo>
                  <a:lnTo>
                    <a:pt x="593" y="98"/>
                  </a:lnTo>
                  <a:lnTo>
                    <a:pt x="611" y="106"/>
                  </a:lnTo>
                  <a:lnTo>
                    <a:pt x="620" y="115"/>
                  </a:lnTo>
                  <a:lnTo>
                    <a:pt x="0" y="9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73" name="Freeform 21"/>
            <p:cNvSpPr>
              <a:spLocks/>
            </p:cNvSpPr>
            <p:nvPr/>
          </p:nvSpPr>
          <p:spPr bwMode="auto">
            <a:xfrm>
              <a:off x="2798" y="1609"/>
              <a:ext cx="490" cy="1046"/>
            </a:xfrm>
            <a:custGeom>
              <a:avLst/>
              <a:gdLst/>
              <a:ahLst/>
              <a:cxnLst>
                <a:cxn ang="0">
                  <a:pos x="434" y="97"/>
                </a:cxn>
                <a:cxn ang="0">
                  <a:pos x="416" y="97"/>
                </a:cxn>
                <a:cxn ang="0">
                  <a:pos x="407" y="88"/>
                </a:cxn>
                <a:cxn ang="0">
                  <a:pos x="389" y="79"/>
                </a:cxn>
                <a:cxn ang="0">
                  <a:pos x="372" y="70"/>
                </a:cxn>
                <a:cxn ang="0">
                  <a:pos x="354" y="70"/>
                </a:cxn>
                <a:cxn ang="0">
                  <a:pos x="336" y="62"/>
                </a:cxn>
                <a:cxn ang="0">
                  <a:pos x="318" y="53"/>
                </a:cxn>
                <a:cxn ang="0">
                  <a:pos x="301" y="53"/>
                </a:cxn>
                <a:cxn ang="0">
                  <a:pos x="283" y="44"/>
                </a:cxn>
                <a:cxn ang="0">
                  <a:pos x="265" y="35"/>
                </a:cxn>
                <a:cxn ang="0">
                  <a:pos x="248" y="35"/>
                </a:cxn>
                <a:cxn ang="0">
                  <a:pos x="230" y="26"/>
                </a:cxn>
                <a:cxn ang="0">
                  <a:pos x="212" y="26"/>
                </a:cxn>
                <a:cxn ang="0">
                  <a:pos x="194" y="26"/>
                </a:cxn>
                <a:cxn ang="0">
                  <a:pos x="177" y="17"/>
                </a:cxn>
                <a:cxn ang="0">
                  <a:pos x="159" y="17"/>
                </a:cxn>
                <a:cxn ang="0">
                  <a:pos x="141" y="17"/>
                </a:cxn>
                <a:cxn ang="0">
                  <a:pos x="124" y="8"/>
                </a:cxn>
                <a:cxn ang="0">
                  <a:pos x="106" y="8"/>
                </a:cxn>
                <a:cxn ang="0">
                  <a:pos x="88" y="8"/>
                </a:cxn>
                <a:cxn ang="0">
                  <a:pos x="70" y="8"/>
                </a:cxn>
                <a:cxn ang="0">
                  <a:pos x="53" y="8"/>
                </a:cxn>
                <a:cxn ang="0">
                  <a:pos x="35" y="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046"/>
                </a:cxn>
                <a:cxn ang="0">
                  <a:pos x="434" y="97"/>
                </a:cxn>
              </a:cxnLst>
              <a:rect l="0" t="0" r="r" b="b"/>
              <a:pathLst>
                <a:path w="434" h="1046">
                  <a:moveTo>
                    <a:pt x="434" y="97"/>
                  </a:moveTo>
                  <a:lnTo>
                    <a:pt x="416" y="97"/>
                  </a:lnTo>
                  <a:lnTo>
                    <a:pt x="407" y="88"/>
                  </a:lnTo>
                  <a:lnTo>
                    <a:pt x="389" y="79"/>
                  </a:lnTo>
                  <a:lnTo>
                    <a:pt x="372" y="70"/>
                  </a:lnTo>
                  <a:lnTo>
                    <a:pt x="354" y="70"/>
                  </a:lnTo>
                  <a:lnTo>
                    <a:pt x="336" y="62"/>
                  </a:lnTo>
                  <a:lnTo>
                    <a:pt x="318" y="53"/>
                  </a:lnTo>
                  <a:lnTo>
                    <a:pt x="301" y="53"/>
                  </a:lnTo>
                  <a:lnTo>
                    <a:pt x="283" y="44"/>
                  </a:lnTo>
                  <a:lnTo>
                    <a:pt x="265" y="35"/>
                  </a:lnTo>
                  <a:lnTo>
                    <a:pt x="248" y="35"/>
                  </a:lnTo>
                  <a:lnTo>
                    <a:pt x="230" y="26"/>
                  </a:lnTo>
                  <a:lnTo>
                    <a:pt x="212" y="26"/>
                  </a:lnTo>
                  <a:lnTo>
                    <a:pt x="194" y="26"/>
                  </a:lnTo>
                  <a:lnTo>
                    <a:pt x="177" y="17"/>
                  </a:lnTo>
                  <a:lnTo>
                    <a:pt x="159" y="17"/>
                  </a:lnTo>
                  <a:lnTo>
                    <a:pt x="141" y="17"/>
                  </a:lnTo>
                  <a:lnTo>
                    <a:pt x="124" y="8"/>
                  </a:lnTo>
                  <a:lnTo>
                    <a:pt x="106" y="8"/>
                  </a:lnTo>
                  <a:lnTo>
                    <a:pt x="88" y="8"/>
                  </a:lnTo>
                  <a:lnTo>
                    <a:pt x="70" y="8"/>
                  </a:lnTo>
                  <a:lnTo>
                    <a:pt x="53" y="8"/>
                  </a:lnTo>
                  <a:lnTo>
                    <a:pt x="35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46"/>
                  </a:lnTo>
                  <a:lnTo>
                    <a:pt x="434" y="97"/>
                  </a:lnTo>
                  <a:close/>
                </a:path>
              </a:pathLst>
            </a:custGeom>
            <a:gradFill rotWithShape="1">
              <a:gsLst>
                <a:gs pos="0">
                  <a:srgbClr val="516F91"/>
                </a:gs>
                <a:gs pos="100000">
                  <a:srgbClr val="516F9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4351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74" name="Freeform 22"/>
            <p:cNvSpPr>
              <a:spLocks/>
            </p:cNvSpPr>
            <p:nvPr/>
          </p:nvSpPr>
          <p:spPr bwMode="auto">
            <a:xfrm>
              <a:off x="2798" y="1609"/>
              <a:ext cx="490" cy="1046"/>
            </a:xfrm>
            <a:custGeom>
              <a:avLst/>
              <a:gdLst/>
              <a:ahLst/>
              <a:cxnLst>
                <a:cxn ang="0">
                  <a:pos x="0" y="104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35" y="8"/>
                </a:cxn>
                <a:cxn ang="0">
                  <a:pos x="53" y="8"/>
                </a:cxn>
                <a:cxn ang="0">
                  <a:pos x="70" y="8"/>
                </a:cxn>
                <a:cxn ang="0">
                  <a:pos x="88" y="8"/>
                </a:cxn>
                <a:cxn ang="0">
                  <a:pos x="106" y="8"/>
                </a:cxn>
                <a:cxn ang="0">
                  <a:pos x="124" y="8"/>
                </a:cxn>
                <a:cxn ang="0">
                  <a:pos x="141" y="17"/>
                </a:cxn>
                <a:cxn ang="0">
                  <a:pos x="159" y="17"/>
                </a:cxn>
                <a:cxn ang="0">
                  <a:pos x="177" y="17"/>
                </a:cxn>
                <a:cxn ang="0">
                  <a:pos x="194" y="26"/>
                </a:cxn>
                <a:cxn ang="0">
                  <a:pos x="212" y="26"/>
                </a:cxn>
                <a:cxn ang="0">
                  <a:pos x="230" y="26"/>
                </a:cxn>
                <a:cxn ang="0">
                  <a:pos x="248" y="35"/>
                </a:cxn>
                <a:cxn ang="0">
                  <a:pos x="265" y="35"/>
                </a:cxn>
                <a:cxn ang="0">
                  <a:pos x="283" y="44"/>
                </a:cxn>
                <a:cxn ang="0">
                  <a:pos x="301" y="53"/>
                </a:cxn>
                <a:cxn ang="0">
                  <a:pos x="318" y="53"/>
                </a:cxn>
                <a:cxn ang="0">
                  <a:pos x="336" y="62"/>
                </a:cxn>
                <a:cxn ang="0">
                  <a:pos x="354" y="70"/>
                </a:cxn>
                <a:cxn ang="0">
                  <a:pos x="372" y="70"/>
                </a:cxn>
                <a:cxn ang="0">
                  <a:pos x="389" y="79"/>
                </a:cxn>
                <a:cxn ang="0">
                  <a:pos x="407" y="88"/>
                </a:cxn>
                <a:cxn ang="0">
                  <a:pos x="416" y="97"/>
                </a:cxn>
                <a:cxn ang="0">
                  <a:pos x="434" y="97"/>
                </a:cxn>
                <a:cxn ang="0">
                  <a:pos x="0" y="1046"/>
                </a:cxn>
              </a:cxnLst>
              <a:rect l="0" t="0" r="r" b="b"/>
              <a:pathLst>
                <a:path w="434" h="1046">
                  <a:moveTo>
                    <a:pt x="0" y="104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5" y="8"/>
                  </a:lnTo>
                  <a:lnTo>
                    <a:pt x="53" y="8"/>
                  </a:lnTo>
                  <a:lnTo>
                    <a:pt x="70" y="8"/>
                  </a:lnTo>
                  <a:lnTo>
                    <a:pt x="88" y="8"/>
                  </a:lnTo>
                  <a:lnTo>
                    <a:pt x="106" y="8"/>
                  </a:lnTo>
                  <a:lnTo>
                    <a:pt x="124" y="8"/>
                  </a:lnTo>
                  <a:lnTo>
                    <a:pt x="141" y="17"/>
                  </a:lnTo>
                  <a:lnTo>
                    <a:pt x="159" y="17"/>
                  </a:lnTo>
                  <a:lnTo>
                    <a:pt x="177" y="17"/>
                  </a:lnTo>
                  <a:lnTo>
                    <a:pt x="194" y="26"/>
                  </a:lnTo>
                  <a:lnTo>
                    <a:pt x="212" y="26"/>
                  </a:lnTo>
                  <a:lnTo>
                    <a:pt x="230" y="26"/>
                  </a:lnTo>
                  <a:lnTo>
                    <a:pt x="248" y="35"/>
                  </a:lnTo>
                  <a:lnTo>
                    <a:pt x="265" y="35"/>
                  </a:lnTo>
                  <a:lnTo>
                    <a:pt x="283" y="44"/>
                  </a:lnTo>
                  <a:lnTo>
                    <a:pt x="301" y="53"/>
                  </a:lnTo>
                  <a:lnTo>
                    <a:pt x="318" y="53"/>
                  </a:lnTo>
                  <a:lnTo>
                    <a:pt x="336" y="62"/>
                  </a:lnTo>
                  <a:lnTo>
                    <a:pt x="354" y="70"/>
                  </a:lnTo>
                  <a:lnTo>
                    <a:pt x="372" y="70"/>
                  </a:lnTo>
                  <a:lnTo>
                    <a:pt x="389" y="79"/>
                  </a:lnTo>
                  <a:lnTo>
                    <a:pt x="407" y="88"/>
                  </a:lnTo>
                  <a:lnTo>
                    <a:pt x="416" y="97"/>
                  </a:lnTo>
                  <a:lnTo>
                    <a:pt x="434" y="97"/>
                  </a:lnTo>
                  <a:lnTo>
                    <a:pt x="0" y="104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75" name="Freeform 23"/>
            <p:cNvSpPr>
              <a:spLocks noEditPoints="1"/>
            </p:cNvSpPr>
            <p:nvPr/>
          </p:nvSpPr>
          <p:spPr bwMode="auto">
            <a:xfrm>
              <a:off x="702" y="1389"/>
              <a:ext cx="4215" cy="2243"/>
            </a:xfrm>
            <a:custGeom>
              <a:avLst/>
              <a:gdLst/>
              <a:ahLst/>
              <a:cxnLst>
                <a:cxn ang="0">
                  <a:pos x="1666" y="248"/>
                </a:cxn>
                <a:cxn ang="0">
                  <a:pos x="1666" y="115"/>
                </a:cxn>
                <a:cxn ang="0">
                  <a:pos x="0" y="115"/>
                </a:cxn>
                <a:cxn ang="0">
                  <a:pos x="1170" y="496"/>
                </a:cxn>
                <a:cxn ang="0">
                  <a:pos x="0" y="496"/>
                </a:cxn>
                <a:cxn ang="0">
                  <a:pos x="868" y="966"/>
                </a:cxn>
                <a:cxn ang="0">
                  <a:pos x="0" y="966"/>
                </a:cxn>
                <a:cxn ang="0">
                  <a:pos x="833" y="1418"/>
                </a:cxn>
                <a:cxn ang="0">
                  <a:pos x="833" y="1418"/>
                </a:cxn>
                <a:cxn ang="0">
                  <a:pos x="0" y="1418"/>
                </a:cxn>
                <a:cxn ang="0">
                  <a:pos x="1347" y="2172"/>
                </a:cxn>
                <a:cxn ang="0">
                  <a:pos x="1347" y="2172"/>
                </a:cxn>
                <a:cxn ang="0">
                  <a:pos x="0" y="2172"/>
                </a:cxn>
                <a:cxn ang="0">
                  <a:pos x="2242" y="2243"/>
                </a:cxn>
                <a:cxn ang="0">
                  <a:pos x="2242" y="2243"/>
                </a:cxn>
                <a:cxn ang="0">
                  <a:pos x="3730" y="2243"/>
                </a:cxn>
                <a:cxn ang="0">
                  <a:pos x="2782" y="1782"/>
                </a:cxn>
                <a:cxn ang="0">
                  <a:pos x="2782" y="1782"/>
                </a:cxn>
                <a:cxn ang="0">
                  <a:pos x="3730" y="1782"/>
                </a:cxn>
                <a:cxn ang="0">
                  <a:pos x="2818" y="842"/>
                </a:cxn>
                <a:cxn ang="0">
                  <a:pos x="3730" y="842"/>
                </a:cxn>
                <a:cxn ang="0">
                  <a:pos x="2401" y="372"/>
                </a:cxn>
                <a:cxn ang="0">
                  <a:pos x="3730" y="372"/>
                </a:cxn>
                <a:cxn ang="0">
                  <a:pos x="2100" y="248"/>
                </a:cxn>
                <a:cxn ang="0">
                  <a:pos x="2100" y="0"/>
                </a:cxn>
                <a:cxn ang="0">
                  <a:pos x="3730" y="0"/>
                </a:cxn>
              </a:cxnLst>
              <a:rect l="0" t="0" r="r" b="b"/>
              <a:pathLst>
                <a:path w="3730" h="2243">
                  <a:moveTo>
                    <a:pt x="1666" y="248"/>
                  </a:moveTo>
                  <a:lnTo>
                    <a:pt x="1666" y="115"/>
                  </a:lnTo>
                  <a:lnTo>
                    <a:pt x="0" y="115"/>
                  </a:lnTo>
                  <a:moveTo>
                    <a:pt x="1170" y="496"/>
                  </a:moveTo>
                  <a:lnTo>
                    <a:pt x="0" y="496"/>
                  </a:lnTo>
                  <a:moveTo>
                    <a:pt x="868" y="966"/>
                  </a:moveTo>
                  <a:lnTo>
                    <a:pt x="0" y="966"/>
                  </a:lnTo>
                  <a:moveTo>
                    <a:pt x="833" y="1418"/>
                  </a:moveTo>
                  <a:lnTo>
                    <a:pt x="833" y="1418"/>
                  </a:lnTo>
                  <a:lnTo>
                    <a:pt x="0" y="1418"/>
                  </a:lnTo>
                  <a:moveTo>
                    <a:pt x="1347" y="2172"/>
                  </a:moveTo>
                  <a:lnTo>
                    <a:pt x="1347" y="2172"/>
                  </a:lnTo>
                  <a:lnTo>
                    <a:pt x="0" y="2172"/>
                  </a:lnTo>
                  <a:moveTo>
                    <a:pt x="2242" y="2243"/>
                  </a:moveTo>
                  <a:lnTo>
                    <a:pt x="2242" y="2243"/>
                  </a:lnTo>
                  <a:lnTo>
                    <a:pt x="3730" y="2243"/>
                  </a:lnTo>
                  <a:moveTo>
                    <a:pt x="2782" y="1782"/>
                  </a:moveTo>
                  <a:lnTo>
                    <a:pt x="2782" y="1782"/>
                  </a:lnTo>
                  <a:lnTo>
                    <a:pt x="3730" y="1782"/>
                  </a:lnTo>
                  <a:moveTo>
                    <a:pt x="2818" y="842"/>
                  </a:moveTo>
                  <a:lnTo>
                    <a:pt x="3730" y="842"/>
                  </a:lnTo>
                  <a:moveTo>
                    <a:pt x="2401" y="372"/>
                  </a:moveTo>
                  <a:lnTo>
                    <a:pt x="3730" y="372"/>
                  </a:lnTo>
                  <a:moveTo>
                    <a:pt x="2100" y="248"/>
                  </a:moveTo>
                  <a:lnTo>
                    <a:pt x="2100" y="0"/>
                  </a:lnTo>
                  <a:lnTo>
                    <a:pt x="3730" y="0"/>
                  </a:lnTo>
                </a:path>
              </a:pathLst>
            </a:custGeom>
            <a:noFill/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2776" name="Rectangle 24"/>
            <p:cNvSpPr>
              <a:spLocks noChangeArrowheads="1"/>
            </p:cNvSpPr>
            <p:nvPr/>
          </p:nvSpPr>
          <p:spPr bwMode="auto">
            <a:xfrm>
              <a:off x="703" y="1525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6%</a:t>
              </a:r>
            </a:p>
          </p:txBody>
        </p:sp>
        <p:sp>
          <p:nvSpPr>
            <p:cNvPr id="202777" name="Rectangle 25"/>
            <p:cNvSpPr>
              <a:spLocks noChangeArrowheads="1"/>
            </p:cNvSpPr>
            <p:nvPr/>
          </p:nvSpPr>
          <p:spPr bwMode="auto">
            <a:xfrm>
              <a:off x="703" y="188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02778" name="Rectangle 26"/>
            <p:cNvSpPr>
              <a:spLocks noChangeArrowheads="1"/>
            </p:cNvSpPr>
            <p:nvPr/>
          </p:nvSpPr>
          <p:spPr bwMode="auto">
            <a:xfrm>
              <a:off x="703" y="2387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202779" name="Rectangle 27"/>
            <p:cNvSpPr>
              <a:spLocks noChangeArrowheads="1"/>
            </p:cNvSpPr>
            <p:nvPr/>
          </p:nvSpPr>
          <p:spPr bwMode="auto">
            <a:xfrm>
              <a:off x="703" y="2840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9%</a:t>
              </a:r>
            </a:p>
          </p:txBody>
        </p:sp>
        <p:sp>
          <p:nvSpPr>
            <p:cNvPr id="202780" name="Rectangle 28"/>
            <p:cNvSpPr>
              <a:spLocks noChangeArrowheads="1"/>
            </p:cNvSpPr>
            <p:nvPr/>
          </p:nvSpPr>
          <p:spPr bwMode="auto">
            <a:xfrm>
              <a:off x="657" y="3614"/>
              <a:ext cx="2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20%</a:t>
              </a:r>
            </a:p>
          </p:txBody>
        </p:sp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4785" y="3657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4701" y="3203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14%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4701" y="2288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16%</a:t>
              </a:r>
            </a:p>
          </p:txBody>
        </p:sp>
        <p:sp>
          <p:nvSpPr>
            <p:cNvPr id="202784" name="Rectangle 32"/>
            <p:cNvSpPr>
              <a:spLocks noChangeArrowheads="1"/>
            </p:cNvSpPr>
            <p:nvPr/>
          </p:nvSpPr>
          <p:spPr bwMode="auto">
            <a:xfrm>
              <a:off x="4790" y="1797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</a:p>
          </p:txBody>
        </p:sp>
        <p:sp>
          <p:nvSpPr>
            <p:cNvPr id="202785" name="Rectangle 33"/>
            <p:cNvSpPr>
              <a:spLocks noChangeArrowheads="1"/>
            </p:cNvSpPr>
            <p:nvPr/>
          </p:nvSpPr>
          <p:spPr bwMode="auto">
            <a:xfrm>
              <a:off x="4745" y="1389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202786" name="Rectangle 34"/>
            <p:cNvSpPr>
              <a:spLocks noChangeArrowheads="1"/>
            </p:cNvSpPr>
            <p:nvPr/>
          </p:nvSpPr>
          <p:spPr bwMode="auto">
            <a:xfrm>
              <a:off x="702" y="1250"/>
              <a:ext cx="14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Tamaño, ,Diagramación, </a:t>
              </a:r>
            </a:p>
            <a:p>
              <a:pPr algn="l"/>
              <a:r>
                <a:rPr lang="es-ES" sz="12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Calidad de Papel, Promociones</a:t>
              </a:r>
              <a:endParaRPr lang="es-ES" sz="18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703" y="1734"/>
              <a:ext cx="60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No Lectores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718" y="2187"/>
              <a:ext cx="2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Otros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703" y="2661"/>
              <a:ext cx="50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Contenido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90" name="Rectangle 38"/>
            <p:cNvSpPr>
              <a:spLocks noChangeArrowheads="1"/>
            </p:cNvSpPr>
            <p:nvPr/>
          </p:nvSpPr>
          <p:spPr bwMode="auto">
            <a:xfrm>
              <a:off x="700" y="3412"/>
              <a:ext cx="50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Farándula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91" name="Rectangle 39"/>
            <p:cNvSpPr>
              <a:spLocks noChangeArrowheads="1"/>
            </p:cNvSpPr>
            <p:nvPr/>
          </p:nvSpPr>
          <p:spPr bwMode="auto">
            <a:xfrm>
              <a:off x="4486" y="3478"/>
              <a:ext cx="43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Chismes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4286" y="3024"/>
              <a:ext cx="6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Cancioneros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4540" y="2051"/>
              <a:ext cx="37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Posters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4540" y="1598"/>
              <a:ext cx="3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Colores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2795" name="Rectangle 43"/>
            <p:cNvSpPr>
              <a:spLocks noChangeArrowheads="1"/>
            </p:cNvSpPr>
            <p:nvPr/>
          </p:nvSpPr>
          <p:spPr bwMode="auto">
            <a:xfrm>
              <a:off x="4496" y="1235"/>
              <a:ext cx="39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Portada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2796" name="Text Box 44"/>
          <p:cNvSpPr txBox="1">
            <a:spLocks noChangeArrowheads="1"/>
          </p:cNvSpPr>
          <p:nvPr/>
        </p:nvSpPr>
        <p:spPr bwMode="auto">
          <a:xfrm>
            <a:off x="911225" y="6375400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97" name="Rectangle 45"/>
          <p:cNvSpPr>
            <a:spLocks noChangeArrowheads="1"/>
          </p:cNvSpPr>
          <p:nvPr/>
        </p:nvSpPr>
        <p:spPr bwMode="auto">
          <a:xfrm>
            <a:off x="395288" y="836613"/>
            <a:ext cx="431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  <a:endParaRPr lang="es-EC" sz="2000" b="0"/>
          </a:p>
        </p:txBody>
      </p:sp>
      <p:sp>
        <p:nvSpPr>
          <p:cNvPr id="202800" name="Text Box 48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Revista "La Onda"</a:t>
            </a: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9503-E468-4EB3-A4EB-FF978161ACD8}" type="slidenum">
              <a:rPr lang="en-US"/>
              <a:pPr/>
              <a:t>4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92175"/>
          </a:xfrm>
        </p:spPr>
        <p:txBody>
          <a:bodyPr/>
          <a:lstStyle/>
          <a:p>
            <a:pPr algn="l"/>
            <a:r>
              <a:rPr lang="es-EC" sz="3200" b="1">
                <a:latin typeface="Lucida Sans Unicode" pitchFamily="34" charset="0"/>
              </a:rPr>
              <a:t>Investigación Cuantitativa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5543550" cy="5842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s-EC" sz="2800">
                <a:latin typeface="Lucida Sans Unicode" pitchFamily="34" charset="0"/>
              </a:rPr>
              <a:t>Introducción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611188" y="2924175"/>
            <a:ext cx="5111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2400" b="0"/>
              <a:t>La Investigación Cuantitativa se basó en demostrar que factores de diferenciación  hacen que sea la mejor en el mercado. </a:t>
            </a:r>
          </a:p>
        </p:txBody>
      </p:sp>
      <p:pic>
        <p:nvPicPr>
          <p:cNvPr id="104453" name="Picture 5" descr="LaOnd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72225" y="2133600"/>
            <a:ext cx="1978025" cy="33194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FBB94-926A-4422-9507-8799A7706B33}" type="slidenum">
              <a:rPr lang="en-US"/>
              <a:pPr/>
              <a:t>40</a:t>
            </a:fld>
            <a:endParaRPr lang="en-US"/>
          </a:p>
        </p:txBody>
      </p:sp>
      <p:sp>
        <p:nvSpPr>
          <p:cNvPr id="171061" name="Rectangle 53"/>
          <p:cNvSpPr>
            <a:spLocks noChangeArrowheads="1"/>
          </p:cNvSpPr>
          <p:nvPr/>
        </p:nvSpPr>
        <p:spPr bwMode="auto">
          <a:xfrm>
            <a:off x="684213" y="692150"/>
            <a:ext cx="4810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Características de la Revista</a:t>
            </a:r>
          </a:p>
          <a:p>
            <a:pPr algn="l"/>
            <a:r>
              <a:rPr lang="es-ES" sz="2000" b="0"/>
              <a:t>Género</a:t>
            </a:r>
          </a:p>
        </p:txBody>
      </p:sp>
      <p:sp>
        <p:nvSpPr>
          <p:cNvPr id="171109" name="Text Box 101"/>
          <p:cNvSpPr txBox="1">
            <a:spLocks noChangeArrowheads="1"/>
          </p:cNvSpPr>
          <p:nvPr/>
        </p:nvSpPr>
        <p:spPr bwMode="auto">
          <a:xfrm>
            <a:off x="323850" y="6237288"/>
            <a:ext cx="1655763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308" name="Text Box 300"/>
          <p:cNvSpPr txBox="1">
            <a:spLocks noChangeArrowheads="1"/>
          </p:cNvSpPr>
          <p:nvPr/>
        </p:nvSpPr>
        <p:spPr bwMode="auto">
          <a:xfrm>
            <a:off x="223838" y="6165850"/>
            <a:ext cx="2836862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=240 personas</a:t>
            </a:r>
          </a:p>
        </p:txBody>
      </p:sp>
      <p:sp>
        <p:nvSpPr>
          <p:cNvPr id="171312" name="AutoShape 304"/>
          <p:cNvSpPr>
            <a:spLocks noChangeAspect="1" noChangeArrowheads="1" noTextEdit="1"/>
          </p:cNvSpPr>
          <p:nvPr/>
        </p:nvSpPr>
        <p:spPr bwMode="auto">
          <a:xfrm>
            <a:off x="1835150" y="1341438"/>
            <a:ext cx="5410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14" name="Rectangle 306"/>
          <p:cNvSpPr>
            <a:spLocks noChangeArrowheads="1"/>
          </p:cNvSpPr>
          <p:nvPr/>
        </p:nvSpPr>
        <p:spPr bwMode="auto">
          <a:xfrm>
            <a:off x="3556000" y="5430838"/>
            <a:ext cx="984250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15" name="Rectangle 307"/>
          <p:cNvSpPr>
            <a:spLocks noChangeArrowheads="1"/>
          </p:cNvSpPr>
          <p:nvPr/>
        </p:nvSpPr>
        <p:spPr bwMode="auto">
          <a:xfrm>
            <a:off x="3556000" y="5081588"/>
            <a:ext cx="307975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16" name="Rectangle 308"/>
          <p:cNvSpPr>
            <a:spLocks noChangeArrowheads="1"/>
          </p:cNvSpPr>
          <p:nvPr/>
        </p:nvSpPr>
        <p:spPr bwMode="auto">
          <a:xfrm>
            <a:off x="3556000" y="4732338"/>
            <a:ext cx="219075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17" name="Rectangle 309"/>
          <p:cNvSpPr>
            <a:spLocks noChangeArrowheads="1"/>
          </p:cNvSpPr>
          <p:nvPr/>
        </p:nvSpPr>
        <p:spPr bwMode="auto">
          <a:xfrm>
            <a:off x="3556000" y="4395788"/>
            <a:ext cx="381000" cy="96837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18" name="Rectangle 310"/>
          <p:cNvSpPr>
            <a:spLocks noChangeArrowheads="1"/>
          </p:cNvSpPr>
          <p:nvPr/>
        </p:nvSpPr>
        <p:spPr bwMode="auto">
          <a:xfrm>
            <a:off x="3556000" y="4046538"/>
            <a:ext cx="2865438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19" name="Rectangle 311"/>
          <p:cNvSpPr>
            <a:spLocks noChangeArrowheads="1"/>
          </p:cNvSpPr>
          <p:nvPr/>
        </p:nvSpPr>
        <p:spPr bwMode="auto">
          <a:xfrm>
            <a:off x="3556000" y="3698875"/>
            <a:ext cx="146050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0" name="Rectangle 312"/>
          <p:cNvSpPr>
            <a:spLocks noChangeArrowheads="1"/>
          </p:cNvSpPr>
          <p:nvPr/>
        </p:nvSpPr>
        <p:spPr bwMode="auto">
          <a:xfrm>
            <a:off x="3556000" y="3349625"/>
            <a:ext cx="2116138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1" name="Rectangle 313"/>
          <p:cNvSpPr>
            <a:spLocks noChangeArrowheads="1"/>
          </p:cNvSpPr>
          <p:nvPr/>
        </p:nvSpPr>
        <p:spPr bwMode="auto">
          <a:xfrm>
            <a:off x="3556000" y="3000375"/>
            <a:ext cx="1352550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2" name="Rectangle 314"/>
          <p:cNvSpPr>
            <a:spLocks noChangeArrowheads="1"/>
          </p:cNvSpPr>
          <p:nvPr/>
        </p:nvSpPr>
        <p:spPr bwMode="auto">
          <a:xfrm>
            <a:off x="3556000" y="2651125"/>
            <a:ext cx="3160713" cy="109538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3" name="Rectangle 315"/>
          <p:cNvSpPr>
            <a:spLocks noChangeArrowheads="1"/>
          </p:cNvSpPr>
          <p:nvPr/>
        </p:nvSpPr>
        <p:spPr bwMode="auto">
          <a:xfrm>
            <a:off x="3556000" y="2314575"/>
            <a:ext cx="1352550" cy="96838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4" name="Rectangle 316"/>
          <p:cNvSpPr>
            <a:spLocks noChangeArrowheads="1"/>
          </p:cNvSpPr>
          <p:nvPr/>
        </p:nvSpPr>
        <p:spPr bwMode="auto">
          <a:xfrm>
            <a:off x="3556000" y="1965325"/>
            <a:ext cx="219075" cy="109538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5" name="Rectangle 317"/>
          <p:cNvSpPr>
            <a:spLocks noChangeArrowheads="1"/>
          </p:cNvSpPr>
          <p:nvPr/>
        </p:nvSpPr>
        <p:spPr bwMode="auto">
          <a:xfrm>
            <a:off x="3556000" y="1617663"/>
            <a:ext cx="749300" cy="107950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6" name="Rectangle 318"/>
          <p:cNvSpPr>
            <a:spLocks noChangeArrowheads="1"/>
          </p:cNvSpPr>
          <p:nvPr/>
        </p:nvSpPr>
        <p:spPr bwMode="auto">
          <a:xfrm>
            <a:off x="3556000" y="5334000"/>
            <a:ext cx="1484313" cy="96838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7" name="Rectangle 319"/>
          <p:cNvSpPr>
            <a:spLocks noChangeArrowheads="1"/>
          </p:cNvSpPr>
          <p:nvPr/>
        </p:nvSpPr>
        <p:spPr bwMode="auto">
          <a:xfrm>
            <a:off x="3556000" y="4984750"/>
            <a:ext cx="498475" cy="96838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8" name="Rectangle 320"/>
          <p:cNvSpPr>
            <a:spLocks noChangeArrowheads="1"/>
          </p:cNvSpPr>
          <p:nvPr/>
        </p:nvSpPr>
        <p:spPr bwMode="auto">
          <a:xfrm>
            <a:off x="3556000" y="4637088"/>
            <a:ext cx="249238" cy="95250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29" name="Rectangle 321"/>
          <p:cNvSpPr>
            <a:spLocks noChangeArrowheads="1"/>
          </p:cNvSpPr>
          <p:nvPr/>
        </p:nvSpPr>
        <p:spPr bwMode="auto">
          <a:xfrm>
            <a:off x="3556000" y="4298950"/>
            <a:ext cx="984250" cy="96838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30" name="Rectangle 322"/>
          <p:cNvSpPr>
            <a:spLocks noChangeArrowheads="1"/>
          </p:cNvSpPr>
          <p:nvPr/>
        </p:nvSpPr>
        <p:spPr bwMode="auto">
          <a:xfrm>
            <a:off x="3556000" y="3951288"/>
            <a:ext cx="1233488" cy="95250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31" name="Rectangle 323"/>
          <p:cNvSpPr>
            <a:spLocks noChangeArrowheads="1"/>
          </p:cNvSpPr>
          <p:nvPr/>
        </p:nvSpPr>
        <p:spPr bwMode="auto">
          <a:xfrm>
            <a:off x="3556000" y="3252788"/>
            <a:ext cx="2484438" cy="96837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32" name="Rectangle 324"/>
          <p:cNvSpPr>
            <a:spLocks noChangeArrowheads="1"/>
          </p:cNvSpPr>
          <p:nvPr/>
        </p:nvSpPr>
        <p:spPr bwMode="auto">
          <a:xfrm>
            <a:off x="3556000" y="2903538"/>
            <a:ext cx="984250" cy="96837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33" name="Rectangle 325"/>
          <p:cNvSpPr>
            <a:spLocks noChangeArrowheads="1"/>
          </p:cNvSpPr>
          <p:nvPr/>
        </p:nvSpPr>
        <p:spPr bwMode="auto">
          <a:xfrm>
            <a:off x="3556000" y="2555875"/>
            <a:ext cx="3219450" cy="95250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34" name="Rectangle 326"/>
          <p:cNvSpPr>
            <a:spLocks noChangeArrowheads="1"/>
          </p:cNvSpPr>
          <p:nvPr/>
        </p:nvSpPr>
        <p:spPr bwMode="auto">
          <a:xfrm>
            <a:off x="3556000" y="2219325"/>
            <a:ext cx="1484313" cy="95250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35" name="Rectangle 327"/>
          <p:cNvSpPr>
            <a:spLocks noChangeArrowheads="1"/>
          </p:cNvSpPr>
          <p:nvPr/>
        </p:nvSpPr>
        <p:spPr bwMode="auto">
          <a:xfrm>
            <a:off x="3556000" y="1870075"/>
            <a:ext cx="249238" cy="95250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36" name="Rectangle 328"/>
          <p:cNvSpPr>
            <a:spLocks noChangeArrowheads="1"/>
          </p:cNvSpPr>
          <p:nvPr/>
        </p:nvSpPr>
        <p:spPr bwMode="auto">
          <a:xfrm>
            <a:off x="3556000" y="1520825"/>
            <a:ext cx="984250" cy="96838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51" name="Rectangle 343"/>
          <p:cNvSpPr>
            <a:spLocks noChangeArrowheads="1"/>
          </p:cNvSpPr>
          <p:nvPr/>
        </p:nvSpPr>
        <p:spPr bwMode="auto">
          <a:xfrm>
            <a:off x="4703763" y="5462588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/>
          </a:p>
        </p:txBody>
      </p:sp>
      <p:sp>
        <p:nvSpPr>
          <p:cNvPr id="171352" name="Rectangle 344"/>
          <p:cNvSpPr>
            <a:spLocks noChangeArrowheads="1"/>
          </p:cNvSpPr>
          <p:nvPr/>
        </p:nvSpPr>
        <p:spPr bwMode="auto">
          <a:xfrm>
            <a:off x="4027488" y="510222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/>
          </a:p>
        </p:txBody>
      </p:sp>
      <p:sp>
        <p:nvSpPr>
          <p:cNvPr id="171353" name="Rectangle 345"/>
          <p:cNvSpPr>
            <a:spLocks noChangeArrowheads="1"/>
          </p:cNvSpPr>
          <p:nvPr/>
        </p:nvSpPr>
        <p:spPr bwMode="auto">
          <a:xfrm>
            <a:off x="3940175" y="468471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/>
          </a:p>
        </p:txBody>
      </p:sp>
      <p:sp>
        <p:nvSpPr>
          <p:cNvPr id="171354" name="Rectangle 346"/>
          <p:cNvSpPr>
            <a:spLocks noChangeArrowheads="1"/>
          </p:cNvSpPr>
          <p:nvPr/>
        </p:nvSpPr>
        <p:spPr bwMode="auto">
          <a:xfrm>
            <a:off x="4100513" y="4383088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3%</a:t>
            </a:r>
            <a:endParaRPr lang="es-EC"/>
          </a:p>
        </p:txBody>
      </p:sp>
      <p:sp>
        <p:nvSpPr>
          <p:cNvPr id="171355" name="Rectangle 347"/>
          <p:cNvSpPr>
            <a:spLocks noChangeArrowheads="1"/>
          </p:cNvSpPr>
          <p:nvPr/>
        </p:nvSpPr>
        <p:spPr bwMode="auto">
          <a:xfrm>
            <a:off x="6592888" y="3998913"/>
            <a:ext cx="320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21%</a:t>
            </a:r>
            <a:endParaRPr lang="es-EC"/>
          </a:p>
        </p:txBody>
      </p:sp>
      <p:sp>
        <p:nvSpPr>
          <p:cNvPr id="171356" name="Rectangle 348"/>
          <p:cNvSpPr>
            <a:spLocks noChangeArrowheads="1"/>
          </p:cNvSpPr>
          <p:nvPr/>
        </p:nvSpPr>
        <p:spPr bwMode="auto">
          <a:xfrm>
            <a:off x="3865563" y="364966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1%</a:t>
            </a:r>
            <a:endParaRPr lang="es-EC"/>
          </a:p>
        </p:txBody>
      </p:sp>
      <p:sp>
        <p:nvSpPr>
          <p:cNvPr id="171357" name="Rectangle 349"/>
          <p:cNvSpPr>
            <a:spLocks noChangeArrowheads="1"/>
          </p:cNvSpPr>
          <p:nvPr/>
        </p:nvSpPr>
        <p:spPr bwMode="auto">
          <a:xfrm>
            <a:off x="5842000" y="330200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15%</a:t>
            </a:r>
            <a:endParaRPr lang="es-EC"/>
          </a:p>
        </p:txBody>
      </p:sp>
      <p:sp>
        <p:nvSpPr>
          <p:cNvPr id="171358" name="Rectangle 350"/>
          <p:cNvSpPr>
            <a:spLocks noChangeArrowheads="1"/>
          </p:cNvSpPr>
          <p:nvPr/>
        </p:nvSpPr>
        <p:spPr bwMode="auto">
          <a:xfrm>
            <a:off x="5078413" y="295275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10%</a:t>
            </a:r>
            <a:endParaRPr lang="es-EC"/>
          </a:p>
        </p:txBody>
      </p:sp>
      <p:sp>
        <p:nvSpPr>
          <p:cNvPr id="171359" name="Rectangle 351"/>
          <p:cNvSpPr>
            <a:spLocks noChangeArrowheads="1"/>
          </p:cNvSpPr>
          <p:nvPr/>
        </p:nvSpPr>
        <p:spPr bwMode="auto">
          <a:xfrm>
            <a:off x="6842125" y="260350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23%</a:t>
            </a:r>
            <a:endParaRPr lang="es-EC"/>
          </a:p>
        </p:txBody>
      </p:sp>
      <p:sp>
        <p:nvSpPr>
          <p:cNvPr id="171360" name="Rectangle 352"/>
          <p:cNvSpPr>
            <a:spLocks noChangeArrowheads="1"/>
          </p:cNvSpPr>
          <p:nvPr/>
        </p:nvSpPr>
        <p:spPr bwMode="auto">
          <a:xfrm>
            <a:off x="5078413" y="226695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10%</a:t>
            </a:r>
            <a:endParaRPr lang="es-EC"/>
          </a:p>
        </p:txBody>
      </p:sp>
      <p:sp>
        <p:nvSpPr>
          <p:cNvPr id="171361" name="Rectangle 353"/>
          <p:cNvSpPr>
            <a:spLocks noChangeArrowheads="1"/>
          </p:cNvSpPr>
          <p:nvPr/>
        </p:nvSpPr>
        <p:spPr bwMode="auto">
          <a:xfrm>
            <a:off x="3940175" y="200660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/>
          </a:p>
        </p:txBody>
      </p:sp>
      <p:sp>
        <p:nvSpPr>
          <p:cNvPr id="171362" name="Rectangle 354"/>
          <p:cNvSpPr>
            <a:spLocks noChangeArrowheads="1"/>
          </p:cNvSpPr>
          <p:nvPr/>
        </p:nvSpPr>
        <p:spPr bwMode="auto">
          <a:xfrm>
            <a:off x="4468813" y="156845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5%</a:t>
            </a:r>
            <a:endParaRPr lang="es-EC"/>
          </a:p>
        </p:txBody>
      </p:sp>
      <p:sp>
        <p:nvSpPr>
          <p:cNvPr id="171363" name="Rectangle 355"/>
          <p:cNvSpPr>
            <a:spLocks noChangeArrowheads="1"/>
          </p:cNvSpPr>
          <p:nvPr/>
        </p:nvSpPr>
        <p:spPr bwMode="auto">
          <a:xfrm>
            <a:off x="5210175" y="5286375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11%</a:t>
            </a:r>
            <a:endParaRPr lang="es-EC"/>
          </a:p>
        </p:txBody>
      </p:sp>
      <p:sp>
        <p:nvSpPr>
          <p:cNvPr id="171364" name="Rectangle 356"/>
          <p:cNvSpPr>
            <a:spLocks noChangeArrowheads="1"/>
          </p:cNvSpPr>
          <p:nvPr/>
        </p:nvSpPr>
        <p:spPr bwMode="auto">
          <a:xfrm>
            <a:off x="4217988" y="493712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4%</a:t>
            </a:r>
            <a:endParaRPr lang="es-EC"/>
          </a:p>
        </p:txBody>
      </p:sp>
      <p:sp>
        <p:nvSpPr>
          <p:cNvPr id="171365" name="Rectangle 357"/>
          <p:cNvSpPr>
            <a:spLocks noChangeArrowheads="1"/>
          </p:cNvSpPr>
          <p:nvPr/>
        </p:nvSpPr>
        <p:spPr bwMode="auto">
          <a:xfrm>
            <a:off x="4211638" y="458787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/>
          </a:p>
        </p:txBody>
      </p:sp>
      <p:sp>
        <p:nvSpPr>
          <p:cNvPr id="171366" name="Rectangle 358"/>
          <p:cNvSpPr>
            <a:spLocks noChangeArrowheads="1"/>
          </p:cNvSpPr>
          <p:nvPr/>
        </p:nvSpPr>
        <p:spPr bwMode="auto">
          <a:xfrm>
            <a:off x="4703763" y="425132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/>
          </a:p>
        </p:txBody>
      </p:sp>
      <p:sp>
        <p:nvSpPr>
          <p:cNvPr id="171367" name="Rectangle 359"/>
          <p:cNvSpPr>
            <a:spLocks noChangeArrowheads="1"/>
          </p:cNvSpPr>
          <p:nvPr/>
        </p:nvSpPr>
        <p:spPr bwMode="auto">
          <a:xfrm>
            <a:off x="4954588" y="386080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9%</a:t>
            </a:r>
            <a:endParaRPr lang="es-EC"/>
          </a:p>
        </p:txBody>
      </p:sp>
      <p:sp>
        <p:nvSpPr>
          <p:cNvPr id="171368" name="Rectangle 360"/>
          <p:cNvSpPr>
            <a:spLocks noChangeArrowheads="1"/>
          </p:cNvSpPr>
          <p:nvPr/>
        </p:nvSpPr>
        <p:spPr bwMode="auto">
          <a:xfrm>
            <a:off x="3719513" y="355441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0%</a:t>
            </a:r>
            <a:endParaRPr lang="es-EC"/>
          </a:p>
        </p:txBody>
      </p:sp>
      <p:sp>
        <p:nvSpPr>
          <p:cNvPr id="171369" name="Rectangle 361"/>
          <p:cNvSpPr>
            <a:spLocks noChangeArrowheads="1"/>
          </p:cNvSpPr>
          <p:nvPr/>
        </p:nvSpPr>
        <p:spPr bwMode="auto">
          <a:xfrm>
            <a:off x="6210300" y="3205163"/>
            <a:ext cx="320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18%</a:t>
            </a:r>
            <a:endParaRPr lang="es-EC"/>
          </a:p>
        </p:txBody>
      </p:sp>
      <p:sp>
        <p:nvSpPr>
          <p:cNvPr id="171370" name="Rectangle 362"/>
          <p:cNvSpPr>
            <a:spLocks noChangeArrowheads="1"/>
          </p:cNvSpPr>
          <p:nvPr/>
        </p:nvSpPr>
        <p:spPr bwMode="auto">
          <a:xfrm>
            <a:off x="4703763" y="285591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/>
          </a:p>
        </p:txBody>
      </p:sp>
      <p:sp>
        <p:nvSpPr>
          <p:cNvPr id="171371" name="Rectangle 363"/>
          <p:cNvSpPr>
            <a:spLocks noChangeArrowheads="1"/>
          </p:cNvSpPr>
          <p:nvPr/>
        </p:nvSpPr>
        <p:spPr bwMode="auto">
          <a:xfrm>
            <a:off x="6842125" y="243840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23%</a:t>
            </a:r>
            <a:endParaRPr lang="es-EC"/>
          </a:p>
        </p:txBody>
      </p:sp>
      <p:sp>
        <p:nvSpPr>
          <p:cNvPr id="171372" name="Rectangle 364"/>
          <p:cNvSpPr>
            <a:spLocks noChangeArrowheads="1"/>
          </p:cNvSpPr>
          <p:nvPr/>
        </p:nvSpPr>
        <p:spPr bwMode="auto">
          <a:xfrm>
            <a:off x="5403850" y="213360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11%</a:t>
            </a:r>
            <a:endParaRPr lang="es-EC"/>
          </a:p>
        </p:txBody>
      </p:sp>
      <p:sp>
        <p:nvSpPr>
          <p:cNvPr id="171373" name="Rectangle 365"/>
          <p:cNvSpPr>
            <a:spLocks noChangeArrowheads="1"/>
          </p:cNvSpPr>
          <p:nvPr/>
        </p:nvSpPr>
        <p:spPr bwMode="auto">
          <a:xfrm>
            <a:off x="3968750" y="182245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/>
          </a:p>
        </p:txBody>
      </p:sp>
      <p:sp>
        <p:nvSpPr>
          <p:cNvPr id="171374" name="Rectangle 366"/>
          <p:cNvSpPr>
            <a:spLocks noChangeArrowheads="1"/>
          </p:cNvSpPr>
          <p:nvPr/>
        </p:nvSpPr>
        <p:spPr bwMode="auto">
          <a:xfrm>
            <a:off x="4703763" y="147320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/>
          </a:p>
        </p:txBody>
      </p:sp>
      <p:sp>
        <p:nvSpPr>
          <p:cNvPr id="171375" name="Rectangle 367"/>
          <p:cNvSpPr>
            <a:spLocks noChangeArrowheads="1"/>
          </p:cNvSpPr>
          <p:nvPr/>
        </p:nvSpPr>
        <p:spPr bwMode="auto">
          <a:xfrm>
            <a:off x="2725738" y="5318125"/>
            <a:ext cx="70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Portada</a:t>
            </a:r>
            <a:endParaRPr lang="es-EC" sz="3200"/>
          </a:p>
        </p:txBody>
      </p:sp>
      <p:sp>
        <p:nvSpPr>
          <p:cNvPr id="171376" name="Rectangle 368"/>
          <p:cNvSpPr>
            <a:spLocks noChangeArrowheads="1"/>
          </p:cNvSpPr>
          <p:nvPr/>
        </p:nvSpPr>
        <p:spPr bwMode="auto">
          <a:xfrm>
            <a:off x="1908175" y="5000625"/>
            <a:ext cx="1604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Calidad del papel</a:t>
            </a:r>
            <a:endParaRPr lang="es-EC" sz="3200"/>
          </a:p>
        </p:txBody>
      </p:sp>
      <p:sp>
        <p:nvSpPr>
          <p:cNvPr id="171377" name="Rectangle 369"/>
          <p:cNvSpPr>
            <a:spLocks noChangeArrowheads="1"/>
          </p:cNvSpPr>
          <p:nvPr/>
        </p:nvSpPr>
        <p:spPr bwMode="auto">
          <a:xfrm>
            <a:off x="2349500" y="4640263"/>
            <a:ext cx="1185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Promociones</a:t>
            </a:r>
            <a:endParaRPr lang="es-EC" sz="3200"/>
          </a:p>
        </p:txBody>
      </p:sp>
      <p:sp>
        <p:nvSpPr>
          <p:cNvPr id="171378" name="Rectangle 370"/>
          <p:cNvSpPr>
            <a:spLocks noChangeArrowheads="1"/>
          </p:cNvSpPr>
          <p:nvPr/>
        </p:nvSpPr>
        <p:spPr bwMode="auto">
          <a:xfrm>
            <a:off x="2741613" y="4259263"/>
            <a:ext cx="703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Colores</a:t>
            </a:r>
            <a:endParaRPr lang="es-EC" sz="3200"/>
          </a:p>
        </p:txBody>
      </p:sp>
      <p:sp>
        <p:nvSpPr>
          <p:cNvPr id="171379" name="Rectangle 371"/>
          <p:cNvSpPr>
            <a:spLocks noChangeArrowheads="1"/>
          </p:cNvSpPr>
          <p:nvPr/>
        </p:nvSpPr>
        <p:spPr bwMode="auto">
          <a:xfrm>
            <a:off x="2765425" y="3933825"/>
            <a:ext cx="6715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Posters</a:t>
            </a:r>
            <a:endParaRPr lang="es-EC" sz="3200"/>
          </a:p>
        </p:txBody>
      </p:sp>
      <p:sp>
        <p:nvSpPr>
          <p:cNvPr id="171380" name="Rectangle 372"/>
          <p:cNvSpPr>
            <a:spLocks noChangeArrowheads="1"/>
          </p:cNvSpPr>
          <p:nvPr/>
        </p:nvSpPr>
        <p:spPr bwMode="auto">
          <a:xfrm>
            <a:off x="2273300" y="3632200"/>
            <a:ext cx="1274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Diagramación</a:t>
            </a:r>
            <a:endParaRPr lang="es-EC" sz="3200"/>
          </a:p>
        </p:txBody>
      </p:sp>
      <p:sp>
        <p:nvSpPr>
          <p:cNvPr id="171381" name="Rectangle 373"/>
          <p:cNvSpPr>
            <a:spLocks noChangeArrowheads="1"/>
          </p:cNvSpPr>
          <p:nvPr/>
        </p:nvSpPr>
        <p:spPr bwMode="auto">
          <a:xfrm>
            <a:off x="2366963" y="3213100"/>
            <a:ext cx="1139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Cancioneros</a:t>
            </a:r>
            <a:endParaRPr lang="es-EC" sz="3200"/>
          </a:p>
        </p:txBody>
      </p:sp>
      <p:sp>
        <p:nvSpPr>
          <p:cNvPr id="171382" name="Rectangle 374"/>
          <p:cNvSpPr>
            <a:spLocks noChangeArrowheads="1"/>
          </p:cNvSpPr>
          <p:nvPr/>
        </p:nvSpPr>
        <p:spPr bwMode="auto">
          <a:xfrm>
            <a:off x="2681288" y="2886075"/>
            <a:ext cx="782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Chismes</a:t>
            </a:r>
            <a:endParaRPr lang="es-EC" sz="3200"/>
          </a:p>
        </p:txBody>
      </p:sp>
      <p:sp>
        <p:nvSpPr>
          <p:cNvPr id="171383" name="Rectangle 375"/>
          <p:cNvSpPr>
            <a:spLocks noChangeArrowheads="1"/>
          </p:cNvSpPr>
          <p:nvPr/>
        </p:nvSpPr>
        <p:spPr bwMode="auto">
          <a:xfrm>
            <a:off x="2557463" y="2593975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Farándula</a:t>
            </a:r>
            <a:endParaRPr lang="es-EC" sz="3200"/>
          </a:p>
        </p:txBody>
      </p:sp>
      <p:sp>
        <p:nvSpPr>
          <p:cNvPr id="171384" name="Rectangle 376"/>
          <p:cNvSpPr>
            <a:spLocks noChangeArrowheads="1"/>
          </p:cNvSpPr>
          <p:nvPr/>
        </p:nvSpPr>
        <p:spPr bwMode="auto">
          <a:xfrm>
            <a:off x="2536825" y="2236788"/>
            <a:ext cx="955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Contenido</a:t>
            </a:r>
            <a:endParaRPr lang="es-EC" sz="3200"/>
          </a:p>
        </p:txBody>
      </p:sp>
      <p:sp>
        <p:nvSpPr>
          <p:cNvPr id="171385" name="Rectangle 377"/>
          <p:cNvSpPr>
            <a:spLocks noChangeArrowheads="1"/>
          </p:cNvSpPr>
          <p:nvPr/>
        </p:nvSpPr>
        <p:spPr bwMode="auto">
          <a:xfrm>
            <a:off x="2706688" y="1838325"/>
            <a:ext cx="742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Tamaño</a:t>
            </a:r>
            <a:endParaRPr lang="es-EC" sz="3200"/>
          </a:p>
        </p:txBody>
      </p:sp>
      <p:sp>
        <p:nvSpPr>
          <p:cNvPr id="171386" name="Rectangle 378"/>
          <p:cNvSpPr>
            <a:spLocks noChangeArrowheads="1"/>
          </p:cNvSpPr>
          <p:nvPr/>
        </p:nvSpPr>
        <p:spPr bwMode="auto">
          <a:xfrm>
            <a:off x="2905125" y="1436688"/>
            <a:ext cx="511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500" b="0"/>
              <a:t>Otros</a:t>
            </a:r>
            <a:endParaRPr lang="es-EC" sz="3200"/>
          </a:p>
        </p:txBody>
      </p:sp>
      <p:sp>
        <p:nvSpPr>
          <p:cNvPr id="171387" name="Rectangle 379"/>
          <p:cNvSpPr>
            <a:spLocks noChangeArrowheads="1"/>
          </p:cNvSpPr>
          <p:nvPr/>
        </p:nvSpPr>
        <p:spPr bwMode="auto">
          <a:xfrm>
            <a:off x="4157663" y="6356350"/>
            <a:ext cx="117475" cy="96838"/>
          </a:xfrm>
          <a:prstGeom prst="rect">
            <a:avLst/>
          </a:prstGeom>
          <a:solidFill>
            <a:srgbClr val="99CC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88" name="Rectangle 380"/>
          <p:cNvSpPr>
            <a:spLocks noChangeArrowheads="1"/>
          </p:cNvSpPr>
          <p:nvPr/>
        </p:nvSpPr>
        <p:spPr bwMode="auto">
          <a:xfrm>
            <a:off x="4502150" y="6308725"/>
            <a:ext cx="782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Femenino</a:t>
            </a:r>
            <a:endParaRPr lang="es-EC"/>
          </a:p>
        </p:txBody>
      </p:sp>
      <p:sp>
        <p:nvSpPr>
          <p:cNvPr id="171389" name="Rectangle 381"/>
          <p:cNvSpPr>
            <a:spLocks noChangeArrowheads="1"/>
          </p:cNvSpPr>
          <p:nvPr/>
        </p:nvSpPr>
        <p:spPr bwMode="auto">
          <a:xfrm>
            <a:off x="5364163" y="6356350"/>
            <a:ext cx="117475" cy="96838"/>
          </a:xfrm>
          <a:prstGeom prst="rect">
            <a:avLst/>
          </a:prstGeom>
          <a:solidFill>
            <a:srgbClr val="00808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1390" name="Rectangle 382"/>
          <p:cNvSpPr>
            <a:spLocks noChangeArrowheads="1"/>
          </p:cNvSpPr>
          <p:nvPr/>
        </p:nvSpPr>
        <p:spPr bwMode="auto">
          <a:xfrm>
            <a:off x="5645150" y="6308725"/>
            <a:ext cx="8048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Masculino</a:t>
            </a:r>
            <a:endParaRPr lang="es-EC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E0E4-BE4D-4837-ADEA-FD5EFF147B87}" type="slidenum">
              <a:rPr lang="en-US"/>
              <a:pPr/>
              <a:t>41</a:t>
            </a:fld>
            <a:endParaRPr lang="en-US"/>
          </a:p>
        </p:txBody>
      </p:sp>
      <p:sp>
        <p:nvSpPr>
          <p:cNvPr id="324620" name="Rectangle 12"/>
          <p:cNvSpPr>
            <a:spLocks noChangeArrowheads="1"/>
          </p:cNvSpPr>
          <p:nvPr/>
        </p:nvSpPr>
        <p:spPr bwMode="auto">
          <a:xfrm>
            <a:off x="539750" y="765175"/>
            <a:ext cx="4810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0"/>
              <a:t>Características de la Revista</a:t>
            </a: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608013" y="1277938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/>
              <a:t>Edad</a:t>
            </a:r>
          </a:p>
        </p:txBody>
      </p:sp>
      <p:sp>
        <p:nvSpPr>
          <p:cNvPr id="324622" name="AutoShape 14"/>
          <p:cNvSpPr>
            <a:spLocks noChangeAspect="1" noChangeArrowheads="1" noTextEdit="1"/>
          </p:cNvSpPr>
          <p:nvPr/>
        </p:nvSpPr>
        <p:spPr bwMode="auto">
          <a:xfrm>
            <a:off x="785813" y="1700213"/>
            <a:ext cx="3933825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1982788" y="5511800"/>
            <a:ext cx="587375" cy="13335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1982788" y="5180013"/>
            <a:ext cx="122237" cy="13335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26" name="Rectangle 18"/>
          <p:cNvSpPr>
            <a:spLocks noChangeArrowheads="1"/>
          </p:cNvSpPr>
          <p:nvPr/>
        </p:nvSpPr>
        <p:spPr bwMode="auto">
          <a:xfrm>
            <a:off x="1982788" y="4848225"/>
            <a:ext cx="122237" cy="13176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27" name="Rectangle 19"/>
          <p:cNvSpPr>
            <a:spLocks noChangeArrowheads="1"/>
          </p:cNvSpPr>
          <p:nvPr/>
        </p:nvSpPr>
        <p:spPr bwMode="auto">
          <a:xfrm>
            <a:off x="1982788" y="4183063"/>
            <a:ext cx="1285875" cy="13176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28" name="Rectangle 20"/>
          <p:cNvSpPr>
            <a:spLocks noChangeArrowheads="1"/>
          </p:cNvSpPr>
          <p:nvPr/>
        </p:nvSpPr>
        <p:spPr bwMode="auto">
          <a:xfrm>
            <a:off x="1982788" y="3517900"/>
            <a:ext cx="698500" cy="13335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29" name="Rectangle 21"/>
          <p:cNvSpPr>
            <a:spLocks noChangeArrowheads="1"/>
          </p:cNvSpPr>
          <p:nvPr/>
        </p:nvSpPr>
        <p:spPr bwMode="auto">
          <a:xfrm>
            <a:off x="1982788" y="3184525"/>
            <a:ext cx="587375" cy="13335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30" name="Rectangle 22"/>
          <p:cNvSpPr>
            <a:spLocks noChangeArrowheads="1"/>
          </p:cNvSpPr>
          <p:nvPr/>
        </p:nvSpPr>
        <p:spPr bwMode="auto">
          <a:xfrm>
            <a:off x="1982788" y="2852738"/>
            <a:ext cx="1873250" cy="13335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31" name="Rectangle 23"/>
          <p:cNvSpPr>
            <a:spLocks noChangeArrowheads="1"/>
          </p:cNvSpPr>
          <p:nvPr/>
        </p:nvSpPr>
        <p:spPr bwMode="auto">
          <a:xfrm>
            <a:off x="1982788" y="2520950"/>
            <a:ext cx="819150" cy="13176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32" name="Rectangle 24"/>
          <p:cNvSpPr>
            <a:spLocks noChangeArrowheads="1"/>
          </p:cNvSpPr>
          <p:nvPr/>
        </p:nvSpPr>
        <p:spPr bwMode="auto">
          <a:xfrm>
            <a:off x="1982788" y="2187575"/>
            <a:ext cx="122237" cy="13335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33" name="Rectangle 25"/>
          <p:cNvSpPr>
            <a:spLocks noChangeArrowheads="1"/>
          </p:cNvSpPr>
          <p:nvPr/>
        </p:nvSpPr>
        <p:spPr bwMode="auto">
          <a:xfrm>
            <a:off x="1982788" y="1855788"/>
            <a:ext cx="231775" cy="13335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48" name="Rectangle 40"/>
          <p:cNvSpPr>
            <a:spLocks noChangeArrowheads="1"/>
          </p:cNvSpPr>
          <p:nvPr/>
        </p:nvSpPr>
        <p:spPr bwMode="auto">
          <a:xfrm>
            <a:off x="2646363" y="548957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9%</a:t>
            </a:r>
            <a:endParaRPr lang="es-EC" sz="3200"/>
          </a:p>
        </p:txBody>
      </p:sp>
      <p:sp>
        <p:nvSpPr>
          <p:cNvPr id="324649" name="Rectangle 41"/>
          <p:cNvSpPr>
            <a:spLocks noChangeArrowheads="1"/>
          </p:cNvSpPr>
          <p:nvPr/>
        </p:nvSpPr>
        <p:spPr bwMode="auto">
          <a:xfrm>
            <a:off x="2181225" y="5157788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 sz="3200"/>
          </a:p>
        </p:txBody>
      </p:sp>
      <p:sp>
        <p:nvSpPr>
          <p:cNvPr id="324650" name="Rectangle 42"/>
          <p:cNvSpPr>
            <a:spLocks noChangeArrowheads="1"/>
          </p:cNvSpPr>
          <p:nvPr/>
        </p:nvSpPr>
        <p:spPr bwMode="auto">
          <a:xfrm>
            <a:off x="2181225" y="482600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 sz="3200"/>
          </a:p>
        </p:txBody>
      </p:sp>
      <p:sp>
        <p:nvSpPr>
          <p:cNvPr id="324651" name="Rectangle 43"/>
          <p:cNvSpPr>
            <a:spLocks noChangeArrowheads="1"/>
          </p:cNvSpPr>
          <p:nvPr/>
        </p:nvSpPr>
        <p:spPr bwMode="auto">
          <a:xfrm>
            <a:off x="2058988" y="449262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0%</a:t>
            </a:r>
            <a:endParaRPr lang="es-EC" sz="3200"/>
          </a:p>
        </p:txBody>
      </p:sp>
      <p:sp>
        <p:nvSpPr>
          <p:cNvPr id="324652" name="Rectangle 44"/>
          <p:cNvSpPr>
            <a:spLocks noChangeArrowheads="1"/>
          </p:cNvSpPr>
          <p:nvPr/>
        </p:nvSpPr>
        <p:spPr bwMode="auto">
          <a:xfrm>
            <a:off x="3341688" y="4160838"/>
            <a:ext cx="320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20%</a:t>
            </a:r>
            <a:endParaRPr lang="es-EC" sz="3200"/>
          </a:p>
        </p:txBody>
      </p:sp>
      <p:sp>
        <p:nvSpPr>
          <p:cNvPr id="324653" name="Rectangle 45"/>
          <p:cNvSpPr>
            <a:spLocks noChangeArrowheads="1"/>
          </p:cNvSpPr>
          <p:nvPr/>
        </p:nvSpPr>
        <p:spPr bwMode="auto">
          <a:xfrm>
            <a:off x="2058988" y="382746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0%</a:t>
            </a:r>
            <a:endParaRPr lang="es-EC" sz="3200"/>
          </a:p>
        </p:txBody>
      </p:sp>
      <p:sp>
        <p:nvSpPr>
          <p:cNvPr id="324654" name="Rectangle 46"/>
          <p:cNvSpPr>
            <a:spLocks noChangeArrowheads="1"/>
          </p:cNvSpPr>
          <p:nvPr/>
        </p:nvSpPr>
        <p:spPr bwMode="auto">
          <a:xfrm>
            <a:off x="2754313" y="3495675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11%</a:t>
            </a:r>
            <a:endParaRPr lang="es-EC" sz="3200"/>
          </a:p>
        </p:txBody>
      </p:sp>
      <p:sp>
        <p:nvSpPr>
          <p:cNvPr id="324655" name="Rectangle 47"/>
          <p:cNvSpPr>
            <a:spLocks noChangeArrowheads="1"/>
          </p:cNvSpPr>
          <p:nvPr/>
        </p:nvSpPr>
        <p:spPr bwMode="auto">
          <a:xfrm>
            <a:off x="2646363" y="316230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9%</a:t>
            </a:r>
            <a:endParaRPr lang="es-EC" sz="3200"/>
          </a:p>
        </p:txBody>
      </p:sp>
      <p:sp>
        <p:nvSpPr>
          <p:cNvPr id="324656" name="Rectangle 48"/>
          <p:cNvSpPr>
            <a:spLocks noChangeArrowheads="1"/>
          </p:cNvSpPr>
          <p:nvPr/>
        </p:nvSpPr>
        <p:spPr bwMode="auto">
          <a:xfrm>
            <a:off x="3929063" y="2830513"/>
            <a:ext cx="320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29%</a:t>
            </a:r>
            <a:endParaRPr lang="es-EC" sz="3200"/>
          </a:p>
        </p:txBody>
      </p:sp>
      <p:sp>
        <p:nvSpPr>
          <p:cNvPr id="324657" name="Rectangle 49"/>
          <p:cNvSpPr>
            <a:spLocks noChangeArrowheads="1"/>
          </p:cNvSpPr>
          <p:nvPr/>
        </p:nvSpPr>
        <p:spPr bwMode="auto">
          <a:xfrm>
            <a:off x="2874963" y="2498725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13%</a:t>
            </a:r>
            <a:endParaRPr lang="es-EC" sz="3200"/>
          </a:p>
        </p:txBody>
      </p:sp>
      <p:sp>
        <p:nvSpPr>
          <p:cNvPr id="324658" name="Rectangle 50"/>
          <p:cNvSpPr>
            <a:spLocks noChangeArrowheads="1"/>
          </p:cNvSpPr>
          <p:nvPr/>
        </p:nvSpPr>
        <p:spPr bwMode="auto">
          <a:xfrm>
            <a:off x="2181225" y="216535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 sz="3200"/>
          </a:p>
        </p:txBody>
      </p:sp>
      <p:sp>
        <p:nvSpPr>
          <p:cNvPr id="324659" name="Rectangle 51"/>
          <p:cNvSpPr>
            <a:spLocks noChangeArrowheads="1"/>
          </p:cNvSpPr>
          <p:nvPr/>
        </p:nvSpPr>
        <p:spPr bwMode="auto">
          <a:xfrm>
            <a:off x="2290763" y="183356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4%</a:t>
            </a:r>
            <a:endParaRPr lang="es-EC" sz="3200"/>
          </a:p>
        </p:txBody>
      </p:sp>
      <p:sp>
        <p:nvSpPr>
          <p:cNvPr id="324660" name="Rectangle 52"/>
          <p:cNvSpPr>
            <a:spLocks noChangeArrowheads="1"/>
          </p:cNvSpPr>
          <p:nvPr/>
        </p:nvSpPr>
        <p:spPr bwMode="auto">
          <a:xfrm>
            <a:off x="1174750" y="5462588"/>
            <a:ext cx="6064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Portada</a:t>
            </a:r>
            <a:endParaRPr lang="es-EC" sz="3200"/>
          </a:p>
        </p:txBody>
      </p:sp>
      <p:sp>
        <p:nvSpPr>
          <p:cNvPr id="324661" name="Rectangle 53"/>
          <p:cNvSpPr>
            <a:spLocks noChangeArrowheads="1"/>
          </p:cNvSpPr>
          <p:nvPr/>
        </p:nvSpPr>
        <p:spPr bwMode="auto">
          <a:xfrm>
            <a:off x="539750" y="5130800"/>
            <a:ext cx="1381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Calidad del papel</a:t>
            </a:r>
            <a:endParaRPr lang="es-EC" sz="3200"/>
          </a:p>
        </p:txBody>
      </p:sp>
      <p:sp>
        <p:nvSpPr>
          <p:cNvPr id="324662" name="Rectangle 54"/>
          <p:cNvSpPr>
            <a:spLocks noChangeArrowheads="1"/>
          </p:cNvSpPr>
          <p:nvPr/>
        </p:nvSpPr>
        <p:spPr bwMode="auto">
          <a:xfrm>
            <a:off x="819150" y="4799013"/>
            <a:ext cx="1028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Promociones</a:t>
            </a:r>
            <a:endParaRPr lang="es-EC" sz="3200"/>
          </a:p>
        </p:txBody>
      </p:sp>
      <p:sp>
        <p:nvSpPr>
          <p:cNvPr id="324663" name="Rectangle 55"/>
          <p:cNvSpPr>
            <a:spLocks noChangeArrowheads="1"/>
          </p:cNvSpPr>
          <p:nvPr/>
        </p:nvSpPr>
        <p:spPr bwMode="auto">
          <a:xfrm>
            <a:off x="1179513" y="4465638"/>
            <a:ext cx="609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Colores</a:t>
            </a:r>
            <a:endParaRPr lang="es-EC" sz="3200"/>
          </a:p>
        </p:txBody>
      </p:sp>
      <p:sp>
        <p:nvSpPr>
          <p:cNvPr id="324664" name="Rectangle 56"/>
          <p:cNvSpPr>
            <a:spLocks noChangeArrowheads="1"/>
          </p:cNvSpPr>
          <p:nvPr/>
        </p:nvSpPr>
        <p:spPr bwMode="auto">
          <a:xfrm>
            <a:off x="1187450" y="4133850"/>
            <a:ext cx="582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Posters</a:t>
            </a:r>
            <a:endParaRPr lang="es-EC" sz="3200"/>
          </a:p>
        </p:txBody>
      </p:sp>
      <p:sp>
        <p:nvSpPr>
          <p:cNvPr id="324665" name="Rectangle 57"/>
          <p:cNvSpPr>
            <a:spLocks noChangeArrowheads="1"/>
          </p:cNvSpPr>
          <p:nvPr/>
        </p:nvSpPr>
        <p:spPr bwMode="auto">
          <a:xfrm>
            <a:off x="771525" y="3800475"/>
            <a:ext cx="1104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Diagramación</a:t>
            </a:r>
            <a:endParaRPr lang="es-EC" sz="3200"/>
          </a:p>
        </p:txBody>
      </p:sp>
      <p:sp>
        <p:nvSpPr>
          <p:cNvPr id="324666" name="Rectangle 58"/>
          <p:cNvSpPr>
            <a:spLocks noChangeArrowheads="1"/>
          </p:cNvSpPr>
          <p:nvPr/>
        </p:nvSpPr>
        <p:spPr bwMode="auto">
          <a:xfrm>
            <a:off x="844550" y="3468688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Cancioneros</a:t>
            </a:r>
            <a:endParaRPr lang="es-EC" sz="3200"/>
          </a:p>
        </p:txBody>
      </p:sp>
      <p:sp>
        <p:nvSpPr>
          <p:cNvPr id="324667" name="Rectangle 59"/>
          <p:cNvSpPr>
            <a:spLocks noChangeArrowheads="1"/>
          </p:cNvSpPr>
          <p:nvPr/>
        </p:nvSpPr>
        <p:spPr bwMode="auto">
          <a:xfrm>
            <a:off x="1122363" y="3135313"/>
            <a:ext cx="6794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Chismes</a:t>
            </a:r>
            <a:endParaRPr lang="es-EC" sz="3200"/>
          </a:p>
        </p:txBody>
      </p:sp>
      <p:sp>
        <p:nvSpPr>
          <p:cNvPr id="324668" name="Rectangle 60"/>
          <p:cNvSpPr>
            <a:spLocks noChangeArrowheads="1"/>
          </p:cNvSpPr>
          <p:nvPr/>
        </p:nvSpPr>
        <p:spPr bwMode="auto">
          <a:xfrm>
            <a:off x="1025525" y="2803525"/>
            <a:ext cx="7858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Farándula</a:t>
            </a:r>
            <a:endParaRPr lang="es-EC" sz="3200"/>
          </a:p>
        </p:txBody>
      </p:sp>
      <p:sp>
        <p:nvSpPr>
          <p:cNvPr id="324669" name="Rectangle 61"/>
          <p:cNvSpPr>
            <a:spLocks noChangeArrowheads="1"/>
          </p:cNvSpPr>
          <p:nvPr/>
        </p:nvSpPr>
        <p:spPr bwMode="auto">
          <a:xfrm>
            <a:off x="981075" y="2471738"/>
            <a:ext cx="828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Contenido</a:t>
            </a:r>
            <a:endParaRPr lang="es-EC" sz="3200"/>
          </a:p>
        </p:txBody>
      </p:sp>
      <p:sp>
        <p:nvSpPr>
          <p:cNvPr id="324670" name="Rectangle 62"/>
          <p:cNvSpPr>
            <a:spLocks noChangeArrowheads="1"/>
          </p:cNvSpPr>
          <p:nvPr/>
        </p:nvSpPr>
        <p:spPr bwMode="auto">
          <a:xfrm>
            <a:off x="1150938" y="2138363"/>
            <a:ext cx="6445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Tamaño</a:t>
            </a:r>
            <a:endParaRPr lang="es-EC" sz="3200"/>
          </a:p>
        </p:txBody>
      </p:sp>
      <p:sp>
        <p:nvSpPr>
          <p:cNvPr id="324671" name="Rectangle 63"/>
          <p:cNvSpPr>
            <a:spLocks noChangeArrowheads="1"/>
          </p:cNvSpPr>
          <p:nvPr/>
        </p:nvSpPr>
        <p:spPr bwMode="auto">
          <a:xfrm>
            <a:off x="1311275" y="1806575"/>
            <a:ext cx="444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Otros</a:t>
            </a:r>
            <a:endParaRPr lang="es-EC" sz="3200"/>
          </a:p>
        </p:txBody>
      </p:sp>
      <p:sp>
        <p:nvSpPr>
          <p:cNvPr id="324672" name="Rectangle 64"/>
          <p:cNvSpPr>
            <a:spLocks noChangeArrowheads="1"/>
          </p:cNvSpPr>
          <p:nvPr/>
        </p:nvSpPr>
        <p:spPr bwMode="auto">
          <a:xfrm>
            <a:off x="3567113" y="5589588"/>
            <a:ext cx="77787" cy="77787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73" name="Rectangle 65"/>
          <p:cNvSpPr>
            <a:spLocks noChangeArrowheads="1"/>
          </p:cNvSpPr>
          <p:nvPr/>
        </p:nvSpPr>
        <p:spPr bwMode="auto">
          <a:xfrm>
            <a:off x="3698875" y="5534025"/>
            <a:ext cx="10461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12 a 14 años</a:t>
            </a:r>
            <a:endParaRPr lang="es-EC" sz="3200"/>
          </a:p>
        </p:txBody>
      </p:sp>
      <p:sp>
        <p:nvSpPr>
          <p:cNvPr id="324674" name="AutoShape 66"/>
          <p:cNvSpPr>
            <a:spLocks noChangeAspect="1" noChangeArrowheads="1" noTextEdit="1"/>
          </p:cNvSpPr>
          <p:nvPr/>
        </p:nvSpPr>
        <p:spPr bwMode="auto">
          <a:xfrm>
            <a:off x="4976813" y="1773238"/>
            <a:ext cx="3863975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76" name="Rectangle 68"/>
          <p:cNvSpPr>
            <a:spLocks noChangeArrowheads="1"/>
          </p:cNvSpPr>
          <p:nvPr/>
        </p:nvSpPr>
        <p:spPr bwMode="auto">
          <a:xfrm>
            <a:off x="6153150" y="5518150"/>
            <a:ext cx="706438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77" name="Rectangle 69"/>
          <p:cNvSpPr>
            <a:spLocks noChangeArrowheads="1"/>
          </p:cNvSpPr>
          <p:nvPr/>
        </p:nvSpPr>
        <p:spPr bwMode="auto">
          <a:xfrm>
            <a:off x="6153150" y="5191125"/>
            <a:ext cx="347663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78" name="Rectangle 70"/>
          <p:cNvSpPr>
            <a:spLocks noChangeArrowheads="1"/>
          </p:cNvSpPr>
          <p:nvPr/>
        </p:nvSpPr>
        <p:spPr bwMode="auto">
          <a:xfrm>
            <a:off x="6153150" y="4864100"/>
            <a:ext cx="119063" cy="13176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79" name="Rectangle 71"/>
          <p:cNvSpPr>
            <a:spLocks noChangeArrowheads="1"/>
          </p:cNvSpPr>
          <p:nvPr/>
        </p:nvSpPr>
        <p:spPr bwMode="auto">
          <a:xfrm>
            <a:off x="6153150" y="4538663"/>
            <a:ext cx="466725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80" name="Rectangle 72"/>
          <p:cNvSpPr>
            <a:spLocks noChangeArrowheads="1"/>
          </p:cNvSpPr>
          <p:nvPr/>
        </p:nvSpPr>
        <p:spPr bwMode="auto">
          <a:xfrm>
            <a:off x="6153150" y="4211638"/>
            <a:ext cx="1762125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81" name="Rectangle 73"/>
          <p:cNvSpPr>
            <a:spLocks noChangeArrowheads="1"/>
          </p:cNvSpPr>
          <p:nvPr/>
        </p:nvSpPr>
        <p:spPr bwMode="auto">
          <a:xfrm>
            <a:off x="6153150" y="3557588"/>
            <a:ext cx="1990725" cy="13176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82" name="Rectangle 74"/>
          <p:cNvSpPr>
            <a:spLocks noChangeArrowheads="1"/>
          </p:cNvSpPr>
          <p:nvPr/>
        </p:nvSpPr>
        <p:spPr bwMode="auto">
          <a:xfrm>
            <a:off x="6153150" y="3232150"/>
            <a:ext cx="706438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83" name="Rectangle 75"/>
          <p:cNvSpPr>
            <a:spLocks noChangeArrowheads="1"/>
          </p:cNvSpPr>
          <p:nvPr/>
        </p:nvSpPr>
        <p:spPr bwMode="auto">
          <a:xfrm>
            <a:off x="6153150" y="2905125"/>
            <a:ext cx="2351088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84" name="Rectangle 76"/>
          <p:cNvSpPr>
            <a:spLocks noChangeArrowheads="1"/>
          </p:cNvSpPr>
          <p:nvPr/>
        </p:nvSpPr>
        <p:spPr bwMode="auto">
          <a:xfrm>
            <a:off x="6153150" y="2578100"/>
            <a:ext cx="706438" cy="13176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85" name="Rectangle 77"/>
          <p:cNvSpPr>
            <a:spLocks noChangeArrowheads="1"/>
          </p:cNvSpPr>
          <p:nvPr/>
        </p:nvSpPr>
        <p:spPr bwMode="auto">
          <a:xfrm>
            <a:off x="6153150" y="2252663"/>
            <a:ext cx="238125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686" name="Rectangle 78"/>
          <p:cNvSpPr>
            <a:spLocks noChangeArrowheads="1"/>
          </p:cNvSpPr>
          <p:nvPr/>
        </p:nvSpPr>
        <p:spPr bwMode="auto">
          <a:xfrm>
            <a:off x="6153150" y="1925638"/>
            <a:ext cx="706438" cy="1301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701" name="Rectangle 93"/>
          <p:cNvSpPr>
            <a:spLocks noChangeArrowheads="1"/>
          </p:cNvSpPr>
          <p:nvPr/>
        </p:nvSpPr>
        <p:spPr bwMode="auto">
          <a:xfrm>
            <a:off x="6932613" y="549592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 sz="3200"/>
          </a:p>
        </p:txBody>
      </p:sp>
      <p:sp>
        <p:nvSpPr>
          <p:cNvPr id="324702" name="Rectangle 94"/>
          <p:cNvSpPr>
            <a:spLocks noChangeArrowheads="1"/>
          </p:cNvSpPr>
          <p:nvPr/>
        </p:nvSpPr>
        <p:spPr bwMode="auto">
          <a:xfrm>
            <a:off x="6572250" y="5168900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3%</a:t>
            </a:r>
            <a:endParaRPr lang="es-EC" sz="3200"/>
          </a:p>
        </p:txBody>
      </p:sp>
      <p:sp>
        <p:nvSpPr>
          <p:cNvPr id="324703" name="Rectangle 95"/>
          <p:cNvSpPr>
            <a:spLocks noChangeArrowheads="1"/>
          </p:cNvSpPr>
          <p:nvPr/>
        </p:nvSpPr>
        <p:spPr bwMode="auto">
          <a:xfrm>
            <a:off x="6343650" y="484346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1%</a:t>
            </a:r>
            <a:endParaRPr lang="es-EC" sz="3200"/>
          </a:p>
        </p:txBody>
      </p:sp>
      <p:sp>
        <p:nvSpPr>
          <p:cNvPr id="324704" name="Rectangle 96"/>
          <p:cNvSpPr>
            <a:spLocks noChangeArrowheads="1"/>
          </p:cNvSpPr>
          <p:nvPr/>
        </p:nvSpPr>
        <p:spPr bwMode="auto">
          <a:xfrm>
            <a:off x="6692900" y="4516438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5%</a:t>
            </a:r>
            <a:endParaRPr lang="es-EC" sz="3200"/>
          </a:p>
        </p:txBody>
      </p:sp>
      <p:sp>
        <p:nvSpPr>
          <p:cNvPr id="324705" name="Rectangle 97"/>
          <p:cNvSpPr>
            <a:spLocks noChangeArrowheads="1"/>
          </p:cNvSpPr>
          <p:nvPr/>
        </p:nvSpPr>
        <p:spPr bwMode="auto">
          <a:xfrm>
            <a:off x="7985125" y="4189413"/>
            <a:ext cx="320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17%</a:t>
            </a:r>
            <a:endParaRPr lang="es-EC" sz="3200"/>
          </a:p>
        </p:txBody>
      </p:sp>
      <p:sp>
        <p:nvSpPr>
          <p:cNvPr id="324706" name="Rectangle 98"/>
          <p:cNvSpPr>
            <a:spLocks noChangeArrowheads="1"/>
          </p:cNvSpPr>
          <p:nvPr/>
        </p:nvSpPr>
        <p:spPr bwMode="auto">
          <a:xfrm>
            <a:off x="6224588" y="3862388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0%</a:t>
            </a:r>
            <a:endParaRPr lang="es-EC" sz="3200"/>
          </a:p>
        </p:txBody>
      </p:sp>
      <p:sp>
        <p:nvSpPr>
          <p:cNvPr id="324707" name="Rectangle 99"/>
          <p:cNvSpPr>
            <a:spLocks noChangeArrowheads="1"/>
          </p:cNvSpPr>
          <p:nvPr/>
        </p:nvSpPr>
        <p:spPr bwMode="auto">
          <a:xfrm>
            <a:off x="8213725" y="353695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20%</a:t>
            </a:r>
            <a:endParaRPr lang="es-EC" sz="3200"/>
          </a:p>
        </p:txBody>
      </p:sp>
      <p:sp>
        <p:nvSpPr>
          <p:cNvPr id="324708" name="Rectangle 100"/>
          <p:cNvSpPr>
            <a:spLocks noChangeArrowheads="1"/>
          </p:cNvSpPr>
          <p:nvPr/>
        </p:nvSpPr>
        <p:spPr bwMode="auto">
          <a:xfrm>
            <a:off x="6932613" y="3209925"/>
            <a:ext cx="215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 sz="3200"/>
          </a:p>
        </p:txBody>
      </p:sp>
      <p:sp>
        <p:nvSpPr>
          <p:cNvPr id="324709" name="Rectangle 101"/>
          <p:cNvSpPr>
            <a:spLocks noChangeArrowheads="1"/>
          </p:cNvSpPr>
          <p:nvPr/>
        </p:nvSpPr>
        <p:spPr bwMode="auto">
          <a:xfrm>
            <a:off x="8518525" y="2882900"/>
            <a:ext cx="320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23%</a:t>
            </a:r>
            <a:endParaRPr lang="es-EC" sz="3200"/>
          </a:p>
        </p:txBody>
      </p:sp>
      <p:sp>
        <p:nvSpPr>
          <p:cNvPr id="324710" name="Rectangle 102"/>
          <p:cNvSpPr>
            <a:spLocks noChangeArrowheads="1"/>
          </p:cNvSpPr>
          <p:nvPr/>
        </p:nvSpPr>
        <p:spPr bwMode="auto">
          <a:xfrm>
            <a:off x="6932613" y="255746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 sz="3200"/>
          </a:p>
        </p:txBody>
      </p:sp>
      <p:sp>
        <p:nvSpPr>
          <p:cNvPr id="324711" name="Rectangle 103"/>
          <p:cNvSpPr>
            <a:spLocks noChangeArrowheads="1"/>
          </p:cNvSpPr>
          <p:nvPr/>
        </p:nvSpPr>
        <p:spPr bwMode="auto">
          <a:xfrm>
            <a:off x="6464300" y="2230438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2%</a:t>
            </a:r>
            <a:endParaRPr lang="es-EC" sz="3200"/>
          </a:p>
        </p:txBody>
      </p:sp>
      <p:sp>
        <p:nvSpPr>
          <p:cNvPr id="324712" name="Rectangle 104"/>
          <p:cNvSpPr>
            <a:spLocks noChangeArrowheads="1"/>
          </p:cNvSpPr>
          <p:nvPr/>
        </p:nvSpPr>
        <p:spPr bwMode="auto">
          <a:xfrm>
            <a:off x="6932613" y="1903413"/>
            <a:ext cx="215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7%</a:t>
            </a:r>
            <a:endParaRPr lang="es-EC" sz="3200"/>
          </a:p>
        </p:txBody>
      </p:sp>
      <p:sp>
        <p:nvSpPr>
          <p:cNvPr id="324713" name="Rectangle 105"/>
          <p:cNvSpPr>
            <a:spLocks noChangeArrowheads="1"/>
          </p:cNvSpPr>
          <p:nvPr/>
        </p:nvSpPr>
        <p:spPr bwMode="auto">
          <a:xfrm>
            <a:off x="5349875" y="5507038"/>
            <a:ext cx="6064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Portada</a:t>
            </a:r>
            <a:endParaRPr lang="es-EC" sz="3200"/>
          </a:p>
        </p:txBody>
      </p:sp>
      <p:sp>
        <p:nvSpPr>
          <p:cNvPr id="324714" name="Rectangle 106"/>
          <p:cNvSpPr>
            <a:spLocks noChangeArrowheads="1"/>
          </p:cNvSpPr>
          <p:nvPr/>
        </p:nvSpPr>
        <p:spPr bwMode="auto">
          <a:xfrm>
            <a:off x="4716463" y="5180013"/>
            <a:ext cx="1381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Calidad del papel</a:t>
            </a:r>
            <a:endParaRPr lang="es-EC" sz="3200"/>
          </a:p>
        </p:txBody>
      </p:sp>
      <p:sp>
        <p:nvSpPr>
          <p:cNvPr id="324715" name="Rectangle 107"/>
          <p:cNvSpPr>
            <a:spLocks noChangeArrowheads="1"/>
          </p:cNvSpPr>
          <p:nvPr/>
        </p:nvSpPr>
        <p:spPr bwMode="auto">
          <a:xfrm>
            <a:off x="4995863" y="4852988"/>
            <a:ext cx="1028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Promociones</a:t>
            </a:r>
            <a:endParaRPr lang="es-EC" sz="3200"/>
          </a:p>
        </p:txBody>
      </p:sp>
      <p:sp>
        <p:nvSpPr>
          <p:cNvPr id="324716" name="Rectangle 108"/>
          <p:cNvSpPr>
            <a:spLocks noChangeArrowheads="1"/>
          </p:cNvSpPr>
          <p:nvPr/>
        </p:nvSpPr>
        <p:spPr bwMode="auto">
          <a:xfrm>
            <a:off x="5353050" y="4527550"/>
            <a:ext cx="609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Colores</a:t>
            </a:r>
            <a:endParaRPr lang="es-EC" sz="3200"/>
          </a:p>
        </p:txBody>
      </p:sp>
      <p:sp>
        <p:nvSpPr>
          <p:cNvPr id="324717" name="Rectangle 109"/>
          <p:cNvSpPr>
            <a:spLocks noChangeArrowheads="1"/>
          </p:cNvSpPr>
          <p:nvPr/>
        </p:nvSpPr>
        <p:spPr bwMode="auto">
          <a:xfrm>
            <a:off x="5354638" y="4200525"/>
            <a:ext cx="5826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Posters</a:t>
            </a:r>
            <a:endParaRPr lang="es-EC" sz="3200"/>
          </a:p>
        </p:txBody>
      </p:sp>
      <p:sp>
        <p:nvSpPr>
          <p:cNvPr id="324718" name="Rectangle 110"/>
          <p:cNvSpPr>
            <a:spLocks noChangeArrowheads="1"/>
          </p:cNvSpPr>
          <p:nvPr/>
        </p:nvSpPr>
        <p:spPr bwMode="auto">
          <a:xfrm>
            <a:off x="4946650" y="3873500"/>
            <a:ext cx="11049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Diagramación</a:t>
            </a:r>
            <a:endParaRPr lang="es-EC" sz="3200"/>
          </a:p>
        </p:txBody>
      </p:sp>
      <p:sp>
        <p:nvSpPr>
          <p:cNvPr id="324719" name="Rectangle 111"/>
          <p:cNvSpPr>
            <a:spLocks noChangeArrowheads="1"/>
          </p:cNvSpPr>
          <p:nvPr/>
        </p:nvSpPr>
        <p:spPr bwMode="auto">
          <a:xfrm>
            <a:off x="5021263" y="35480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Cancioneros</a:t>
            </a:r>
            <a:endParaRPr lang="es-EC" sz="3200"/>
          </a:p>
        </p:txBody>
      </p:sp>
      <p:sp>
        <p:nvSpPr>
          <p:cNvPr id="324720" name="Rectangle 112"/>
          <p:cNvSpPr>
            <a:spLocks noChangeArrowheads="1"/>
          </p:cNvSpPr>
          <p:nvPr/>
        </p:nvSpPr>
        <p:spPr bwMode="auto">
          <a:xfrm>
            <a:off x="5294313" y="3221038"/>
            <a:ext cx="6794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Chismes</a:t>
            </a:r>
            <a:endParaRPr lang="es-EC" sz="3200"/>
          </a:p>
        </p:txBody>
      </p:sp>
      <p:sp>
        <p:nvSpPr>
          <p:cNvPr id="324721" name="Rectangle 113"/>
          <p:cNvSpPr>
            <a:spLocks noChangeArrowheads="1"/>
          </p:cNvSpPr>
          <p:nvPr/>
        </p:nvSpPr>
        <p:spPr bwMode="auto">
          <a:xfrm>
            <a:off x="5200650" y="2894013"/>
            <a:ext cx="7858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Farándula</a:t>
            </a:r>
            <a:endParaRPr lang="es-EC" sz="3200"/>
          </a:p>
        </p:txBody>
      </p:sp>
      <p:sp>
        <p:nvSpPr>
          <p:cNvPr id="324722" name="Rectangle 114"/>
          <p:cNvSpPr>
            <a:spLocks noChangeArrowheads="1"/>
          </p:cNvSpPr>
          <p:nvPr/>
        </p:nvSpPr>
        <p:spPr bwMode="auto">
          <a:xfrm>
            <a:off x="5156200" y="2568575"/>
            <a:ext cx="828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Contenido</a:t>
            </a:r>
            <a:endParaRPr lang="es-EC" sz="3200"/>
          </a:p>
        </p:txBody>
      </p:sp>
      <p:sp>
        <p:nvSpPr>
          <p:cNvPr id="324723" name="Rectangle 115"/>
          <p:cNvSpPr>
            <a:spLocks noChangeArrowheads="1"/>
          </p:cNvSpPr>
          <p:nvPr/>
        </p:nvSpPr>
        <p:spPr bwMode="auto">
          <a:xfrm>
            <a:off x="5324475" y="2241550"/>
            <a:ext cx="6445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Tamaño</a:t>
            </a:r>
            <a:endParaRPr lang="es-EC" sz="3200"/>
          </a:p>
        </p:txBody>
      </p:sp>
      <p:sp>
        <p:nvSpPr>
          <p:cNvPr id="324724" name="Rectangle 116"/>
          <p:cNvSpPr>
            <a:spLocks noChangeArrowheads="1"/>
          </p:cNvSpPr>
          <p:nvPr/>
        </p:nvSpPr>
        <p:spPr bwMode="auto">
          <a:xfrm>
            <a:off x="5483225" y="1914525"/>
            <a:ext cx="444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Otros</a:t>
            </a:r>
            <a:endParaRPr lang="es-EC" sz="3200"/>
          </a:p>
        </p:txBody>
      </p:sp>
      <p:sp>
        <p:nvSpPr>
          <p:cNvPr id="324725" name="Rectangle 117"/>
          <p:cNvSpPr>
            <a:spLocks noChangeArrowheads="1"/>
          </p:cNvSpPr>
          <p:nvPr/>
        </p:nvSpPr>
        <p:spPr bwMode="auto">
          <a:xfrm>
            <a:off x="7708900" y="5594350"/>
            <a:ext cx="76200" cy="76200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4726" name="Rectangle 118"/>
          <p:cNvSpPr>
            <a:spLocks noChangeArrowheads="1"/>
          </p:cNvSpPr>
          <p:nvPr/>
        </p:nvSpPr>
        <p:spPr bwMode="auto">
          <a:xfrm>
            <a:off x="7827963" y="5538788"/>
            <a:ext cx="10461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300" b="0"/>
              <a:t>15 a 17 años</a:t>
            </a:r>
            <a:endParaRPr lang="es-EC" sz="3200"/>
          </a:p>
        </p:txBody>
      </p:sp>
      <p:sp>
        <p:nvSpPr>
          <p:cNvPr id="324727" name="Text Box 119"/>
          <p:cNvSpPr txBox="1">
            <a:spLocks noChangeArrowheads="1"/>
          </p:cNvSpPr>
          <p:nvPr/>
        </p:nvSpPr>
        <p:spPr bwMode="auto">
          <a:xfrm>
            <a:off x="395288" y="6308725"/>
            <a:ext cx="2232025" cy="3048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400" b="0"/>
              <a:t>Muestra = 55 personas</a:t>
            </a:r>
          </a:p>
        </p:txBody>
      </p:sp>
      <p:sp>
        <p:nvSpPr>
          <p:cNvPr id="324728" name="Text Box 120"/>
          <p:cNvSpPr txBox="1">
            <a:spLocks noChangeArrowheads="1"/>
          </p:cNvSpPr>
          <p:nvPr/>
        </p:nvSpPr>
        <p:spPr bwMode="auto">
          <a:xfrm>
            <a:off x="4859338" y="6308725"/>
            <a:ext cx="2232025" cy="3048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400" b="0"/>
              <a:t>Muestra = 86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735-7C9E-4EA9-80C2-53B7C00AED5A}" type="slidenum">
              <a:rPr lang="en-US"/>
              <a:pPr/>
              <a:t>42</a:t>
            </a:fld>
            <a:endParaRPr lang="en-US"/>
          </a:p>
        </p:txBody>
      </p:sp>
      <p:sp>
        <p:nvSpPr>
          <p:cNvPr id="328714" name="Rectangle 10"/>
          <p:cNvSpPr>
            <a:spLocks noChangeArrowheads="1"/>
          </p:cNvSpPr>
          <p:nvPr/>
        </p:nvSpPr>
        <p:spPr bwMode="auto">
          <a:xfrm>
            <a:off x="539750" y="765175"/>
            <a:ext cx="4810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0"/>
              <a:t>Características de la Revista</a:t>
            </a:r>
          </a:p>
        </p:txBody>
      </p:sp>
      <p:sp>
        <p:nvSpPr>
          <p:cNvPr id="328715" name="Rectangle 11"/>
          <p:cNvSpPr>
            <a:spLocks noChangeArrowheads="1"/>
          </p:cNvSpPr>
          <p:nvPr/>
        </p:nvSpPr>
        <p:spPr bwMode="auto">
          <a:xfrm>
            <a:off x="608013" y="1277938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/>
              <a:t>Edad</a:t>
            </a:r>
          </a:p>
        </p:txBody>
      </p:sp>
      <p:sp>
        <p:nvSpPr>
          <p:cNvPr id="328716" name="AutoShape 12"/>
          <p:cNvSpPr>
            <a:spLocks noChangeAspect="1" noChangeArrowheads="1" noTextEdit="1"/>
          </p:cNvSpPr>
          <p:nvPr/>
        </p:nvSpPr>
        <p:spPr bwMode="auto">
          <a:xfrm>
            <a:off x="4859338" y="1773238"/>
            <a:ext cx="400208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18" name="Rectangle 14"/>
          <p:cNvSpPr>
            <a:spLocks noChangeArrowheads="1"/>
          </p:cNvSpPr>
          <p:nvPr/>
        </p:nvSpPr>
        <p:spPr bwMode="auto">
          <a:xfrm>
            <a:off x="6194425" y="4979988"/>
            <a:ext cx="236538" cy="134937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19" name="Rectangle 15"/>
          <p:cNvSpPr>
            <a:spLocks noChangeArrowheads="1"/>
          </p:cNvSpPr>
          <p:nvPr/>
        </p:nvSpPr>
        <p:spPr bwMode="auto">
          <a:xfrm>
            <a:off x="6194425" y="4641850"/>
            <a:ext cx="720725" cy="134938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0" name="Rectangle 16"/>
          <p:cNvSpPr>
            <a:spLocks noChangeArrowheads="1"/>
          </p:cNvSpPr>
          <p:nvPr/>
        </p:nvSpPr>
        <p:spPr bwMode="auto">
          <a:xfrm>
            <a:off x="6194425" y="4303713"/>
            <a:ext cx="1690688" cy="134937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1" name="Rectangle 17"/>
          <p:cNvSpPr>
            <a:spLocks noChangeArrowheads="1"/>
          </p:cNvSpPr>
          <p:nvPr/>
        </p:nvSpPr>
        <p:spPr bwMode="auto">
          <a:xfrm>
            <a:off x="6194425" y="3965575"/>
            <a:ext cx="236538" cy="134938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2" name="Rectangle 18"/>
          <p:cNvSpPr>
            <a:spLocks noChangeArrowheads="1"/>
          </p:cNvSpPr>
          <p:nvPr/>
        </p:nvSpPr>
        <p:spPr bwMode="auto">
          <a:xfrm>
            <a:off x="6194425" y="3627438"/>
            <a:ext cx="720725" cy="134937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6194425" y="3289300"/>
            <a:ext cx="969963" cy="134938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4" name="Rectangle 20"/>
          <p:cNvSpPr>
            <a:spLocks noChangeArrowheads="1"/>
          </p:cNvSpPr>
          <p:nvPr/>
        </p:nvSpPr>
        <p:spPr bwMode="auto">
          <a:xfrm>
            <a:off x="6194425" y="2951163"/>
            <a:ext cx="2176463" cy="134937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5" name="Rectangle 21"/>
          <p:cNvSpPr>
            <a:spLocks noChangeArrowheads="1"/>
          </p:cNvSpPr>
          <p:nvPr/>
        </p:nvSpPr>
        <p:spPr bwMode="auto">
          <a:xfrm>
            <a:off x="6194425" y="2613025"/>
            <a:ext cx="1206500" cy="134938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6" name="Rectangle 22"/>
          <p:cNvSpPr>
            <a:spLocks noChangeArrowheads="1"/>
          </p:cNvSpPr>
          <p:nvPr/>
        </p:nvSpPr>
        <p:spPr bwMode="auto">
          <a:xfrm>
            <a:off x="6194425" y="2274888"/>
            <a:ext cx="236538" cy="134937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27" name="Rectangle 23"/>
          <p:cNvSpPr>
            <a:spLocks noChangeArrowheads="1"/>
          </p:cNvSpPr>
          <p:nvPr/>
        </p:nvSpPr>
        <p:spPr bwMode="auto">
          <a:xfrm>
            <a:off x="6194425" y="1935163"/>
            <a:ext cx="484188" cy="13652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42" name="Rectangle 38"/>
          <p:cNvSpPr>
            <a:spLocks noChangeArrowheads="1"/>
          </p:cNvSpPr>
          <p:nvPr/>
        </p:nvSpPr>
        <p:spPr bwMode="auto">
          <a:xfrm>
            <a:off x="6264275" y="563403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0%</a:t>
            </a:r>
            <a:endParaRPr lang="es-EC" sz="3200"/>
          </a:p>
        </p:txBody>
      </p:sp>
      <p:sp>
        <p:nvSpPr>
          <p:cNvPr id="328743" name="Rectangle 39"/>
          <p:cNvSpPr>
            <a:spLocks noChangeArrowheads="1"/>
          </p:cNvSpPr>
          <p:nvPr/>
        </p:nvSpPr>
        <p:spPr bwMode="auto">
          <a:xfrm>
            <a:off x="6264275" y="5295900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0%</a:t>
            </a:r>
            <a:endParaRPr lang="es-EC" sz="3200"/>
          </a:p>
        </p:txBody>
      </p:sp>
      <p:sp>
        <p:nvSpPr>
          <p:cNvPr id="328744" name="Rectangle 40"/>
          <p:cNvSpPr>
            <a:spLocks noChangeArrowheads="1"/>
          </p:cNvSpPr>
          <p:nvPr/>
        </p:nvSpPr>
        <p:spPr bwMode="auto">
          <a:xfrm>
            <a:off x="6502400" y="495776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3%</a:t>
            </a:r>
            <a:endParaRPr lang="es-EC" sz="3200"/>
          </a:p>
        </p:txBody>
      </p:sp>
      <p:sp>
        <p:nvSpPr>
          <p:cNvPr id="328745" name="Rectangle 41"/>
          <p:cNvSpPr>
            <a:spLocks noChangeArrowheads="1"/>
          </p:cNvSpPr>
          <p:nvPr/>
        </p:nvSpPr>
        <p:spPr bwMode="auto">
          <a:xfrm>
            <a:off x="6986588" y="4619625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8%</a:t>
            </a:r>
            <a:endParaRPr lang="es-EC" sz="3200"/>
          </a:p>
        </p:txBody>
      </p:sp>
      <p:sp>
        <p:nvSpPr>
          <p:cNvPr id="328746" name="Rectangle 42"/>
          <p:cNvSpPr>
            <a:spLocks noChangeArrowheads="1"/>
          </p:cNvSpPr>
          <p:nvPr/>
        </p:nvSpPr>
        <p:spPr bwMode="auto">
          <a:xfrm>
            <a:off x="7950200" y="428148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19%</a:t>
            </a:r>
            <a:endParaRPr lang="es-EC" sz="3200"/>
          </a:p>
        </p:txBody>
      </p:sp>
      <p:sp>
        <p:nvSpPr>
          <p:cNvPr id="328747" name="Rectangle 43"/>
          <p:cNvSpPr>
            <a:spLocks noChangeArrowheads="1"/>
          </p:cNvSpPr>
          <p:nvPr/>
        </p:nvSpPr>
        <p:spPr bwMode="auto">
          <a:xfrm>
            <a:off x="6502400" y="3943350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3%</a:t>
            </a:r>
            <a:endParaRPr lang="es-EC" sz="3200"/>
          </a:p>
        </p:txBody>
      </p:sp>
      <p:sp>
        <p:nvSpPr>
          <p:cNvPr id="328748" name="Rectangle 44"/>
          <p:cNvSpPr>
            <a:spLocks noChangeArrowheads="1"/>
          </p:cNvSpPr>
          <p:nvPr/>
        </p:nvSpPr>
        <p:spPr bwMode="auto">
          <a:xfrm>
            <a:off x="6986588" y="360521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8%</a:t>
            </a:r>
            <a:endParaRPr lang="es-EC" sz="3200"/>
          </a:p>
        </p:txBody>
      </p:sp>
      <p:sp>
        <p:nvSpPr>
          <p:cNvPr id="328749" name="Rectangle 45"/>
          <p:cNvSpPr>
            <a:spLocks noChangeArrowheads="1"/>
          </p:cNvSpPr>
          <p:nvPr/>
        </p:nvSpPr>
        <p:spPr bwMode="auto">
          <a:xfrm>
            <a:off x="7227888" y="326707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11%</a:t>
            </a:r>
            <a:endParaRPr lang="es-EC" sz="3200"/>
          </a:p>
        </p:txBody>
      </p:sp>
      <p:sp>
        <p:nvSpPr>
          <p:cNvPr id="328750" name="Rectangle 46"/>
          <p:cNvSpPr>
            <a:spLocks noChangeArrowheads="1"/>
          </p:cNvSpPr>
          <p:nvPr/>
        </p:nvSpPr>
        <p:spPr bwMode="auto">
          <a:xfrm>
            <a:off x="8434388" y="2927350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25%</a:t>
            </a:r>
            <a:endParaRPr lang="es-EC" sz="3200"/>
          </a:p>
        </p:txBody>
      </p:sp>
      <p:sp>
        <p:nvSpPr>
          <p:cNvPr id="328751" name="Rectangle 47"/>
          <p:cNvSpPr>
            <a:spLocks noChangeArrowheads="1"/>
          </p:cNvSpPr>
          <p:nvPr/>
        </p:nvSpPr>
        <p:spPr bwMode="auto">
          <a:xfrm>
            <a:off x="7464425" y="258921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14%</a:t>
            </a:r>
            <a:endParaRPr lang="es-EC" sz="3200"/>
          </a:p>
        </p:txBody>
      </p:sp>
      <p:sp>
        <p:nvSpPr>
          <p:cNvPr id="328752" name="Rectangle 48"/>
          <p:cNvSpPr>
            <a:spLocks noChangeArrowheads="1"/>
          </p:cNvSpPr>
          <p:nvPr/>
        </p:nvSpPr>
        <p:spPr bwMode="auto">
          <a:xfrm>
            <a:off x="6502400" y="2251075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3%</a:t>
            </a:r>
            <a:endParaRPr lang="es-EC" sz="3200"/>
          </a:p>
        </p:txBody>
      </p:sp>
      <p:sp>
        <p:nvSpPr>
          <p:cNvPr id="328753" name="Rectangle 49"/>
          <p:cNvSpPr>
            <a:spLocks noChangeArrowheads="1"/>
          </p:cNvSpPr>
          <p:nvPr/>
        </p:nvSpPr>
        <p:spPr bwMode="auto">
          <a:xfrm>
            <a:off x="6750050" y="191293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6%</a:t>
            </a:r>
            <a:endParaRPr lang="es-EC" sz="3200"/>
          </a:p>
        </p:txBody>
      </p:sp>
      <p:sp>
        <p:nvSpPr>
          <p:cNvPr id="328754" name="Rectangle 50"/>
          <p:cNvSpPr>
            <a:spLocks noChangeArrowheads="1"/>
          </p:cNvSpPr>
          <p:nvPr/>
        </p:nvSpPr>
        <p:spPr bwMode="auto">
          <a:xfrm>
            <a:off x="5384800" y="5664200"/>
            <a:ext cx="655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Portada</a:t>
            </a:r>
            <a:endParaRPr lang="es-EC" sz="3200"/>
          </a:p>
        </p:txBody>
      </p:sp>
      <p:sp>
        <p:nvSpPr>
          <p:cNvPr id="328755" name="Rectangle 51"/>
          <p:cNvSpPr>
            <a:spLocks noChangeArrowheads="1"/>
          </p:cNvSpPr>
          <p:nvPr/>
        </p:nvSpPr>
        <p:spPr bwMode="auto">
          <a:xfrm>
            <a:off x="4572000" y="5326063"/>
            <a:ext cx="14843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Calidad del papel</a:t>
            </a:r>
            <a:endParaRPr lang="es-EC" sz="3200"/>
          </a:p>
        </p:txBody>
      </p:sp>
      <p:sp>
        <p:nvSpPr>
          <p:cNvPr id="328756" name="Rectangle 52"/>
          <p:cNvSpPr>
            <a:spLocks noChangeArrowheads="1"/>
          </p:cNvSpPr>
          <p:nvPr/>
        </p:nvSpPr>
        <p:spPr bwMode="auto">
          <a:xfrm>
            <a:off x="5011738" y="4987925"/>
            <a:ext cx="1108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Promociones</a:t>
            </a:r>
            <a:endParaRPr lang="es-EC" sz="3200"/>
          </a:p>
        </p:txBody>
      </p:sp>
      <p:sp>
        <p:nvSpPr>
          <p:cNvPr id="328757" name="Rectangle 53"/>
          <p:cNvSpPr>
            <a:spLocks noChangeArrowheads="1"/>
          </p:cNvSpPr>
          <p:nvPr/>
        </p:nvSpPr>
        <p:spPr bwMode="auto">
          <a:xfrm>
            <a:off x="5391150" y="4649788"/>
            <a:ext cx="654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Colores</a:t>
            </a:r>
            <a:endParaRPr lang="es-EC" sz="3200"/>
          </a:p>
        </p:txBody>
      </p:sp>
      <p:sp>
        <p:nvSpPr>
          <p:cNvPr id="328758" name="Rectangle 54"/>
          <p:cNvSpPr>
            <a:spLocks noChangeArrowheads="1"/>
          </p:cNvSpPr>
          <p:nvPr/>
        </p:nvSpPr>
        <p:spPr bwMode="auto">
          <a:xfrm>
            <a:off x="5399088" y="4311650"/>
            <a:ext cx="627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Posters</a:t>
            </a:r>
            <a:endParaRPr lang="es-EC" sz="3200"/>
          </a:p>
        </p:txBody>
      </p:sp>
      <p:sp>
        <p:nvSpPr>
          <p:cNvPr id="328759" name="Rectangle 55"/>
          <p:cNvSpPr>
            <a:spLocks noChangeArrowheads="1"/>
          </p:cNvSpPr>
          <p:nvPr/>
        </p:nvSpPr>
        <p:spPr bwMode="auto">
          <a:xfrm>
            <a:off x="4959350" y="3973513"/>
            <a:ext cx="1192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Diagramación</a:t>
            </a:r>
            <a:endParaRPr lang="es-EC" sz="3200"/>
          </a:p>
        </p:txBody>
      </p:sp>
      <p:sp>
        <p:nvSpPr>
          <p:cNvPr id="328760" name="Rectangle 56"/>
          <p:cNvSpPr>
            <a:spLocks noChangeArrowheads="1"/>
          </p:cNvSpPr>
          <p:nvPr/>
        </p:nvSpPr>
        <p:spPr bwMode="auto">
          <a:xfrm>
            <a:off x="5037138" y="3635375"/>
            <a:ext cx="1065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Cancioneros</a:t>
            </a:r>
            <a:endParaRPr lang="es-EC" sz="3200"/>
          </a:p>
        </p:txBody>
      </p:sp>
      <p:sp>
        <p:nvSpPr>
          <p:cNvPr id="328761" name="Rectangle 57"/>
          <p:cNvSpPr>
            <a:spLocks noChangeArrowheads="1"/>
          </p:cNvSpPr>
          <p:nvPr/>
        </p:nvSpPr>
        <p:spPr bwMode="auto">
          <a:xfrm>
            <a:off x="5329238" y="3297238"/>
            <a:ext cx="730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Chismes</a:t>
            </a:r>
            <a:endParaRPr lang="es-EC" sz="3200"/>
          </a:p>
        </p:txBody>
      </p:sp>
      <p:sp>
        <p:nvSpPr>
          <p:cNvPr id="328762" name="Rectangle 58"/>
          <p:cNvSpPr>
            <a:spLocks noChangeArrowheads="1"/>
          </p:cNvSpPr>
          <p:nvPr/>
        </p:nvSpPr>
        <p:spPr bwMode="auto">
          <a:xfrm>
            <a:off x="5226050" y="2959100"/>
            <a:ext cx="847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Farándula</a:t>
            </a:r>
            <a:endParaRPr lang="es-EC" sz="3200"/>
          </a:p>
        </p:txBody>
      </p:sp>
      <p:sp>
        <p:nvSpPr>
          <p:cNvPr id="328763" name="Rectangle 59"/>
          <p:cNvSpPr>
            <a:spLocks noChangeArrowheads="1"/>
          </p:cNvSpPr>
          <p:nvPr/>
        </p:nvSpPr>
        <p:spPr bwMode="auto">
          <a:xfrm>
            <a:off x="5186363" y="2619375"/>
            <a:ext cx="890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Contenido</a:t>
            </a:r>
            <a:endParaRPr lang="es-EC" sz="3200"/>
          </a:p>
        </p:txBody>
      </p:sp>
      <p:sp>
        <p:nvSpPr>
          <p:cNvPr id="328764" name="Rectangle 60"/>
          <p:cNvSpPr>
            <a:spLocks noChangeArrowheads="1"/>
          </p:cNvSpPr>
          <p:nvPr/>
        </p:nvSpPr>
        <p:spPr bwMode="auto">
          <a:xfrm>
            <a:off x="5357813" y="2281238"/>
            <a:ext cx="696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Tamaño</a:t>
            </a:r>
            <a:endParaRPr lang="es-EC" sz="3200"/>
          </a:p>
        </p:txBody>
      </p:sp>
      <p:sp>
        <p:nvSpPr>
          <p:cNvPr id="328765" name="Rectangle 61"/>
          <p:cNvSpPr>
            <a:spLocks noChangeArrowheads="1"/>
          </p:cNvSpPr>
          <p:nvPr/>
        </p:nvSpPr>
        <p:spPr bwMode="auto">
          <a:xfrm>
            <a:off x="5529263" y="1943100"/>
            <a:ext cx="4778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Otros</a:t>
            </a:r>
            <a:endParaRPr lang="es-EC" sz="3200"/>
          </a:p>
        </p:txBody>
      </p:sp>
      <p:sp>
        <p:nvSpPr>
          <p:cNvPr id="328766" name="Rectangle 62"/>
          <p:cNvSpPr>
            <a:spLocks noChangeArrowheads="1"/>
          </p:cNvSpPr>
          <p:nvPr/>
        </p:nvSpPr>
        <p:spPr bwMode="auto">
          <a:xfrm>
            <a:off x="7596188" y="6227763"/>
            <a:ext cx="77787" cy="79375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67" name="Rectangle 63"/>
          <p:cNvSpPr>
            <a:spLocks noChangeArrowheads="1"/>
          </p:cNvSpPr>
          <p:nvPr/>
        </p:nvSpPr>
        <p:spPr bwMode="auto">
          <a:xfrm>
            <a:off x="7813675" y="6165850"/>
            <a:ext cx="112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21 a 23 años</a:t>
            </a:r>
            <a:endParaRPr lang="es-EC" sz="3200"/>
          </a:p>
        </p:txBody>
      </p:sp>
      <p:sp>
        <p:nvSpPr>
          <p:cNvPr id="328768" name="AutoShape 64"/>
          <p:cNvSpPr>
            <a:spLocks noChangeAspect="1" noChangeArrowheads="1" noTextEdit="1"/>
          </p:cNvSpPr>
          <p:nvPr/>
        </p:nvSpPr>
        <p:spPr bwMode="auto">
          <a:xfrm>
            <a:off x="493713" y="1773238"/>
            <a:ext cx="40751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0" name="Rectangle 66"/>
          <p:cNvSpPr>
            <a:spLocks noChangeArrowheads="1"/>
          </p:cNvSpPr>
          <p:nvPr/>
        </p:nvSpPr>
        <p:spPr bwMode="auto">
          <a:xfrm>
            <a:off x="1733550" y="5722938"/>
            <a:ext cx="1687513" cy="13811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1" name="Rectangle 67"/>
          <p:cNvSpPr>
            <a:spLocks noChangeArrowheads="1"/>
          </p:cNvSpPr>
          <p:nvPr/>
        </p:nvSpPr>
        <p:spPr bwMode="auto">
          <a:xfrm>
            <a:off x="1733550" y="5378450"/>
            <a:ext cx="425450" cy="13811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2" name="Rectangle 68"/>
          <p:cNvSpPr>
            <a:spLocks noChangeArrowheads="1"/>
          </p:cNvSpPr>
          <p:nvPr/>
        </p:nvSpPr>
        <p:spPr bwMode="auto">
          <a:xfrm>
            <a:off x="1733550" y="5033963"/>
            <a:ext cx="206375" cy="13811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3" name="Rectangle 69"/>
          <p:cNvSpPr>
            <a:spLocks noChangeArrowheads="1"/>
          </p:cNvSpPr>
          <p:nvPr/>
        </p:nvSpPr>
        <p:spPr bwMode="auto">
          <a:xfrm>
            <a:off x="1733550" y="4689475"/>
            <a:ext cx="425450" cy="13811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4" name="Rectangle 70"/>
          <p:cNvSpPr>
            <a:spLocks noChangeArrowheads="1"/>
          </p:cNvSpPr>
          <p:nvPr/>
        </p:nvSpPr>
        <p:spPr bwMode="auto">
          <a:xfrm>
            <a:off x="1733550" y="4344988"/>
            <a:ext cx="2112963" cy="13811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5" name="Rectangle 71"/>
          <p:cNvSpPr>
            <a:spLocks noChangeArrowheads="1"/>
          </p:cNvSpPr>
          <p:nvPr/>
        </p:nvSpPr>
        <p:spPr bwMode="auto">
          <a:xfrm>
            <a:off x="1733550" y="4000500"/>
            <a:ext cx="206375" cy="13811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6" name="Rectangle 72"/>
          <p:cNvSpPr>
            <a:spLocks noChangeArrowheads="1"/>
          </p:cNvSpPr>
          <p:nvPr/>
        </p:nvSpPr>
        <p:spPr bwMode="auto">
          <a:xfrm>
            <a:off x="1733550" y="3656013"/>
            <a:ext cx="2536825" cy="13811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7" name="Rectangle 73"/>
          <p:cNvSpPr>
            <a:spLocks noChangeArrowheads="1"/>
          </p:cNvSpPr>
          <p:nvPr/>
        </p:nvSpPr>
        <p:spPr bwMode="auto">
          <a:xfrm>
            <a:off x="1733550" y="3311525"/>
            <a:ext cx="1481138" cy="13811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8" name="Rectangle 74"/>
          <p:cNvSpPr>
            <a:spLocks noChangeArrowheads="1"/>
          </p:cNvSpPr>
          <p:nvPr/>
        </p:nvSpPr>
        <p:spPr bwMode="auto">
          <a:xfrm>
            <a:off x="1733550" y="2967038"/>
            <a:ext cx="2112963" cy="13811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79" name="Rectangle 75"/>
          <p:cNvSpPr>
            <a:spLocks noChangeArrowheads="1"/>
          </p:cNvSpPr>
          <p:nvPr/>
        </p:nvSpPr>
        <p:spPr bwMode="auto">
          <a:xfrm>
            <a:off x="1733550" y="2622550"/>
            <a:ext cx="1262063" cy="13811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80" name="Rectangle 76"/>
          <p:cNvSpPr>
            <a:spLocks noChangeArrowheads="1"/>
          </p:cNvSpPr>
          <p:nvPr/>
        </p:nvSpPr>
        <p:spPr bwMode="auto">
          <a:xfrm>
            <a:off x="1733550" y="1933575"/>
            <a:ext cx="849313" cy="138113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795" name="Rectangle 91"/>
          <p:cNvSpPr>
            <a:spLocks noChangeArrowheads="1"/>
          </p:cNvSpPr>
          <p:nvPr/>
        </p:nvSpPr>
        <p:spPr bwMode="auto">
          <a:xfrm>
            <a:off x="3473450" y="569912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13%</a:t>
            </a:r>
            <a:endParaRPr lang="es-EC" sz="3200"/>
          </a:p>
        </p:txBody>
      </p:sp>
      <p:sp>
        <p:nvSpPr>
          <p:cNvPr id="328796" name="Rectangle 92"/>
          <p:cNvSpPr>
            <a:spLocks noChangeArrowheads="1"/>
          </p:cNvSpPr>
          <p:nvPr/>
        </p:nvSpPr>
        <p:spPr bwMode="auto">
          <a:xfrm>
            <a:off x="2219325" y="535463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3%</a:t>
            </a:r>
            <a:endParaRPr lang="es-EC" sz="3200"/>
          </a:p>
        </p:txBody>
      </p:sp>
      <p:sp>
        <p:nvSpPr>
          <p:cNvPr id="328797" name="Rectangle 93"/>
          <p:cNvSpPr>
            <a:spLocks noChangeArrowheads="1"/>
          </p:cNvSpPr>
          <p:nvPr/>
        </p:nvSpPr>
        <p:spPr bwMode="auto">
          <a:xfrm>
            <a:off x="2001838" y="5010150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2%</a:t>
            </a:r>
            <a:endParaRPr lang="es-EC" sz="3200"/>
          </a:p>
        </p:txBody>
      </p:sp>
      <p:sp>
        <p:nvSpPr>
          <p:cNvPr id="328798" name="Rectangle 94"/>
          <p:cNvSpPr>
            <a:spLocks noChangeArrowheads="1"/>
          </p:cNvSpPr>
          <p:nvPr/>
        </p:nvSpPr>
        <p:spPr bwMode="auto">
          <a:xfrm>
            <a:off x="2219325" y="466566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3%</a:t>
            </a:r>
            <a:endParaRPr lang="es-EC" sz="3200"/>
          </a:p>
        </p:txBody>
      </p:sp>
      <p:sp>
        <p:nvSpPr>
          <p:cNvPr id="328799" name="Rectangle 95"/>
          <p:cNvSpPr>
            <a:spLocks noChangeArrowheads="1"/>
          </p:cNvSpPr>
          <p:nvPr/>
        </p:nvSpPr>
        <p:spPr bwMode="auto">
          <a:xfrm>
            <a:off x="3897313" y="4322763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16%</a:t>
            </a:r>
            <a:endParaRPr lang="es-EC" sz="3200"/>
          </a:p>
        </p:txBody>
      </p:sp>
      <p:sp>
        <p:nvSpPr>
          <p:cNvPr id="328800" name="Rectangle 96"/>
          <p:cNvSpPr>
            <a:spLocks noChangeArrowheads="1"/>
          </p:cNvSpPr>
          <p:nvPr/>
        </p:nvSpPr>
        <p:spPr bwMode="auto">
          <a:xfrm>
            <a:off x="2001838" y="3978275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2%</a:t>
            </a:r>
            <a:endParaRPr lang="es-EC" sz="3200"/>
          </a:p>
        </p:txBody>
      </p:sp>
      <p:sp>
        <p:nvSpPr>
          <p:cNvPr id="328801" name="Rectangle 97"/>
          <p:cNvSpPr>
            <a:spLocks noChangeArrowheads="1"/>
          </p:cNvSpPr>
          <p:nvPr/>
        </p:nvSpPr>
        <p:spPr bwMode="auto">
          <a:xfrm>
            <a:off x="4298950" y="363378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19%</a:t>
            </a:r>
            <a:endParaRPr lang="es-EC" sz="3200"/>
          </a:p>
        </p:txBody>
      </p:sp>
      <p:sp>
        <p:nvSpPr>
          <p:cNvPr id="328802" name="Rectangle 98"/>
          <p:cNvSpPr>
            <a:spLocks noChangeArrowheads="1"/>
          </p:cNvSpPr>
          <p:nvPr/>
        </p:nvSpPr>
        <p:spPr bwMode="auto">
          <a:xfrm>
            <a:off x="3267075" y="3289300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11%</a:t>
            </a:r>
            <a:endParaRPr lang="es-EC" sz="3200"/>
          </a:p>
        </p:txBody>
      </p:sp>
      <p:sp>
        <p:nvSpPr>
          <p:cNvPr id="328803" name="Rectangle 99"/>
          <p:cNvSpPr>
            <a:spLocks noChangeArrowheads="1"/>
          </p:cNvSpPr>
          <p:nvPr/>
        </p:nvSpPr>
        <p:spPr bwMode="auto">
          <a:xfrm>
            <a:off x="3897313" y="2944813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16%</a:t>
            </a:r>
            <a:endParaRPr lang="es-EC" sz="3200"/>
          </a:p>
        </p:txBody>
      </p:sp>
      <p:sp>
        <p:nvSpPr>
          <p:cNvPr id="328804" name="Rectangle 100"/>
          <p:cNvSpPr>
            <a:spLocks noChangeArrowheads="1"/>
          </p:cNvSpPr>
          <p:nvPr/>
        </p:nvSpPr>
        <p:spPr bwMode="auto">
          <a:xfrm>
            <a:off x="3048000" y="260032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10%</a:t>
            </a:r>
            <a:endParaRPr lang="es-EC" sz="3200"/>
          </a:p>
        </p:txBody>
      </p:sp>
      <p:sp>
        <p:nvSpPr>
          <p:cNvPr id="328805" name="Rectangle 101"/>
          <p:cNvSpPr>
            <a:spLocks noChangeArrowheads="1"/>
          </p:cNvSpPr>
          <p:nvPr/>
        </p:nvSpPr>
        <p:spPr bwMode="auto">
          <a:xfrm>
            <a:off x="1795463" y="225583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0%</a:t>
            </a:r>
            <a:endParaRPr lang="es-EC" sz="3200"/>
          </a:p>
        </p:txBody>
      </p:sp>
      <p:sp>
        <p:nvSpPr>
          <p:cNvPr id="328806" name="Rectangle 102"/>
          <p:cNvSpPr>
            <a:spLocks noChangeArrowheads="1"/>
          </p:cNvSpPr>
          <p:nvPr/>
        </p:nvSpPr>
        <p:spPr bwMode="auto">
          <a:xfrm>
            <a:off x="2644775" y="1911350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6%</a:t>
            </a:r>
            <a:endParaRPr lang="es-EC" sz="3200"/>
          </a:p>
        </p:txBody>
      </p:sp>
      <p:sp>
        <p:nvSpPr>
          <p:cNvPr id="328807" name="Rectangle 103"/>
          <p:cNvSpPr>
            <a:spLocks noChangeArrowheads="1"/>
          </p:cNvSpPr>
          <p:nvPr/>
        </p:nvSpPr>
        <p:spPr bwMode="auto">
          <a:xfrm>
            <a:off x="874713" y="5711825"/>
            <a:ext cx="6556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Portada</a:t>
            </a:r>
            <a:endParaRPr lang="es-EC" sz="3200"/>
          </a:p>
        </p:txBody>
      </p:sp>
      <p:sp>
        <p:nvSpPr>
          <p:cNvPr id="328808" name="Rectangle 104"/>
          <p:cNvSpPr>
            <a:spLocks noChangeArrowheads="1"/>
          </p:cNvSpPr>
          <p:nvPr/>
        </p:nvSpPr>
        <p:spPr bwMode="auto">
          <a:xfrm>
            <a:off x="179388" y="5367338"/>
            <a:ext cx="1484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Calidad del papel</a:t>
            </a:r>
            <a:endParaRPr lang="es-EC" sz="3200"/>
          </a:p>
        </p:txBody>
      </p:sp>
      <p:sp>
        <p:nvSpPr>
          <p:cNvPr id="328809" name="Rectangle 105"/>
          <p:cNvSpPr>
            <a:spLocks noChangeArrowheads="1"/>
          </p:cNvSpPr>
          <p:nvPr/>
        </p:nvSpPr>
        <p:spPr bwMode="auto">
          <a:xfrm>
            <a:off x="488950" y="5022850"/>
            <a:ext cx="1108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Promociones</a:t>
            </a:r>
            <a:endParaRPr lang="es-EC" sz="3200"/>
          </a:p>
        </p:txBody>
      </p:sp>
      <p:sp>
        <p:nvSpPr>
          <p:cNvPr id="328810" name="Rectangle 106"/>
          <p:cNvSpPr>
            <a:spLocks noChangeArrowheads="1"/>
          </p:cNvSpPr>
          <p:nvPr/>
        </p:nvSpPr>
        <p:spPr bwMode="auto">
          <a:xfrm>
            <a:off x="882650" y="4678363"/>
            <a:ext cx="654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Colores</a:t>
            </a:r>
            <a:endParaRPr lang="es-EC" sz="3200"/>
          </a:p>
        </p:txBody>
      </p:sp>
      <p:sp>
        <p:nvSpPr>
          <p:cNvPr id="328811" name="Rectangle 107"/>
          <p:cNvSpPr>
            <a:spLocks noChangeArrowheads="1"/>
          </p:cNvSpPr>
          <p:nvPr/>
        </p:nvSpPr>
        <p:spPr bwMode="auto">
          <a:xfrm>
            <a:off x="890588" y="4333875"/>
            <a:ext cx="6270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Posters</a:t>
            </a:r>
            <a:endParaRPr lang="es-EC" sz="3200"/>
          </a:p>
        </p:txBody>
      </p:sp>
      <p:sp>
        <p:nvSpPr>
          <p:cNvPr id="328812" name="Rectangle 108"/>
          <p:cNvSpPr>
            <a:spLocks noChangeArrowheads="1"/>
          </p:cNvSpPr>
          <p:nvPr/>
        </p:nvSpPr>
        <p:spPr bwMode="auto">
          <a:xfrm>
            <a:off x="434975" y="3989388"/>
            <a:ext cx="1192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Diagramación</a:t>
            </a:r>
            <a:endParaRPr lang="es-EC" sz="3200"/>
          </a:p>
        </p:txBody>
      </p:sp>
      <p:sp>
        <p:nvSpPr>
          <p:cNvPr id="328813" name="Rectangle 109"/>
          <p:cNvSpPr>
            <a:spLocks noChangeArrowheads="1"/>
          </p:cNvSpPr>
          <p:nvPr/>
        </p:nvSpPr>
        <p:spPr bwMode="auto">
          <a:xfrm>
            <a:off x="514350" y="3644900"/>
            <a:ext cx="1065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Cancioneros</a:t>
            </a:r>
            <a:endParaRPr lang="es-EC" sz="3200"/>
          </a:p>
        </p:txBody>
      </p:sp>
      <p:sp>
        <p:nvSpPr>
          <p:cNvPr id="328814" name="Rectangle 110"/>
          <p:cNvSpPr>
            <a:spLocks noChangeArrowheads="1"/>
          </p:cNvSpPr>
          <p:nvPr/>
        </p:nvSpPr>
        <p:spPr bwMode="auto">
          <a:xfrm>
            <a:off x="820738" y="3300413"/>
            <a:ext cx="730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Chismes</a:t>
            </a:r>
            <a:endParaRPr lang="es-EC" sz="3200"/>
          </a:p>
        </p:txBody>
      </p:sp>
      <p:sp>
        <p:nvSpPr>
          <p:cNvPr id="328815" name="Rectangle 111"/>
          <p:cNvSpPr>
            <a:spLocks noChangeArrowheads="1"/>
          </p:cNvSpPr>
          <p:nvPr/>
        </p:nvSpPr>
        <p:spPr bwMode="auto">
          <a:xfrm>
            <a:off x="709613" y="2955925"/>
            <a:ext cx="847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Farándula</a:t>
            </a:r>
            <a:endParaRPr lang="es-EC" sz="3200"/>
          </a:p>
        </p:txBody>
      </p:sp>
      <p:sp>
        <p:nvSpPr>
          <p:cNvPr id="328816" name="Rectangle 112"/>
          <p:cNvSpPr>
            <a:spLocks noChangeArrowheads="1"/>
          </p:cNvSpPr>
          <p:nvPr/>
        </p:nvSpPr>
        <p:spPr bwMode="auto">
          <a:xfrm>
            <a:off x="666750" y="2611438"/>
            <a:ext cx="89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Contenido</a:t>
            </a:r>
            <a:endParaRPr lang="es-EC" sz="3200"/>
          </a:p>
        </p:txBody>
      </p:sp>
      <p:sp>
        <p:nvSpPr>
          <p:cNvPr id="328817" name="Rectangle 113"/>
          <p:cNvSpPr>
            <a:spLocks noChangeArrowheads="1"/>
          </p:cNvSpPr>
          <p:nvPr/>
        </p:nvSpPr>
        <p:spPr bwMode="auto">
          <a:xfrm>
            <a:off x="849313" y="2266950"/>
            <a:ext cx="6969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Tamaño</a:t>
            </a:r>
            <a:endParaRPr lang="es-EC" sz="3200"/>
          </a:p>
        </p:txBody>
      </p:sp>
      <p:sp>
        <p:nvSpPr>
          <p:cNvPr id="328818" name="Rectangle 114"/>
          <p:cNvSpPr>
            <a:spLocks noChangeArrowheads="1"/>
          </p:cNvSpPr>
          <p:nvPr/>
        </p:nvSpPr>
        <p:spPr bwMode="auto">
          <a:xfrm>
            <a:off x="1028700" y="1922463"/>
            <a:ext cx="4778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Otros</a:t>
            </a:r>
            <a:endParaRPr lang="es-EC" sz="3200"/>
          </a:p>
        </p:txBody>
      </p:sp>
      <p:sp>
        <p:nvSpPr>
          <p:cNvPr id="328819" name="Rectangle 115"/>
          <p:cNvSpPr>
            <a:spLocks noChangeArrowheads="1"/>
          </p:cNvSpPr>
          <p:nvPr/>
        </p:nvSpPr>
        <p:spPr bwMode="auto">
          <a:xfrm>
            <a:off x="3276600" y="6227763"/>
            <a:ext cx="80963" cy="80962"/>
          </a:xfrm>
          <a:prstGeom prst="rect">
            <a:avLst/>
          </a:prstGeom>
          <a:solidFill>
            <a:srgbClr val="3366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28820" name="Rectangle 116"/>
          <p:cNvSpPr>
            <a:spLocks noChangeArrowheads="1"/>
          </p:cNvSpPr>
          <p:nvPr/>
        </p:nvSpPr>
        <p:spPr bwMode="auto">
          <a:xfrm>
            <a:off x="3444875" y="6169025"/>
            <a:ext cx="1125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18 a 20 años</a:t>
            </a:r>
            <a:endParaRPr lang="es-EC" sz="3200"/>
          </a:p>
        </p:txBody>
      </p:sp>
      <p:sp>
        <p:nvSpPr>
          <p:cNvPr id="328821" name="Text Box 117"/>
          <p:cNvSpPr txBox="1">
            <a:spLocks noChangeArrowheads="1"/>
          </p:cNvSpPr>
          <p:nvPr/>
        </p:nvSpPr>
        <p:spPr bwMode="auto">
          <a:xfrm>
            <a:off x="395288" y="6308725"/>
            <a:ext cx="2232025" cy="3048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400" b="0"/>
              <a:t>Muestra = 63 personas</a:t>
            </a:r>
          </a:p>
        </p:txBody>
      </p:sp>
      <p:sp>
        <p:nvSpPr>
          <p:cNvPr id="328822" name="Text Box 118"/>
          <p:cNvSpPr txBox="1">
            <a:spLocks noChangeArrowheads="1"/>
          </p:cNvSpPr>
          <p:nvPr/>
        </p:nvSpPr>
        <p:spPr bwMode="auto">
          <a:xfrm>
            <a:off x="4932363" y="6308725"/>
            <a:ext cx="2232025" cy="3048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1400" b="0"/>
              <a:t>Muestra = 36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3CB27-397F-412D-BF0E-C2CBCF82FA26}" type="slidenum">
              <a:rPr lang="en-US"/>
              <a:pPr/>
              <a:t>43</a:t>
            </a:fld>
            <a:endParaRPr lang="en-US"/>
          </a:p>
        </p:txBody>
      </p:sp>
      <p:graphicFrame>
        <p:nvGraphicFramePr>
          <p:cNvPr id="272386" name="Group 2"/>
          <p:cNvGraphicFramePr>
            <a:graphicFrameLocks noGrp="1"/>
          </p:cNvGraphicFramePr>
          <p:nvPr>
            <p:ph sz="half" idx="1"/>
          </p:nvPr>
        </p:nvGraphicFramePr>
        <p:xfrm>
          <a:off x="323850" y="260350"/>
          <a:ext cx="8424863" cy="1185863"/>
        </p:xfrm>
        <a:graphic>
          <a:graphicData uri="http://schemas.openxmlformats.org/drawingml/2006/table">
            <a:tbl>
              <a:tblPr/>
              <a:tblGrid>
                <a:gridCol w="8043863"/>
                <a:gridCol w="38100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8. De las Revistas Juveniles cual consideras que tienen (Mostrar cartilla con marcas)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2397" name="Group 13"/>
          <p:cNvGraphicFramePr>
            <a:graphicFrameLocks noGrp="1"/>
          </p:cNvGraphicFramePr>
          <p:nvPr>
            <p:ph sz="half" idx="2"/>
          </p:nvPr>
        </p:nvGraphicFramePr>
        <p:xfrm>
          <a:off x="2051050" y="1484313"/>
          <a:ext cx="5905500" cy="5035550"/>
        </p:xfrm>
        <a:graphic>
          <a:graphicData uri="http://schemas.openxmlformats.org/drawingml/2006/table">
            <a:tbl>
              <a:tblPr/>
              <a:tblGrid>
                <a:gridCol w="31496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</a:tblGrid>
              <a:tr h="8874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Atributos</a:t>
                      </a:r>
                      <a:endParaRPr kumimoji="0" lang="es-EC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Portada más llamativa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Portada más colorida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 mejores Segmentos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Mejores Chismes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Las mejores fotografías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Mejores Posters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Logotipo aburrido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Cancionero más completo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Tamaño Ideal de la revista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Mejor Calidad de Papel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Mejor Diagramación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Mejores fotografías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C34F-58EC-4916-906E-0D012E7BA1DA}" type="slidenum">
              <a:rPr lang="en-US"/>
              <a:pPr/>
              <a:t>44</a:t>
            </a:fld>
            <a:endParaRPr lang="en-US"/>
          </a:p>
        </p:txBody>
      </p:sp>
      <p:pic>
        <p:nvPicPr>
          <p:cNvPr id="304130" name="Picture 2" descr="generacion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916113"/>
            <a:ext cx="1800225" cy="1981200"/>
          </a:xfrm>
          <a:noFill/>
          <a:ln/>
        </p:spPr>
      </p:pic>
      <p:pic>
        <p:nvPicPr>
          <p:cNvPr id="304131" name="Picture 3" descr="GI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04025" y="1844675"/>
            <a:ext cx="1800225" cy="2052638"/>
          </a:xfrm>
          <a:noFill/>
          <a:ln/>
        </p:spPr>
      </p:pic>
      <p:pic>
        <p:nvPicPr>
          <p:cNvPr id="304132" name="Picture 4" descr="LaOnda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92500" y="476250"/>
            <a:ext cx="2016125" cy="3095625"/>
          </a:xfrm>
          <a:noFill/>
          <a:ln/>
        </p:spPr>
      </p:pic>
      <p:pic>
        <p:nvPicPr>
          <p:cNvPr id="304133" name="Picture 5" descr="port_seventeen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804025" y="4149725"/>
            <a:ext cx="1800225" cy="1981200"/>
          </a:xfrm>
          <a:noFill/>
          <a:ln/>
        </p:spPr>
      </p:pic>
      <p:pic>
        <p:nvPicPr>
          <p:cNvPr id="304134" name="Picture 6" descr="Portada_T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4076700"/>
            <a:ext cx="1871662" cy="2025650"/>
          </a:xfrm>
          <a:prstGeom prst="rect">
            <a:avLst/>
          </a:prstGeom>
          <a:noFill/>
        </p:spPr>
      </p:pic>
      <p:pic>
        <p:nvPicPr>
          <p:cNvPr id="304135" name="Picture 7" descr="tvynovel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076700"/>
            <a:ext cx="2087562" cy="2160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BACC-1BC0-4E3E-9934-184623CBC630}" type="slidenum">
              <a:rPr lang="en-US"/>
              <a:pPr/>
              <a:t>45</a:t>
            </a:fld>
            <a:endParaRPr lang="en-US"/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539750" y="836613"/>
            <a:ext cx="304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Mejor Revista en General</a:t>
            </a:r>
          </a:p>
        </p:txBody>
      </p:sp>
      <p:grpSp>
        <p:nvGrpSpPr>
          <p:cNvPr id="215044" name="Group 4"/>
          <p:cNvGrpSpPr>
            <a:grpSpLocks/>
          </p:cNvGrpSpPr>
          <p:nvPr/>
        </p:nvGrpSpPr>
        <p:grpSpPr bwMode="auto">
          <a:xfrm>
            <a:off x="1236663" y="1341438"/>
            <a:ext cx="6648450" cy="4608512"/>
            <a:chOff x="1241" y="1488"/>
            <a:chExt cx="3362" cy="2233"/>
          </a:xfrm>
        </p:grpSpPr>
        <p:sp>
          <p:nvSpPr>
            <p:cNvPr id="215045" name="Freeform 5"/>
            <p:cNvSpPr>
              <a:spLocks/>
            </p:cNvSpPr>
            <p:nvPr/>
          </p:nvSpPr>
          <p:spPr bwMode="auto">
            <a:xfrm>
              <a:off x="2849" y="2219"/>
              <a:ext cx="892" cy="602"/>
            </a:xfrm>
            <a:custGeom>
              <a:avLst/>
              <a:gdLst/>
              <a:ahLst/>
              <a:cxnLst>
                <a:cxn ang="0">
                  <a:pos x="0" y="602"/>
                </a:cxn>
                <a:cxn ang="0">
                  <a:pos x="663" y="0"/>
                </a:cxn>
                <a:cxn ang="0">
                  <a:pos x="671" y="15"/>
                </a:cxn>
                <a:cxn ang="0">
                  <a:pos x="686" y="23"/>
                </a:cxn>
                <a:cxn ang="0">
                  <a:pos x="694" y="38"/>
                </a:cxn>
                <a:cxn ang="0">
                  <a:pos x="701" y="53"/>
                </a:cxn>
                <a:cxn ang="0">
                  <a:pos x="717" y="61"/>
                </a:cxn>
                <a:cxn ang="0">
                  <a:pos x="724" y="76"/>
                </a:cxn>
                <a:cxn ang="0">
                  <a:pos x="732" y="92"/>
                </a:cxn>
                <a:cxn ang="0">
                  <a:pos x="739" y="99"/>
                </a:cxn>
                <a:cxn ang="0">
                  <a:pos x="747" y="114"/>
                </a:cxn>
                <a:cxn ang="0">
                  <a:pos x="755" y="130"/>
                </a:cxn>
                <a:cxn ang="0">
                  <a:pos x="762" y="145"/>
                </a:cxn>
                <a:cxn ang="0">
                  <a:pos x="778" y="153"/>
                </a:cxn>
                <a:cxn ang="0">
                  <a:pos x="785" y="168"/>
                </a:cxn>
                <a:cxn ang="0">
                  <a:pos x="793" y="183"/>
                </a:cxn>
                <a:cxn ang="0">
                  <a:pos x="793" y="198"/>
                </a:cxn>
                <a:cxn ang="0">
                  <a:pos x="800" y="214"/>
                </a:cxn>
                <a:cxn ang="0">
                  <a:pos x="808" y="221"/>
                </a:cxn>
                <a:cxn ang="0">
                  <a:pos x="816" y="236"/>
                </a:cxn>
                <a:cxn ang="0">
                  <a:pos x="823" y="252"/>
                </a:cxn>
                <a:cxn ang="0">
                  <a:pos x="831" y="267"/>
                </a:cxn>
                <a:cxn ang="0">
                  <a:pos x="831" y="282"/>
                </a:cxn>
                <a:cxn ang="0">
                  <a:pos x="838" y="297"/>
                </a:cxn>
                <a:cxn ang="0">
                  <a:pos x="846" y="313"/>
                </a:cxn>
                <a:cxn ang="0">
                  <a:pos x="854" y="328"/>
                </a:cxn>
                <a:cxn ang="0">
                  <a:pos x="854" y="343"/>
                </a:cxn>
                <a:cxn ang="0">
                  <a:pos x="861" y="358"/>
                </a:cxn>
                <a:cxn ang="0">
                  <a:pos x="861" y="374"/>
                </a:cxn>
                <a:cxn ang="0">
                  <a:pos x="869" y="389"/>
                </a:cxn>
                <a:cxn ang="0">
                  <a:pos x="869" y="404"/>
                </a:cxn>
                <a:cxn ang="0">
                  <a:pos x="877" y="419"/>
                </a:cxn>
                <a:cxn ang="0">
                  <a:pos x="877" y="435"/>
                </a:cxn>
                <a:cxn ang="0">
                  <a:pos x="884" y="450"/>
                </a:cxn>
                <a:cxn ang="0">
                  <a:pos x="884" y="465"/>
                </a:cxn>
                <a:cxn ang="0">
                  <a:pos x="884" y="480"/>
                </a:cxn>
                <a:cxn ang="0">
                  <a:pos x="884" y="496"/>
                </a:cxn>
                <a:cxn ang="0">
                  <a:pos x="892" y="511"/>
                </a:cxn>
                <a:cxn ang="0">
                  <a:pos x="892" y="526"/>
                </a:cxn>
                <a:cxn ang="0">
                  <a:pos x="892" y="541"/>
                </a:cxn>
                <a:cxn ang="0">
                  <a:pos x="892" y="557"/>
                </a:cxn>
                <a:cxn ang="0">
                  <a:pos x="892" y="572"/>
                </a:cxn>
                <a:cxn ang="0">
                  <a:pos x="892" y="587"/>
                </a:cxn>
                <a:cxn ang="0">
                  <a:pos x="892" y="602"/>
                </a:cxn>
                <a:cxn ang="0">
                  <a:pos x="0" y="602"/>
                </a:cxn>
              </a:cxnLst>
              <a:rect l="0" t="0" r="r" b="b"/>
              <a:pathLst>
                <a:path w="892" h="602">
                  <a:moveTo>
                    <a:pt x="0" y="602"/>
                  </a:moveTo>
                  <a:lnTo>
                    <a:pt x="663" y="0"/>
                  </a:lnTo>
                  <a:lnTo>
                    <a:pt x="671" y="15"/>
                  </a:lnTo>
                  <a:lnTo>
                    <a:pt x="686" y="23"/>
                  </a:lnTo>
                  <a:lnTo>
                    <a:pt x="694" y="38"/>
                  </a:lnTo>
                  <a:lnTo>
                    <a:pt x="701" y="53"/>
                  </a:lnTo>
                  <a:lnTo>
                    <a:pt x="717" y="61"/>
                  </a:lnTo>
                  <a:lnTo>
                    <a:pt x="724" y="76"/>
                  </a:lnTo>
                  <a:lnTo>
                    <a:pt x="732" y="92"/>
                  </a:lnTo>
                  <a:lnTo>
                    <a:pt x="739" y="99"/>
                  </a:lnTo>
                  <a:lnTo>
                    <a:pt x="747" y="114"/>
                  </a:lnTo>
                  <a:lnTo>
                    <a:pt x="755" y="130"/>
                  </a:lnTo>
                  <a:lnTo>
                    <a:pt x="762" y="145"/>
                  </a:lnTo>
                  <a:lnTo>
                    <a:pt x="778" y="153"/>
                  </a:lnTo>
                  <a:lnTo>
                    <a:pt x="785" y="168"/>
                  </a:lnTo>
                  <a:lnTo>
                    <a:pt x="793" y="183"/>
                  </a:lnTo>
                  <a:lnTo>
                    <a:pt x="793" y="198"/>
                  </a:lnTo>
                  <a:lnTo>
                    <a:pt x="800" y="214"/>
                  </a:lnTo>
                  <a:lnTo>
                    <a:pt x="808" y="221"/>
                  </a:lnTo>
                  <a:lnTo>
                    <a:pt x="816" y="236"/>
                  </a:lnTo>
                  <a:lnTo>
                    <a:pt x="823" y="252"/>
                  </a:lnTo>
                  <a:lnTo>
                    <a:pt x="831" y="267"/>
                  </a:lnTo>
                  <a:lnTo>
                    <a:pt x="831" y="282"/>
                  </a:lnTo>
                  <a:lnTo>
                    <a:pt x="838" y="297"/>
                  </a:lnTo>
                  <a:lnTo>
                    <a:pt x="846" y="313"/>
                  </a:lnTo>
                  <a:lnTo>
                    <a:pt x="854" y="328"/>
                  </a:lnTo>
                  <a:lnTo>
                    <a:pt x="854" y="343"/>
                  </a:lnTo>
                  <a:lnTo>
                    <a:pt x="861" y="358"/>
                  </a:lnTo>
                  <a:lnTo>
                    <a:pt x="861" y="374"/>
                  </a:lnTo>
                  <a:lnTo>
                    <a:pt x="869" y="389"/>
                  </a:lnTo>
                  <a:lnTo>
                    <a:pt x="869" y="404"/>
                  </a:lnTo>
                  <a:lnTo>
                    <a:pt x="877" y="419"/>
                  </a:lnTo>
                  <a:lnTo>
                    <a:pt x="877" y="435"/>
                  </a:lnTo>
                  <a:lnTo>
                    <a:pt x="884" y="450"/>
                  </a:lnTo>
                  <a:lnTo>
                    <a:pt x="884" y="465"/>
                  </a:lnTo>
                  <a:lnTo>
                    <a:pt x="884" y="480"/>
                  </a:lnTo>
                  <a:lnTo>
                    <a:pt x="884" y="496"/>
                  </a:lnTo>
                  <a:lnTo>
                    <a:pt x="892" y="511"/>
                  </a:lnTo>
                  <a:lnTo>
                    <a:pt x="892" y="526"/>
                  </a:lnTo>
                  <a:lnTo>
                    <a:pt x="892" y="541"/>
                  </a:lnTo>
                  <a:lnTo>
                    <a:pt x="892" y="557"/>
                  </a:lnTo>
                  <a:lnTo>
                    <a:pt x="892" y="572"/>
                  </a:lnTo>
                  <a:lnTo>
                    <a:pt x="892" y="587"/>
                  </a:lnTo>
                  <a:lnTo>
                    <a:pt x="892" y="602"/>
                  </a:lnTo>
                  <a:lnTo>
                    <a:pt x="0" y="602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46" name="Freeform 6"/>
            <p:cNvSpPr>
              <a:spLocks/>
            </p:cNvSpPr>
            <p:nvPr/>
          </p:nvSpPr>
          <p:spPr bwMode="auto">
            <a:xfrm>
              <a:off x="2849" y="2219"/>
              <a:ext cx="892" cy="602"/>
            </a:xfrm>
            <a:custGeom>
              <a:avLst/>
              <a:gdLst/>
              <a:ahLst/>
              <a:cxnLst>
                <a:cxn ang="0">
                  <a:pos x="0" y="602"/>
                </a:cxn>
                <a:cxn ang="0">
                  <a:pos x="663" y="0"/>
                </a:cxn>
                <a:cxn ang="0">
                  <a:pos x="671" y="15"/>
                </a:cxn>
                <a:cxn ang="0">
                  <a:pos x="686" y="23"/>
                </a:cxn>
                <a:cxn ang="0">
                  <a:pos x="694" y="38"/>
                </a:cxn>
                <a:cxn ang="0">
                  <a:pos x="701" y="53"/>
                </a:cxn>
                <a:cxn ang="0">
                  <a:pos x="717" y="61"/>
                </a:cxn>
                <a:cxn ang="0">
                  <a:pos x="724" y="76"/>
                </a:cxn>
                <a:cxn ang="0">
                  <a:pos x="732" y="92"/>
                </a:cxn>
                <a:cxn ang="0">
                  <a:pos x="739" y="99"/>
                </a:cxn>
                <a:cxn ang="0">
                  <a:pos x="747" y="114"/>
                </a:cxn>
                <a:cxn ang="0">
                  <a:pos x="755" y="130"/>
                </a:cxn>
                <a:cxn ang="0">
                  <a:pos x="762" y="145"/>
                </a:cxn>
                <a:cxn ang="0">
                  <a:pos x="778" y="153"/>
                </a:cxn>
                <a:cxn ang="0">
                  <a:pos x="785" y="168"/>
                </a:cxn>
                <a:cxn ang="0">
                  <a:pos x="793" y="183"/>
                </a:cxn>
                <a:cxn ang="0">
                  <a:pos x="793" y="198"/>
                </a:cxn>
                <a:cxn ang="0">
                  <a:pos x="800" y="214"/>
                </a:cxn>
                <a:cxn ang="0">
                  <a:pos x="808" y="221"/>
                </a:cxn>
                <a:cxn ang="0">
                  <a:pos x="816" y="236"/>
                </a:cxn>
                <a:cxn ang="0">
                  <a:pos x="823" y="252"/>
                </a:cxn>
                <a:cxn ang="0">
                  <a:pos x="831" y="267"/>
                </a:cxn>
                <a:cxn ang="0">
                  <a:pos x="831" y="282"/>
                </a:cxn>
                <a:cxn ang="0">
                  <a:pos x="838" y="297"/>
                </a:cxn>
                <a:cxn ang="0">
                  <a:pos x="846" y="313"/>
                </a:cxn>
                <a:cxn ang="0">
                  <a:pos x="854" y="328"/>
                </a:cxn>
                <a:cxn ang="0">
                  <a:pos x="854" y="343"/>
                </a:cxn>
                <a:cxn ang="0">
                  <a:pos x="861" y="358"/>
                </a:cxn>
                <a:cxn ang="0">
                  <a:pos x="861" y="374"/>
                </a:cxn>
                <a:cxn ang="0">
                  <a:pos x="869" y="389"/>
                </a:cxn>
                <a:cxn ang="0">
                  <a:pos x="869" y="404"/>
                </a:cxn>
                <a:cxn ang="0">
                  <a:pos x="877" y="419"/>
                </a:cxn>
                <a:cxn ang="0">
                  <a:pos x="877" y="435"/>
                </a:cxn>
                <a:cxn ang="0">
                  <a:pos x="884" y="450"/>
                </a:cxn>
                <a:cxn ang="0">
                  <a:pos x="884" y="465"/>
                </a:cxn>
                <a:cxn ang="0">
                  <a:pos x="884" y="480"/>
                </a:cxn>
                <a:cxn ang="0">
                  <a:pos x="884" y="496"/>
                </a:cxn>
                <a:cxn ang="0">
                  <a:pos x="892" y="511"/>
                </a:cxn>
                <a:cxn ang="0">
                  <a:pos x="892" y="526"/>
                </a:cxn>
                <a:cxn ang="0">
                  <a:pos x="892" y="541"/>
                </a:cxn>
                <a:cxn ang="0">
                  <a:pos x="892" y="557"/>
                </a:cxn>
                <a:cxn ang="0">
                  <a:pos x="892" y="572"/>
                </a:cxn>
                <a:cxn ang="0">
                  <a:pos x="892" y="587"/>
                </a:cxn>
                <a:cxn ang="0">
                  <a:pos x="892" y="602"/>
                </a:cxn>
                <a:cxn ang="0">
                  <a:pos x="0" y="602"/>
                </a:cxn>
              </a:cxnLst>
              <a:rect l="0" t="0" r="r" b="b"/>
              <a:pathLst>
                <a:path w="892" h="602">
                  <a:moveTo>
                    <a:pt x="0" y="602"/>
                  </a:moveTo>
                  <a:lnTo>
                    <a:pt x="663" y="0"/>
                  </a:lnTo>
                  <a:lnTo>
                    <a:pt x="671" y="15"/>
                  </a:lnTo>
                  <a:lnTo>
                    <a:pt x="686" y="23"/>
                  </a:lnTo>
                  <a:lnTo>
                    <a:pt x="694" y="38"/>
                  </a:lnTo>
                  <a:lnTo>
                    <a:pt x="701" y="53"/>
                  </a:lnTo>
                  <a:lnTo>
                    <a:pt x="717" y="61"/>
                  </a:lnTo>
                  <a:lnTo>
                    <a:pt x="724" y="76"/>
                  </a:lnTo>
                  <a:lnTo>
                    <a:pt x="732" y="92"/>
                  </a:lnTo>
                  <a:lnTo>
                    <a:pt x="739" y="99"/>
                  </a:lnTo>
                  <a:lnTo>
                    <a:pt x="747" y="114"/>
                  </a:lnTo>
                  <a:lnTo>
                    <a:pt x="755" y="130"/>
                  </a:lnTo>
                  <a:lnTo>
                    <a:pt x="762" y="145"/>
                  </a:lnTo>
                  <a:lnTo>
                    <a:pt x="778" y="153"/>
                  </a:lnTo>
                  <a:lnTo>
                    <a:pt x="785" y="168"/>
                  </a:lnTo>
                  <a:lnTo>
                    <a:pt x="793" y="183"/>
                  </a:lnTo>
                  <a:lnTo>
                    <a:pt x="793" y="198"/>
                  </a:lnTo>
                  <a:lnTo>
                    <a:pt x="800" y="214"/>
                  </a:lnTo>
                  <a:lnTo>
                    <a:pt x="808" y="221"/>
                  </a:lnTo>
                  <a:lnTo>
                    <a:pt x="816" y="236"/>
                  </a:lnTo>
                  <a:lnTo>
                    <a:pt x="823" y="252"/>
                  </a:lnTo>
                  <a:lnTo>
                    <a:pt x="831" y="267"/>
                  </a:lnTo>
                  <a:lnTo>
                    <a:pt x="831" y="282"/>
                  </a:lnTo>
                  <a:lnTo>
                    <a:pt x="838" y="297"/>
                  </a:lnTo>
                  <a:lnTo>
                    <a:pt x="846" y="313"/>
                  </a:lnTo>
                  <a:lnTo>
                    <a:pt x="854" y="328"/>
                  </a:lnTo>
                  <a:lnTo>
                    <a:pt x="854" y="343"/>
                  </a:lnTo>
                  <a:lnTo>
                    <a:pt x="861" y="358"/>
                  </a:lnTo>
                  <a:lnTo>
                    <a:pt x="861" y="374"/>
                  </a:lnTo>
                  <a:lnTo>
                    <a:pt x="869" y="389"/>
                  </a:lnTo>
                  <a:lnTo>
                    <a:pt x="869" y="404"/>
                  </a:lnTo>
                  <a:lnTo>
                    <a:pt x="877" y="419"/>
                  </a:lnTo>
                  <a:lnTo>
                    <a:pt x="877" y="435"/>
                  </a:lnTo>
                  <a:lnTo>
                    <a:pt x="884" y="450"/>
                  </a:lnTo>
                  <a:lnTo>
                    <a:pt x="884" y="465"/>
                  </a:lnTo>
                  <a:lnTo>
                    <a:pt x="884" y="480"/>
                  </a:lnTo>
                  <a:lnTo>
                    <a:pt x="884" y="496"/>
                  </a:lnTo>
                  <a:lnTo>
                    <a:pt x="892" y="511"/>
                  </a:lnTo>
                  <a:lnTo>
                    <a:pt x="892" y="526"/>
                  </a:lnTo>
                  <a:lnTo>
                    <a:pt x="892" y="541"/>
                  </a:lnTo>
                  <a:lnTo>
                    <a:pt x="892" y="557"/>
                  </a:lnTo>
                  <a:lnTo>
                    <a:pt x="892" y="572"/>
                  </a:lnTo>
                  <a:lnTo>
                    <a:pt x="892" y="587"/>
                  </a:lnTo>
                  <a:lnTo>
                    <a:pt x="892" y="602"/>
                  </a:lnTo>
                  <a:lnTo>
                    <a:pt x="0" y="6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47" name="Freeform 7"/>
            <p:cNvSpPr>
              <a:spLocks/>
            </p:cNvSpPr>
            <p:nvPr/>
          </p:nvSpPr>
          <p:spPr bwMode="auto">
            <a:xfrm>
              <a:off x="2849" y="2036"/>
              <a:ext cx="663" cy="785"/>
            </a:xfrm>
            <a:custGeom>
              <a:avLst/>
              <a:gdLst/>
              <a:ahLst/>
              <a:cxnLst>
                <a:cxn ang="0">
                  <a:pos x="0" y="785"/>
                </a:cxn>
                <a:cxn ang="0">
                  <a:pos x="435" y="0"/>
                </a:cxn>
                <a:cxn ang="0">
                  <a:pos x="442" y="8"/>
                </a:cxn>
                <a:cxn ang="0">
                  <a:pos x="457" y="15"/>
                </a:cxn>
                <a:cxn ang="0">
                  <a:pos x="473" y="23"/>
                </a:cxn>
                <a:cxn ang="0">
                  <a:pos x="488" y="31"/>
                </a:cxn>
                <a:cxn ang="0">
                  <a:pos x="496" y="38"/>
                </a:cxn>
                <a:cxn ang="0">
                  <a:pos x="511" y="54"/>
                </a:cxn>
                <a:cxn ang="0">
                  <a:pos x="526" y="61"/>
                </a:cxn>
                <a:cxn ang="0">
                  <a:pos x="534" y="69"/>
                </a:cxn>
                <a:cxn ang="0">
                  <a:pos x="549" y="76"/>
                </a:cxn>
                <a:cxn ang="0">
                  <a:pos x="564" y="92"/>
                </a:cxn>
                <a:cxn ang="0">
                  <a:pos x="572" y="99"/>
                </a:cxn>
                <a:cxn ang="0">
                  <a:pos x="587" y="107"/>
                </a:cxn>
                <a:cxn ang="0">
                  <a:pos x="595" y="122"/>
                </a:cxn>
                <a:cxn ang="0">
                  <a:pos x="610" y="130"/>
                </a:cxn>
                <a:cxn ang="0">
                  <a:pos x="617" y="137"/>
                </a:cxn>
                <a:cxn ang="0">
                  <a:pos x="633" y="153"/>
                </a:cxn>
                <a:cxn ang="0">
                  <a:pos x="640" y="160"/>
                </a:cxn>
                <a:cxn ang="0">
                  <a:pos x="656" y="176"/>
                </a:cxn>
                <a:cxn ang="0">
                  <a:pos x="663" y="183"/>
                </a:cxn>
                <a:cxn ang="0">
                  <a:pos x="0" y="785"/>
                </a:cxn>
              </a:cxnLst>
              <a:rect l="0" t="0" r="r" b="b"/>
              <a:pathLst>
                <a:path w="663" h="785">
                  <a:moveTo>
                    <a:pt x="0" y="785"/>
                  </a:moveTo>
                  <a:lnTo>
                    <a:pt x="435" y="0"/>
                  </a:lnTo>
                  <a:lnTo>
                    <a:pt x="442" y="8"/>
                  </a:lnTo>
                  <a:lnTo>
                    <a:pt x="457" y="15"/>
                  </a:lnTo>
                  <a:lnTo>
                    <a:pt x="473" y="23"/>
                  </a:lnTo>
                  <a:lnTo>
                    <a:pt x="488" y="31"/>
                  </a:lnTo>
                  <a:lnTo>
                    <a:pt x="496" y="38"/>
                  </a:lnTo>
                  <a:lnTo>
                    <a:pt x="511" y="54"/>
                  </a:lnTo>
                  <a:lnTo>
                    <a:pt x="526" y="61"/>
                  </a:lnTo>
                  <a:lnTo>
                    <a:pt x="534" y="69"/>
                  </a:lnTo>
                  <a:lnTo>
                    <a:pt x="549" y="76"/>
                  </a:lnTo>
                  <a:lnTo>
                    <a:pt x="564" y="92"/>
                  </a:lnTo>
                  <a:lnTo>
                    <a:pt x="572" y="99"/>
                  </a:lnTo>
                  <a:lnTo>
                    <a:pt x="587" y="107"/>
                  </a:lnTo>
                  <a:lnTo>
                    <a:pt x="595" y="122"/>
                  </a:lnTo>
                  <a:lnTo>
                    <a:pt x="610" y="130"/>
                  </a:lnTo>
                  <a:lnTo>
                    <a:pt x="617" y="137"/>
                  </a:lnTo>
                  <a:lnTo>
                    <a:pt x="633" y="153"/>
                  </a:lnTo>
                  <a:lnTo>
                    <a:pt x="640" y="160"/>
                  </a:lnTo>
                  <a:lnTo>
                    <a:pt x="656" y="176"/>
                  </a:lnTo>
                  <a:lnTo>
                    <a:pt x="663" y="183"/>
                  </a:lnTo>
                  <a:lnTo>
                    <a:pt x="0" y="785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48" name="Freeform 8"/>
            <p:cNvSpPr>
              <a:spLocks/>
            </p:cNvSpPr>
            <p:nvPr/>
          </p:nvSpPr>
          <p:spPr bwMode="auto">
            <a:xfrm>
              <a:off x="2849" y="2036"/>
              <a:ext cx="663" cy="785"/>
            </a:xfrm>
            <a:custGeom>
              <a:avLst/>
              <a:gdLst/>
              <a:ahLst/>
              <a:cxnLst>
                <a:cxn ang="0">
                  <a:pos x="0" y="785"/>
                </a:cxn>
                <a:cxn ang="0">
                  <a:pos x="435" y="0"/>
                </a:cxn>
                <a:cxn ang="0">
                  <a:pos x="442" y="8"/>
                </a:cxn>
                <a:cxn ang="0">
                  <a:pos x="457" y="15"/>
                </a:cxn>
                <a:cxn ang="0">
                  <a:pos x="473" y="23"/>
                </a:cxn>
                <a:cxn ang="0">
                  <a:pos x="488" y="31"/>
                </a:cxn>
                <a:cxn ang="0">
                  <a:pos x="496" y="38"/>
                </a:cxn>
                <a:cxn ang="0">
                  <a:pos x="511" y="54"/>
                </a:cxn>
                <a:cxn ang="0">
                  <a:pos x="526" y="61"/>
                </a:cxn>
                <a:cxn ang="0">
                  <a:pos x="534" y="69"/>
                </a:cxn>
                <a:cxn ang="0">
                  <a:pos x="549" y="76"/>
                </a:cxn>
                <a:cxn ang="0">
                  <a:pos x="564" y="92"/>
                </a:cxn>
                <a:cxn ang="0">
                  <a:pos x="572" y="99"/>
                </a:cxn>
                <a:cxn ang="0">
                  <a:pos x="587" y="107"/>
                </a:cxn>
                <a:cxn ang="0">
                  <a:pos x="595" y="122"/>
                </a:cxn>
                <a:cxn ang="0">
                  <a:pos x="610" y="130"/>
                </a:cxn>
                <a:cxn ang="0">
                  <a:pos x="617" y="137"/>
                </a:cxn>
                <a:cxn ang="0">
                  <a:pos x="633" y="153"/>
                </a:cxn>
                <a:cxn ang="0">
                  <a:pos x="640" y="160"/>
                </a:cxn>
                <a:cxn ang="0">
                  <a:pos x="656" y="176"/>
                </a:cxn>
                <a:cxn ang="0">
                  <a:pos x="663" y="183"/>
                </a:cxn>
                <a:cxn ang="0">
                  <a:pos x="0" y="785"/>
                </a:cxn>
              </a:cxnLst>
              <a:rect l="0" t="0" r="r" b="b"/>
              <a:pathLst>
                <a:path w="663" h="785">
                  <a:moveTo>
                    <a:pt x="0" y="785"/>
                  </a:moveTo>
                  <a:lnTo>
                    <a:pt x="435" y="0"/>
                  </a:lnTo>
                  <a:lnTo>
                    <a:pt x="442" y="8"/>
                  </a:lnTo>
                  <a:lnTo>
                    <a:pt x="457" y="15"/>
                  </a:lnTo>
                  <a:lnTo>
                    <a:pt x="473" y="23"/>
                  </a:lnTo>
                  <a:lnTo>
                    <a:pt x="488" y="31"/>
                  </a:lnTo>
                  <a:lnTo>
                    <a:pt x="496" y="38"/>
                  </a:lnTo>
                  <a:lnTo>
                    <a:pt x="511" y="54"/>
                  </a:lnTo>
                  <a:lnTo>
                    <a:pt x="526" y="61"/>
                  </a:lnTo>
                  <a:lnTo>
                    <a:pt x="534" y="69"/>
                  </a:lnTo>
                  <a:lnTo>
                    <a:pt x="549" y="76"/>
                  </a:lnTo>
                  <a:lnTo>
                    <a:pt x="564" y="92"/>
                  </a:lnTo>
                  <a:lnTo>
                    <a:pt x="572" y="99"/>
                  </a:lnTo>
                  <a:lnTo>
                    <a:pt x="587" y="107"/>
                  </a:lnTo>
                  <a:lnTo>
                    <a:pt x="595" y="122"/>
                  </a:lnTo>
                  <a:lnTo>
                    <a:pt x="610" y="130"/>
                  </a:lnTo>
                  <a:lnTo>
                    <a:pt x="617" y="137"/>
                  </a:lnTo>
                  <a:lnTo>
                    <a:pt x="633" y="153"/>
                  </a:lnTo>
                  <a:lnTo>
                    <a:pt x="640" y="160"/>
                  </a:lnTo>
                  <a:lnTo>
                    <a:pt x="656" y="176"/>
                  </a:lnTo>
                  <a:lnTo>
                    <a:pt x="663" y="183"/>
                  </a:lnTo>
                  <a:lnTo>
                    <a:pt x="0" y="78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49" name="Freeform 9"/>
            <p:cNvSpPr>
              <a:spLocks/>
            </p:cNvSpPr>
            <p:nvPr/>
          </p:nvSpPr>
          <p:spPr bwMode="auto">
            <a:xfrm>
              <a:off x="2826" y="1922"/>
              <a:ext cx="458" cy="899"/>
            </a:xfrm>
            <a:custGeom>
              <a:avLst/>
              <a:gdLst/>
              <a:ahLst/>
              <a:cxnLst>
                <a:cxn ang="0">
                  <a:pos x="458" y="114"/>
                </a:cxn>
                <a:cxn ang="0">
                  <a:pos x="442" y="107"/>
                </a:cxn>
                <a:cxn ang="0">
                  <a:pos x="427" y="99"/>
                </a:cxn>
                <a:cxn ang="0">
                  <a:pos x="412" y="91"/>
                </a:cxn>
                <a:cxn ang="0">
                  <a:pos x="397" y="84"/>
                </a:cxn>
                <a:cxn ang="0">
                  <a:pos x="381" y="84"/>
                </a:cxn>
                <a:cxn ang="0">
                  <a:pos x="374" y="76"/>
                </a:cxn>
                <a:cxn ang="0">
                  <a:pos x="358" y="68"/>
                </a:cxn>
                <a:cxn ang="0">
                  <a:pos x="343" y="61"/>
                </a:cxn>
                <a:cxn ang="0">
                  <a:pos x="328" y="53"/>
                </a:cxn>
                <a:cxn ang="0">
                  <a:pos x="313" y="53"/>
                </a:cxn>
                <a:cxn ang="0">
                  <a:pos x="298" y="46"/>
                </a:cxn>
                <a:cxn ang="0">
                  <a:pos x="282" y="38"/>
                </a:cxn>
                <a:cxn ang="0">
                  <a:pos x="267" y="38"/>
                </a:cxn>
                <a:cxn ang="0">
                  <a:pos x="252" y="30"/>
                </a:cxn>
                <a:cxn ang="0">
                  <a:pos x="237" y="30"/>
                </a:cxn>
                <a:cxn ang="0">
                  <a:pos x="221" y="23"/>
                </a:cxn>
                <a:cxn ang="0">
                  <a:pos x="206" y="23"/>
                </a:cxn>
                <a:cxn ang="0">
                  <a:pos x="191" y="23"/>
                </a:cxn>
                <a:cxn ang="0">
                  <a:pos x="176" y="15"/>
                </a:cxn>
                <a:cxn ang="0">
                  <a:pos x="160" y="15"/>
                </a:cxn>
                <a:cxn ang="0">
                  <a:pos x="145" y="7"/>
                </a:cxn>
                <a:cxn ang="0">
                  <a:pos x="130" y="7"/>
                </a:cxn>
                <a:cxn ang="0">
                  <a:pos x="115" y="7"/>
                </a:cxn>
                <a:cxn ang="0">
                  <a:pos x="99" y="7"/>
                </a:cxn>
                <a:cxn ang="0">
                  <a:pos x="84" y="7"/>
                </a:cxn>
                <a:cxn ang="0">
                  <a:pos x="69" y="0"/>
                </a:cxn>
                <a:cxn ang="0">
                  <a:pos x="54" y="0"/>
                </a:cxn>
                <a:cxn ang="0">
                  <a:pos x="38" y="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23" y="899"/>
                </a:cxn>
                <a:cxn ang="0">
                  <a:pos x="458" y="114"/>
                </a:cxn>
              </a:cxnLst>
              <a:rect l="0" t="0" r="r" b="b"/>
              <a:pathLst>
                <a:path w="458" h="899">
                  <a:moveTo>
                    <a:pt x="458" y="114"/>
                  </a:moveTo>
                  <a:lnTo>
                    <a:pt x="442" y="107"/>
                  </a:lnTo>
                  <a:lnTo>
                    <a:pt x="427" y="99"/>
                  </a:lnTo>
                  <a:lnTo>
                    <a:pt x="412" y="91"/>
                  </a:lnTo>
                  <a:lnTo>
                    <a:pt x="397" y="84"/>
                  </a:lnTo>
                  <a:lnTo>
                    <a:pt x="381" y="84"/>
                  </a:lnTo>
                  <a:lnTo>
                    <a:pt x="374" y="76"/>
                  </a:lnTo>
                  <a:lnTo>
                    <a:pt x="358" y="68"/>
                  </a:lnTo>
                  <a:lnTo>
                    <a:pt x="343" y="61"/>
                  </a:lnTo>
                  <a:lnTo>
                    <a:pt x="328" y="53"/>
                  </a:lnTo>
                  <a:lnTo>
                    <a:pt x="313" y="53"/>
                  </a:lnTo>
                  <a:lnTo>
                    <a:pt x="298" y="46"/>
                  </a:lnTo>
                  <a:lnTo>
                    <a:pt x="282" y="38"/>
                  </a:lnTo>
                  <a:lnTo>
                    <a:pt x="267" y="38"/>
                  </a:lnTo>
                  <a:lnTo>
                    <a:pt x="252" y="30"/>
                  </a:lnTo>
                  <a:lnTo>
                    <a:pt x="237" y="30"/>
                  </a:lnTo>
                  <a:lnTo>
                    <a:pt x="221" y="23"/>
                  </a:lnTo>
                  <a:lnTo>
                    <a:pt x="206" y="23"/>
                  </a:lnTo>
                  <a:lnTo>
                    <a:pt x="191" y="23"/>
                  </a:lnTo>
                  <a:lnTo>
                    <a:pt x="176" y="15"/>
                  </a:lnTo>
                  <a:lnTo>
                    <a:pt x="160" y="15"/>
                  </a:lnTo>
                  <a:lnTo>
                    <a:pt x="145" y="7"/>
                  </a:lnTo>
                  <a:lnTo>
                    <a:pt x="130" y="7"/>
                  </a:lnTo>
                  <a:lnTo>
                    <a:pt x="115" y="7"/>
                  </a:lnTo>
                  <a:lnTo>
                    <a:pt x="99" y="7"/>
                  </a:lnTo>
                  <a:lnTo>
                    <a:pt x="84" y="7"/>
                  </a:lnTo>
                  <a:lnTo>
                    <a:pt x="69" y="0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3" y="899"/>
                  </a:lnTo>
                  <a:lnTo>
                    <a:pt x="458" y="114"/>
                  </a:lnTo>
                  <a:close/>
                </a:path>
              </a:pathLst>
            </a:custGeom>
            <a:gradFill rotWithShape="1">
              <a:gsLst>
                <a:gs pos="0">
                  <a:srgbClr val="0066FF">
                    <a:gamma/>
                    <a:tint val="50980"/>
                    <a:invGamma/>
                  </a:srgbClr>
                </a:gs>
                <a:gs pos="100000">
                  <a:srgbClr val="0066FF"/>
                </a:gs>
              </a:gsLst>
              <a:lin ang="5400000" scaled="1"/>
            </a:gradFill>
            <a:ln w="12700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0" name="Freeform 10"/>
            <p:cNvSpPr>
              <a:spLocks/>
            </p:cNvSpPr>
            <p:nvPr/>
          </p:nvSpPr>
          <p:spPr bwMode="auto">
            <a:xfrm>
              <a:off x="2826" y="1922"/>
              <a:ext cx="458" cy="899"/>
            </a:xfrm>
            <a:custGeom>
              <a:avLst/>
              <a:gdLst/>
              <a:ahLst/>
              <a:cxnLst>
                <a:cxn ang="0">
                  <a:pos x="23" y="899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38" y="0"/>
                </a:cxn>
                <a:cxn ang="0">
                  <a:pos x="54" y="0"/>
                </a:cxn>
                <a:cxn ang="0">
                  <a:pos x="69" y="0"/>
                </a:cxn>
                <a:cxn ang="0">
                  <a:pos x="84" y="7"/>
                </a:cxn>
                <a:cxn ang="0">
                  <a:pos x="99" y="7"/>
                </a:cxn>
                <a:cxn ang="0">
                  <a:pos x="115" y="7"/>
                </a:cxn>
                <a:cxn ang="0">
                  <a:pos x="130" y="7"/>
                </a:cxn>
                <a:cxn ang="0">
                  <a:pos x="145" y="7"/>
                </a:cxn>
                <a:cxn ang="0">
                  <a:pos x="160" y="15"/>
                </a:cxn>
                <a:cxn ang="0">
                  <a:pos x="176" y="15"/>
                </a:cxn>
                <a:cxn ang="0">
                  <a:pos x="191" y="23"/>
                </a:cxn>
                <a:cxn ang="0">
                  <a:pos x="206" y="23"/>
                </a:cxn>
                <a:cxn ang="0">
                  <a:pos x="221" y="23"/>
                </a:cxn>
                <a:cxn ang="0">
                  <a:pos x="237" y="30"/>
                </a:cxn>
                <a:cxn ang="0">
                  <a:pos x="252" y="30"/>
                </a:cxn>
                <a:cxn ang="0">
                  <a:pos x="267" y="38"/>
                </a:cxn>
                <a:cxn ang="0">
                  <a:pos x="282" y="38"/>
                </a:cxn>
                <a:cxn ang="0">
                  <a:pos x="298" y="46"/>
                </a:cxn>
                <a:cxn ang="0">
                  <a:pos x="313" y="53"/>
                </a:cxn>
                <a:cxn ang="0">
                  <a:pos x="328" y="53"/>
                </a:cxn>
                <a:cxn ang="0">
                  <a:pos x="343" y="61"/>
                </a:cxn>
                <a:cxn ang="0">
                  <a:pos x="358" y="68"/>
                </a:cxn>
                <a:cxn ang="0">
                  <a:pos x="374" y="76"/>
                </a:cxn>
                <a:cxn ang="0">
                  <a:pos x="381" y="84"/>
                </a:cxn>
                <a:cxn ang="0">
                  <a:pos x="397" y="84"/>
                </a:cxn>
                <a:cxn ang="0">
                  <a:pos x="412" y="91"/>
                </a:cxn>
                <a:cxn ang="0">
                  <a:pos x="427" y="99"/>
                </a:cxn>
                <a:cxn ang="0">
                  <a:pos x="442" y="107"/>
                </a:cxn>
                <a:cxn ang="0">
                  <a:pos x="458" y="114"/>
                </a:cxn>
                <a:cxn ang="0">
                  <a:pos x="23" y="899"/>
                </a:cxn>
              </a:cxnLst>
              <a:rect l="0" t="0" r="r" b="b"/>
              <a:pathLst>
                <a:path w="458" h="899">
                  <a:moveTo>
                    <a:pt x="23" y="899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84" y="7"/>
                  </a:lnTo>
                  <a:lnTo>
                    <a:pt x="99" y="7"/>
                  </a:lnTo>
                  <a:lnTo>
                    <a:pt x="115" y="7"/>
                  </a:lnTo>
                  <a:lnTo>
                    <a:pt x="130" y="7"/>
                  </a:lnTo>
                  <a:lnTo>
                    <a:pt x="145" y="7"/>
                  </a:lnTo>
                  <a:lnTo>
                    <a:pt x="160" y="15"/>
                  </a:lnTo>
                  <a:lnTo>
                    <a:pt x="176" y="15"/>
                  </a:lnTo>
                  <a:lnTo>
                    <a:pt x="191" y="23"/>
                  </a:lnTo>
                  <a:lnTo>
                    <a:pt x="206" y="23"/>
                  </a:lnTo>
                  <a:lnTo>
                    <a:pt x="221" y="23"/>
                  </a:lnTo>
                  <a:lnTo>
                    <a:pt x="237" y="30"/>
                  </a:lnTo>
                  <a:lnTo>
                    <a:pt x="252" y="30"/>
                  </a:lnTo>
                  <a:lnTo>
                    <a:pt x="267" y="38"/>
                  </a:lnTo>
                  <a:lnTo>
                    <a:pt x="282" y="38"/>
                  </a:lnTo>
                  <a:lnTo>
                    <a:pt x="298" y="46"/>
                  </a:lnTo>
                  <a:lnTo>
                    <a:pt x="313" y="53"/>
                  </a:lnTo>
                  <a:lnTo>
                    <a:pt x="328" y="53"/>
                  </a:lnTo>
                  <a:lnTo>
                    <a:pt x="343" y="61"/>
                  </a:lnTo>
                  <a:lnTo>
                    <a:pt x="358" y="68"/>
                  </a:lnTo>
                  <a:lnTo>
                    <a:pt x="374" y="76"/>
                  </a:lnTo>
                  <a:lnTo>
                    <a:pt x="381" y="84"/>
                  </a:lnTo>
                  <a:lnTo>
                    <a:pt x="397" y="84"/>
                  </a:lnTo>
                  <a:lnTo>
                    <a:pt x="412" y="91"/>
                  </a:lnTo>
                  <a:lnTo>
                    <a:pt x="427" y="99"/>
                  </a:lnTo>
                  <a:lnTo>
                    <a:pt x="442" y="107"/>
                  </a:lnTo>
                  <a:lnTo>
                    <a:pt x="458" y="114"/>
                  </a:lnTo>
                  <a:lnTo>
                    <a:pt x="23" y="8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1" name="Freeform 11"/>
            <p:cNvSpPr>
              <a:spLocks/>
            </p:cNvSpPr>
            <p:nvPr/>
          </p:nvSpPr>
          <p:spPr bwMode="auto">
            <a:xfrm>
              <a:off x="1950" y="1922"/>
              <a:ext cx="1562" cy="1799"/>
            </a:xfrm>
            <a:custGeom>
              <a:avLst/>
              <a:gdLst/>
              <a:ahLst/>
              <a:cxnLst>
                <a:cxn ang="0">
                  <a:pos x="831" y="7"/>
                </a:cxn>
                <a:cxn ang="0">
                  <a:pos x="770" y="7"/>
                </a:cxn>
                <a:cxn ang="0">
                  <a:pos x="709" y="23"/>
                </a:cxn>
                <a:cxn ang="0">
                  <a:pos x="648" y="38"/>
                </a:cxn>
                <a:cxn ang="0">
                  <a:pos x="587" y="53"/>
                </a:cxn>
                <a:cxn ang="0">
                  <a:pos x="533" y="84"/>
                </a:cxn>
                <a:cxn ang="0">
                  <a:pos x="472" y="107"/>
                </a:cxn>
                <a:cxn ang="0">
                  <a:pos x="419" y="137"/>
                </a:cxn>
                <a:cxn ang="0">
                  <a:pos x="366" y="175"/>
                </a:cxn>
                <a:cxn ang="0">
                  <a:pos x="320" y="213"/>
                </a:cxn>
                <a:cxn ang="0">
                  <a:pos x="274" y="251"/>
                </a:cxn>
                <a:cxn ang="0">
                  <a:pos x="228" y="297"/>
                </a:cxn>
                <a:cxn ang="0">
                  <a:pos x="190" y="350"/>
                </a:cxn>
                <a:cxn ang="0">
                  <a:pos x="152" y="396"/>
                </a:cxn>
                <a:cxn ang="0">
                  <a:pos x="114" y="450"/>
                </a:cxn>
                <a:cxn ang="0">
                  <a:pos x="91" y="511"/>
                </a:cxn>
                <a:cxn ang="0">
                  <a:pos x="61" y="564"/>
                </a:cxn>
                <a:cxn ang="0">
                  <a:pos x="38" y="625"/>
                </a:cxn>
                <a:cxn ang="0">
                  <a:pos x="23" y="686"/>
                </a:cxn>
                <a:cxn ang="0">
                  <a:pos x="7" y="747"/>
                </a:cxn>
                <a:cxn ang="0">
                  <a:pos x="0" y="808"/>
                </a:cxn>
                <a:cxn ang="0">
                  <a:pos x="0" y="869"/>
                </a:cxn>
                <a:cxn ang="0">
                  <a:pos x="0" y="930"/>
                </a:cxn>
                <a:cxn ang="0">
                  <a:pos x="0" y="998"/>
                </a:cxn>
                <a:cxn ang="0">
                  <a:pos x="7" y="1059"/>
                </a:cxn>
                <a:cxn ang="0">
                  <a:pos x="23" y="1120"/>
                </a:cxn>
                <a:cxn ang="0">
                  <a:pos x="38" y="1181"/>
                </a:cxn>
                <a:cxn ang="0">
                  <a:pos x="61" y="1235"/>
                </a:cxn>
                <a:cxn ang="0">
                  <a:pos x="91" y="1296"/>
                </a:cxn>
                <a:cxn ang="0">
                  <a:pos x="114" y="1349"/>
                </a:cxn>
                <a:cxn ang="0">
                  <a:pos x="152" y="1403"/>
                </a:cxn>
                <a:cxn ang="0">
                  <a:pos x="190" y="1456"/>
                </a:cxn>
                <a:cxn ang="0">
                  <a:pos x="228" y="1502"/>
                </a:cxn>
                <a:cxn ang="0">
                  <a:pos x="274" y="1547"/>
                </a:cxn>
                <a:cxn ang="0">
                  <a:pos x="320" y="1593"/>
                </a:cxn>
                <a:cxn ang="0">
                  <a:pos x="366" y="1631"/>
                </a:cxn>
                <a:cxn ang="0">
                  <a:pos x="419" y="1662"/>
                </a:cxn>
                <a:cxn ang="0">
                  <a:pos x="472" y="1692"/>
                </a:cxn>
                <a:cxn ang="0">
                  <a:pos x="533" y="1723"/>
                </a:cxn>
                <a:cxn ang="0">
                  <a:pos x="587" y="1746"/>
                </a:cxn>
                <a:cxn ang="0">
                  <a:pos x="648" y="1768"/>
                </a:cxn>
                <a:cxn ang="0">
                  <a:pos x="709" y="1784"/>
                </a:cxn>
                <a:cxn ang="0">
                  <a:pos x="770" y="1791"/>
                </a:cxn>
                <a:cxn ang="0">
                  <a:pos x="831" y="1799"/>
                </a:cxn>
                <a:cxn ang="0">
                  <a:pos x="892" y="1799"/>
                </a:cxn>
                <a:cxn ang="0">
                  <a:pos x="960" y="1799"/>
                </a:cxn>
                <a:cxn ang="0">
                  <a:pos x="1021" y="1791"/>
                </a:cxn>
                <a:cxn ang="0">
                  <a:pos x="1082" y="1784"/>
                </a:cxn>
                <a:cxn ang="0">
                  <a:pos x="1143" y="1768"/>
                </a:cxn>
                <a:cxn ang="0">
                  <a:pos x="1204" y="1746"/>
                </a:cxn>
                <a:cxn ang="0">
                  <a:pos x="1257" y="1723"/>
                </a:cxn>
                <a:cxn ang="0">
                  <a:pos x="1318" y="1692"/>
                </a:cxn>
                <a:cxn ang="0">
                  <a:pos x="1372" y="1662"/>
                </a:cxn>
                <a:cxn ang="0">
                  <a:pos x="1425" y="1631"/>
                </a:cxn>
                <a:cxn ang="0">
                  <a:pos x="1471" y="1593"/>
                </a:cxn>
                <a:cxn ang="0">
                  <a:pos x="1516" y="1547"/>
                </a:cxn>
                <a:cxn ang="0">
                  <a:pos x="1562" y="1502"/>
                </a:cxn>
              </a:cxnLst>
              <a:rect l="0" t="0" r="r" b="b"/>
              <a:pathLst>
                <a:path w="1562" h="1799">
                  <a:moveTo>
                    <a:pt x="876" y="0"/>
                  </a:moveTo>
                  <a:lnTo>
                    <a:pt x="861" y="0"/>
                  </a:lnTo>
                  <a:lnTo>
                    <a:pt x="846" y="0"/>
                  </a:lnTo>
                  <a:lnTo>
                    <a:pt x="831" y="7"/>
                  </a:lnTo>
                  <a:lnTo>
                    <a:pt x="815" y="7"/>
                  </a:lnTo>
                  <a:lnTo>
                    <a:pt x="800" y="7"/>
                  </a:lnTo>
                  <a:lnTo>
                    <a:pt x="785" y="7"/>
                  </a:lnTo>
                  <a:lnTo>
                    <a:pt x="770" y="7"/>
                  </a:lnTo>
                  <a:lnTo>
                    <a:pt x="754" y="15"/>
                  </a:lnTo>
                  <a:lnTo>
                    <a:pt x="739" y="15"/>
                  </a:lnTo>
                  <a:lnTo>
                    <a:pt x="724" y="23"/>
                  </a:lnTo>
                  <a:lnTo>
                    <a:pt x="709" y="23"/>
                  </a:lnTo>
                  <a:lnTo>
                    <a:pt x="693" y="23"/>
                  </a:lnTo>
                  <a:lnTo>
                    <a:pt x="678" y="30"/>
                  </a:lnTo>
                  <a:lnTo>
                    <a:pt x="663" y="30"/>
                  </a:lnTo>
                  <a:lnTo>
                    <a:pt x="648" y="38"/>
                  </a:lnTo>
                  <a:lnTo>
                    <a:pt x="632" y="38"/>
                  </a:lnTo>
                  <a:lnTo>
                    <a:pt x="617" y="46"/>
                  </a:lnTo>
                  <a:lnTo>
                    <a:pt x="602" y="53"/>
                  </a:lnTo>
                  <a:lnTo>
                    <a:pt x="587" y="53"/>
                  </a:lnTo>
                  <a:lnTo>
                    <a:pt x="571" y="61"/>
                  </a:lnTo>
                  <a:lnTo>
                    <a:pt x="556" y="68"/>
                  </a:lnTo>
                  <a:lnTo>
                    <a:pt x="541" y="76"/>
                  </a:lnTo>
                  <a:lnTo>
                    <a:pt x="533" y="84"/>
                  </a:lnTo>
                  <a:lnTo>
                    <a:pt x="518" y="84"/>
                  </a:lnTo>
                  <a:lnTo>
                    <a:pt x="503" y="91"/>
                  </a:lnTo>
                  <a:lnTo>
                    <a:pt x="488" y="99"/>
                  </a:lnTo>
                  <a:lnTo>
                    <a:pt x="472" y="107"/>
                  </a:lnTo>
                  <a:lnTo>
                    <a:pt x="457" y="114"/>
                  </a:lnTo>
                  <a:lnTo>
                    <a:pt x="449" y="122"/>
                  </a:lnTo>
                  <a:lnTo>
                    <a:pt x="434" y="129"/>
                  </a:lnTo>
                  <a:lnTo>
                    <a:pt x="419" y="137"/>
                  </a:lnTo>
                  <a:lnTo>
                    <a:pt x="404" y="145"/>
                  </a:lnTo>
                  <a:lnTo>
                    <a:pt x="396" y="152"/>
                  </a:lnTo>
                  <a:lnTo>
                    <a:pt x="381" y="168"/>
                  </a:lnTo>
                  <a:lnTo>
                    <a:pt x="366" y="175"/>
                  </a:lnTo>
                  <a:lnTo>
                    <a:pt x="358" y="183"/>
                  </a:lnTo>
                  <a:lnTo>
                    <a:pt x="343" y="190"/>
                  </a:lnTo>
                  <a:lnTo>
                    <a:pt x="328" y="206"/>
                  </a:lnTo>
                  <a:lnTo>
                    <a:pt x="320" y="213"/>
                  </a:lnTo>
                  <a:lnTo>
                    <a:pt x="305" y="221"/>
                  </a:lnTo>
                  <a:lnTo>
                    <a:pt x="297" y="236"/>
                  </a:lnTo>
                  <a:lnTo>
                    <a:pt x="282" y="244"/>
                  </a:lnTo>
                  <a:lnTo>
                    <a:pt x="274" y="251"/>
                  </a:lnTo>
                  <a:lnTo>
                    <a:pt x="259" y="267"/>
                  </a:lnTo>
                  <a:lnTo>
                    <a:pt x="251" y="274"/>
                  </a:lnTo>
                  <a:lnTo>
                    <a:pt x="236" y="290"/>
                  </a:lnTo>
                  <a:lnTo>
                    <a:pt x="228" y="297"/>
                  </a:lnTo>
                  <a:lnTo>
                    <a:pt x="221" y="312"/>
                  </a:lnTo>
                  <a:lnTo>
                    <a:pt x="206" y="320"/>
                  </a:lnTo>
                  <a:lnTo>
                    <a:pt x="198" y="335"/>
                  </a:lnTo>
                  <a:lnTo>
                    <a:pt x="190" y="350"/>
                  </a:lnTo>
                  <a:lnTo>
                    <a:pt x="175" y="358"/>
                  </a:lnTo>
                  <a:lnTo>
                    <a:pt x="167" y="373"/>
                  </a:lnTo>
                  <a:lnTo>
                    <a:pt x="160" y="389"/>
                  </a:lnTo>
                  <a:lnTo>
                    <a:pt x="152" y="396"/>
                  </a:lnTo>
                  <a:lnTo>
                    <a:pt x="145" y="411"/>
                  </a:lnTo>
                  <a:lnTo>
                    <a:pt x="137" y="427"/>
                  </a:lnTo>
                  <a:lnTo>
                    <a:pt x="129" y="442"/>
                  </a:lnTo>
                  <a:lnTo>
                    <a:pt x="114" y="450"/>
                  </a:lnTo>
                  <a:lnTo>
                    <a:pt x="107" y="465"/>
                  </a:lnTo>
                  <a:lnTo>
                    <a:pt x="99" y="480"/>
                  </a:lnTo>
                  <a:lnTo>
                    <a:pt x="99" y="495"/>
                  </a:lnTo>
                  <a:lnTo>
                    <a:pt x="91" y="511"/>
                  </a:lnTo>
                  <a:lnTo>
                    <a:pt x="84" y="518"/>
                  </a:lnTo>
                  <a:lnTo>
                    <a:pt x="76" y="533"/>
                  </a:lnTo>
                  <a:lnTo>
                    <a:pt x="68" y="549"/>
                  </a:lnTo>
                  <a:lnTo>
                    <a:pt x="61" y="564"/>
                  </a:lnTo>
                  <a:lnTo>
                    <a:pt x="61" y="579"/>
                  </a:lnTo>
                  <a:lnTo>
                    <a:pt x="53" y="594"/>
                  </a:lnTo>
                  <a:lnTo>
                    <a:pt x="46" y="610"/>
                  </a:lnTo>
                  <a:lnTo>
                    <a:pt x="38" y="625"/>
                  </a:lnTo>
                  <a:lnTo>
                    <a:pt x="38" y="640"/>
                  </a:lnTo>
                  <a:lnTo>
                    <a:pt x="30" y="655"/>
                  </a:lnTo>
                  <a:lnTo>
                    <a:pt x="30" y="671"/>
                  </a:lnTo>
                  <a:lnTo>
                    <a:pt x="23" y="686"/>
                  </a:lnTo>
                  <a:lnTo>
                    <a:pt x="23" y="701"/>
                  </a:lnTo>
                  <a:lnTo>
                    <a:pt x="15" y="716"/>
                  </a:lnTo>
                  <a:lnTo>
                    <a:pt x="15" y="732"/>
                  </a:lnTo>
                  <a:lnTo>
                    <a:pt x="7" y="747"/>
                  </a:lnTo>
                  <a:lnTo>
                    <a:pt x="7" y="762"/>
                  </a:lnTo>
                  <a:lnTo>
                    <a:pt x="7" y="777"/>
                  </a:lnTo>
                  <a:lnTo>
                    <a:pt x="7" y="793"/>
                  </a:lnTo>
                  <a:lnTo>
                    <a:pt x="0" y="808"/>
                  </a:lnTo>
                  <a:lnTo>
                    <a:pt x="0" y="823"/>
                  </a:lnTo>
                  <a:lnTo>
                    <a:pt x="0" y="838"/>
                  </a:lnTo>
                  <a:lnTo>
                    <a:pt x="0" y="854"/>
                  </a:lnTo>
                  <a:lnTo>
                    <a:pt x="0" y="869"/>
                  </a:lnTo>
                  <a:lnTo>
                    <a:pt x="0" y="884"/>
                  </a:lnTo>
                  <a:lnTo>
                    <a:pt x="0" y="899"/>
                  </a:lnTo>
                  <a:lnTo>
                    <a:pt x="0" y="915"/>
                  </a:lnTo>
                  <a:lnTo>
                    <a:pt x="0" y="930"/>
                  </a:lnTo>
                  <a:lnTo>
                    <a:pt x="0" y="945"/>
                  </a:lnTo>
                  <a:lnTo>
                    <a:pt x="0" y="960"/>
                  </a:lnTo>
                  <a:lnTo>
                    <a:pt x="0" y="983"/>
                  </a:lnTo>
                  <a:lnTo>
                    <a:pt x="0" y="998"/>
                  </a:lnTo>
                  <a:lnTo>
                    <a:pt x="7" y="1014"/>
                  </a:lnTo>
                  <a:lnTo>
                    <a:pt x="7" y="1029"/>
                  </a:lnTo>
                  <a:lnTo>
                    <a:pt x="7" y="1044"/>
                  </a:lnTo>
                  <a:lnTo>
                    <a:pt x="7" y="1059"/>
                  </a:lnTo>
                  <a:lnTo>
                    <a:pt x="15" y="1075"/>
                  </a:lnTo>
                  <a:lnTo>
                    <a:pt x="15" y="1090"/>
                  </a:lnTo>
                  <a:lnTo>
                    <a:pt x="23" y="1105"/>
                  </a:lnTo>
                  <a:lnTo>
                    <a:pt x="23" y="1120"/>
                  </a:lnTo>
                  <a:lnTo>
                    <a:pt x="30" y="1136"/>
                  </a:lnTo>
                  <a:lnTo>
                    <a:pt x="30" y="1151"/>
                  </a:lnTo>
                  <a:lnTo>
                    <a:pt x="38" y="1166"/>
                  </a:lnTo>
                  <a:lnTo>
                    <a:pt x="38" y="1181"/>
                  </a:lnTo>
                  <a:lnTo>
                    <a:pt x="46" y="1197"/>
                  </a:lnTo>
                  <a:lnTo>
                    <a:pt x="53" y="1212"/>
                  </a:lnTo>
                  <a:lnTo>
                    <a:pt x="61" y="1227"/>
                  </a:lnTo>
                  <a:lnTo>
                    <a:pt x="61" y="1235"/>
                  </a:lnTo>
                  <a:lnTo>
                    <a:pt x="68" y="1250"/>
                  </a:lnTo>
                  <a:lnTo>
                    <a:pt x="76" y="1265"/>
                  </a:lnTo>
                  <a:lnTo>
                    <a:pt x="84" y="1281"/>
                  </a:lnTo>
                  <a:lnTo>
                    <a:pt x="91" y="1296"/>
                  </a:lnTo>
                  <a:lnTo>
                    <a:pt x="99" y="1311"/>
                  </a:lnTo>
                  <a:lnTo>
                    <a:pt x="99" y="1326"/>
                  </a:lnTo>
                  <a:lnTo>
                    <a:pt x="107" y="1334"/>
                  </a:lnTo>
                  <a:lnTo>
                    <a:pt x="114" y="1349"/>
                  </a:lnTo>
                  <a:lnTo>
                    <a:pt x="129" y="1364"/>
                  </a:lnTo>
                  <a:lnTo>
                    <a:pt x="137" y="1380"/>
                  </a:lnTo>
                  <a:lnTo>
                    <a:pt x="145" y="1387"/>
                  </a:lnTo>
                  <a:lnTo>
                    <a:pt x="152" y="1403"/>
                  </a:lnTo>
                  <a:lnTo>
                    <a:pt x="160" y="1418"/>
                  </a:lnTo>
                  <a:lnTo>
                    <a:pt x="167" y="1433"/>
                  </a:lnTo>
                  <a:lnTo>
                    <a:pt x="175" y="1441"/>
                  </a:lnTo>
                  <a:lnTo>
                    <a:pt x="190" y="1456"/>
                  </a:lnTo>
                  <a:lnTo>
                    <a:pt x="198" y="1464"/>
                  </a:lnTo>
                  <a:lnTo>
                    <a:pt x="206" y="1479"/>
                  </a:lnTo>
                  <a:lnTo>
                    <a:pt x="221" y="1494"/>
                  </a:lnTo>
                  <a:lnTo>
                    <a:pt x="228" y="1502"/>
                  </a:lnTo>
                  <a:lnTo>
                    <a:pt x="236" y="1517"/>
                  </a:lnTo>
                  <a:lnTo>
                    <a:pt x="251" y="1525"/>
                  </a:lnTo>
                  <a:lnTo>
                    <a:pt x="259" y="1540"/>
                  </a:lnTo>
                  <a:lnTo>
                    <a:pt x="274" y="1547"/>
                  </a:lnTo>
                  <a:lnTo>
                    <a:pt x="282" y="1555"/>
                  </a:lnTo>
                  <a:lnTo>
                    <a:pt x="297" y="1570"/>
                  </a:lnTo>
                  <a:lnTo>
                    <a:pt x="305" y="1578"/>
                  </a:lnTo>
                  <a:lnTo>
                    <a:pt x="320" y="1593"/>
                  </a:lnTo>
                  <a:lnTo>
                    <a:pt x="328" y="1601"/>
                  </a:lnTo>
                  <a:lnTo>
                    <a:pt x="343" y="1608"/>
                  </a:lnTo>
                  <a:lnTo>
                    <a:pt x="358" y="1616"/>
                  </a:lnTo>
                  <a:lnTo>
                    <a:pt x="366" y="1631"/>
                  </a:lnTo>
                  <a:lnTo>
                    <a:pt x="381" y="1639"/>
                  </a:lnTo>
                  <a:lnTo>
                    <a:pt x="396" y="1646"/>
                  </a:lnTo>
                  <a:lnTo>
                    <a:pt x="404" y="1654"/>
                  </a:lnTo>
                  <a:lnTo>
                    <a:pt x="419" y="1662"/>
                  </a:lnTo>
                  <a:lnTo>
                    <a:pt x="434" y="1669"/>
                  </a:lnTo>
                  <a:lnTo>
                    <a:pt x="449" y="1677"/>
                  </a:lnTo>
                  <a:lnTo>
                    <a:pt x="457" y="1685"/>
                  </a:lnTo>
                  <a:lnTo>
                    <a:pt x="472" y="1692"/>
                  </a:lnTo>
                  <a:lnTo>
                    <a:pt x="488" y="1700"/>
                  </a:lnTo>
                  <a:lnTo>
                    <a:pt x="503" y="1707"/>
                  </a:lnTo>
                  <a:lnTo>
                    <a:pt x="518" y="1715"/>
                  </a:lnTo>
                  <a:lnTo>
                    <a:pt x="533" y="1723"/>
                  </a:lnTo>
                  <a:lnTo>
                    <a:pt x="541" y="1730"/>
                  </a:lnTo>
                  <a:lnTo>
                    <a:pt x="556" y="1738"/>
                  </a:lnTo>
                  <a:lnTo>
                    <a:pt x="571" y="1738"/>
                  </a:lnTo>
                  <a:lnTo>
                    <a:pt x="587" y="1746"/>
                  </a:lnTo>
                  <a:lnTo>
                    <a:pt x="602" y="1753"/>
                  </a:lnTo>
                  <a:lnTo>
                    <a:pt x="617" y="1753"/>
                  </a:lnTo>
                  <a:lnTo>
                    <a:pt x="632" y="1761"/>
                  </a:lnTo>
                  <a:lnTo>
                    <a:pt x="648" y="1768"/>
                  </a:lnTo>
                  <a:lnTo>
                    <a:pt x="663" y="1768"/>
                  </a:lnTo>
                  <a:lnTo>
                    <a:pt x="678" y="1776"/>
                  </a:lnTo>
                  <a:lnTo>
                    <a:pt x="693" y="1776"/>
                  </a:lnTo>
                  <a:lnTo>
                    <a:pt x="709" y="1784"/>
                  </a:lnTo>
                  <a:lnTo>
                    <a:pt x="724" y="1784"/>
                  </a:lnTo>
                  <a:lnTo>
                    <a:pt x="739" y="1784"/>
                  </a:lnTo>
                  <a:lnTo>
                    <a:pt x="754" y="1791"/>
                  </a:lnTo>
                  <a:lnTo>
                    <a:pt x="770" y="1791"/>
                  </a:lnTo>
                  <a:lnTo>
                    <a:pt x="785" y="1791"/>
                  </a:lnTo>
                  <a:lnTo>
                    <a:pt x="800" y="1799"/>
                  </a:lnTo>
                  <a:lnTo>
                    <a:pt x="815" y="1799"/>
                  </a:lnTo>
                  <a:lnTo>
                    <a:pt x="831" y="1799"/>
                  </a:lnTo>
                  <a:lnTo>
                    <a:pt x="846" y="1799"/>
                  </a:lnTo>
                  <a:lnTo>
                    <a:pt x="861" y="1799"/>
                  </a:lnTo>
                  <a:lnTo>
                    <a:pt x="876" y="1799"/>
                  </a:lnTo>
                  <a:lnTo>
                    <a:pt x="892" y="1799"/>
                  </a:lnTo>
                  <a:lnTo>
                    <a:pt x="914" y="1799"/>
                  </a:lnTo>
                  <a:lnTo>
                    <a:pt x="930" y="1799"/>
                  </a:lnTo>
                  <a:lnTo>
                    <a:pt x="945" y="1799"/>
                  </a:lnTo>
                  <a:lnTo>
                    <a:pt x="960" y="1799"/>
                  </a:lnTo>
                  <a:lnTo>
                    <a:pt x="975" y="1799"/>
                  </a:lnTo>
                  <a:lnTo>
                    <a:pt x="991" y="1799"/>
                  </a:lnTo>
                  <a:lnTo>
                    <a:pt x="1006" y="1791"/>
                  </a:lnTo>
                  <a:lnTo>
                    <a:pt x="1021" y="1791"/>
                  </a:lnTo>
                  <a:lnTo>
                    <a:pt x="1036" y="1791"/>
                  </a:lnTo>
                  <a:lnTo>
                    <a:pt x="1052" y="1784"/>
                  </a:lnTo>
                  <a:lnTo>
                    <a:pt x="1067" y="1784"/>
                  </a:lnTo>
                  <a:lnTo>
                    <a:pt x="1082" y="1784"/>
                  </a:lnTo>
                  <a:lnTo>
                    <a:pt x="1097" y="1776"/>
                  </a:lnTo>
                  <a:lnTo>
                    <a:pt x="1113" y="1776"/>
                  </a:lnTo>
                  <a:lnTo>
                    <a:pt x="1128" y="1768"/>
                  </a:lnTo>
                  <a:lnTo>
                    <a:pt x="1143" y="1768"/>
                  </a:lnTo>
                  <a:lnTo>
                    <a:pt x="1158" y="1761"/>
                  </a:lnTo>
                  <a:lnTo>
                    <a:pt x="1174" y="1753"/>
                  </a:lnTo>
                  <a:lnTo>
                    <a:pt x="1189" y="1753"/>
                  </a:lnTo>
                  <a:lnTo>
                    <a:pt x="1204" y="1746"/>
                  </a:lnTo>
                  <a:lnTo>
                    <a:pt x="1219" y="1738"/>
                  </a:lnTo>
                  <a:lnTo>
                    <a:pt x="1234" y="1738"/>
                  </a:lnTo>
                  <a:lnTo>
                    <a:pt x="1250" y="1730"/>
                  </a:lnTo>
                  <a:lnTo>
                    <a:pt x="1257" y="1723"/>
                  </a:lnTo>
                  <a:lnTo>
                    <a:pt x="1273" y="1715"/>
                  </a:lnTo>
                  <a:lnTo>
                    <a:pt x="1288" y="1707"/>
                  </a:lnTo>
                  <a:lnTo>
                    <a:pt x="1303" y="1700"/>
                  </a:lnTo>
                  <a:lnTo>
                    <a:pt x="1318" y="1692"/>
                  </a:lnTo>
                  <a:lnTo>
                    <a:pt x="1334" y="1685"/>
                  </a:lnTo>
                  <a:lnTo>
                    <a:pt x="1341" y="1677"/>
                  </a:lnTo>
                  <a:lnTo>
                    <a:pt x="1356" y="1669"/>
                  </a:lnTo>
                  <a:lnTo>
                    <a:pt x="1372" y="1662"/>
                  </a:lnTo>
                  <a:lnTo>
                    <a:pt x="1387" y="1654"/>
                  </a:lnTo>
                  <a:lnTo>
                    <a:pt x="1395" y="1646"/>
                  </a:lnTo>
                  <a:lnTo>
                    <a:pt x="1410" y="1639"/>
                  </a:lnTo>
                  <a:lnTo>
                    <a:pt x="1425" y="1631"/>
                  </a:lnTo>
                  <a:lnTo>
                    <a:pt x="1433" y="1616"/>
                  </a:lnTo>
                  <a:lnTo>
                    <a:pt x="1448" y="1608"/>
                  </a:lnTo>
                  <a:lnTo>
                    <a:pt x="1463" y="1601"/>
                  </a:lnTo>
                  <a:lnTo>
                    <a:pt x="1471" y="1593"/>
                  </a:lnTo>
                  <a:lnTo>
                    <a:pt x="1486" y="1578"/>
                  </a:lnTo>
                  <a:lnTo>
                    <a:pt x="1494" y="1570"/>
                  </a:lnTo>
                  <a:lnTo>
                    <a:pt x="1509" y="1555"/>
                  </a:lnTo>
                  <a:lnTo>
                    <a:pt x="1516" y="1547"/>
                  </a:lnTo>
                  <a:lnTo>
                    <a:pt x="1532" y="1540"/>
                  </a:lnTo>
                  <a:lnTo>
                    <a:pt x="1539" y="1525"/>
                  </a:lnTo>
                  <a:lnTo>
                    <a:pt x="1555" y="1517"/>
                  </a:lnTo>
                  <a:lnTo>
                    <a:pt x="1562" y="1502"/>
                  </a:lnTo>
                  <a:lnTo>
                    <a:pt x="899" y="899"/>
                  </a:lnTo>
                  <a:lnTo>
                    <a:pt x="876" y="0"/>
                  </a:lnTo>
                  <a:close/>
                </a:path>
              </a:pathLst>
            </a:custGeom>
            <a:gradFill rotWithShape="1">
              <a:gsLst>
                <a:gs pos="0">
                  <a:srgbClr val="CCECFF">
                    <a:gamma/>
                    <a:shade val="46275"/>
                    <a:invGamma/>
                  </a:srgbClr>
                </a:gs>
                <a:gs pos="100000">
                  <a:srgbClr val="CCECFF"/>
                </a:gs>
              </a:gsLst>
              <a:lin ang="18900000" scaled="1"/>
            </a:gradFill>
            <a:ln w="12700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2" name="Freeform 12"/>
            <p:cNvSpPr>
              <a:spLocks/>
            </p:cNvSpPr>
            <p:nvPr/>
          </p:nvSpPr>
          <p:spPr bwMode="auto">
            <a:xfrm>
              <a:off x="1950" y="1922"/>
              <a:ext cx="1562" cy="1799"/>
            </a:xfrm>
            <a:custGeom>
              <a:avLst/>
              <a:gdLst/>
              <a:ahLst/>
              <a:cxnLst>
                <a:cxn ang="0">
                  <a:pos x="1539" y="1525"/>
                </a:cxn>
                <a:cxn ang="0">
                  <a:pos x="1494" y="1570"/>
                </a:cxn>
                <a:cxn ang="0">
                  <a:pos x="1448" y="1608"/>
                </a:cxn>
                <a:cxn ang="0">
                  <a:pos x="1395" y="1646"/>
                </a:cxn>
                <a:cxn ang="0">
                  <a:pos x="1341" y="1677"/>
                </a:cxn>
                <a:cxn ang="0">
                  <a:pos x="1288" y="1707"/>
                </a:cxn>
                <a:cxn ang="0">
                  <a:pos x="1234" y="1738"/>
                </a:cxn>
                <a:cxn ang="0">
                  <a:pos x="1174" y="1753"/>
                </a:cxn>
                <a:cxn ang="0">
                  <a:pos x="1113" y="1776"/>
                </a:cxn>
                <a:cxn ang="0">
                  <a:pos x="1052" y="1784"/>
                </a:cxn>
                <a:cxn ang="0">
                  <a:pos x="991" y="1799"/>
                </a:cxn>
                <a:cxn ang="0">
                  <a:pos x="930" y="1799"/>
                </a:cxn>
                <a:cxn ang="0">
                  <a:pos x="861" y="1799"/>
                </a:cxn>
                <a:cxn ang="0">
                  <a:pos x="800" y="1799"/>
                </a:cxn>
                <a:cxn ang="0">
                  <a:pos x="739" y="1784"/>
                </a:cxn>
                <a:cxn ang="0">
                  <a:pos x="678" y="1776"/>
                </a:cxn>
                <a:cxn ang="0">
                  <a:pos x="617" y="1753"/>
                </a:cxn>
                <a:cxn ang="0">
                  <a:pos x="556" y="1738"/>
                </a:cxn>
                <a:cxn ang="0">
                  <a:pos x="503" y="1707"/>
                </a:cxn>
                <a:cxn ang="0">
                  <a:pos x="449" y="1677"/>
                </a:cxn>
                <a:cxn ang="0">
                  <a:pos x="396" y="1646"/>
                </a:cxn>
                <a:cxn ang="0">
                  <a:pos x="343" y="1608"/>
                </a:cxn>
                <a:cxn ang="0">
                  <a:pos x="297" y="1570"/>
                </a:cxn>
                <a:cxn ang="0">
                  <a:pos x="251" y="1525"/>
                </a:cxn>
                <a:cxn ang="0">
                  <a:pos x="206" y="1479"/>
                </a:cxn>
                <a:cxn ang="0">
                  <a:pos x="167" y="1433"/>
                </a:cxn>
                <a:cxn ang="0">
                  <a:pos x="137" y="1380"/>
                </a:cxn>
                <a:cxn ang="0">
                  <a:pos x="99" y="1326"/>
                </a:cxn>
                <a:cxn ang="0">
                  <a:pos x="76" y="1265"/>
                </a:cxn>
                <a:cxn ang="0">
                  <a:pos x="53" y="1212"/>
                </a:cxn>
                <a:cxn ang="0">
                  <a:pos x="30" y="1151"/>
                </a:cxn>
                <a:cxn ang="0">
                  <a:pos x="15" y="1090"/>
                </a:cxn>
                <a:cxn ang="0">
                  <a:pos x="7" y="1029"/>
                </a:cxn>
                <a:cxn ang="0">
                  <a:pos x="0" y="960"/>
                </a:cxn>
                <a:cxn ang="0">
                  <a:pos x="0" y="899"/>
                </a:cxn>
                <a:cxn ang="0">
                  <a:pos x="0" y="838"/>
                </a:cxn>
                <a:cxn ang="0">
                  <a:pos x="7" y="777"/>
                </a:cxn>
                <a:cxn ang="0">
                  <a:pos x="15" y="716"/>
                </a:cxn>
                <a:cxn ang="0">
                  <a:pos x="30" y="655"/>
                </a:cxn>
                <a:cxn ang="0">
                  <a:pos x="53" y="594"/>
                </a:cxn>
                <a:cxn ang="0">
                  <a:pos x="76" y="533"/>
                </a:cxn>
                <a:cxn ang="0">
                  <a:pos x="99" y="480"/>
                </a:cxn>
                <a:cxn ang="0">
                  <a:pos x="137" y="427"/>
                </a:cxn>
                <a:cxn ang="0">
                  <a:pos x="167" y="373"/>
                </a:cxn>
                <a:cxn ang="0">
                  <a:pos x="206" y="320"/>
                </a:cxn>
                <a:cxn ang="0">
                  <a:pos x="251" y="274"/>
                </a:cxn>
                <a:cxn ang="0">
                  <a:pos x="297" y="236"/>
                </a:cxn>
                <a:cxn ang="0">
                  <a:pos x="343" y="190"/>
                </a:cxn>
                <a:cxn ang="0">
                  <a:pos x="396" y="152"/>
                </a:cxn>
                <a:cxn ang="0">
                  <a:pos x="449" y="122"/>
                </a:cxn>
                <a:cxn ang="0">
                  <a:pos x="503" y="91"/>
                </a:cxn>
                <a:cxn ang="0">
                  <a:pos x="556" y="68"/>
                </a:cxn>
                <a:cxn ang="0">
                  <a:pos x="617" y="46"/>
                </a:cxn>
                <a:cxn ang="0">
                  <a:pos x="678" y="30"/>
                </a:cxn>
                <a:cxn ang="0">
                  <a:pos x="739" y="15"/>
                </a:cxn>
                <a:cxn ang="0">
                  <a:pos x="800" y="7"/>
                </a:cxn>
                <a:cxn ang="0">
                  <a:pos x="861" y="0"/>
                </a:cxn>
              </a:cxnLst>
              <a:rect l="0" t="0" r="r" b="b"/>
              <a:pathLst>
                <a:path w="1562" h="1799">
                  <a:moveTo>
                    <a:pt x="899" y="899"/>
                  </a:moveTo>
                  <a:lnTo>
                    <a:pt x="1562" y="1502"/>
                  </a:lnTo>
                  <a:lnTo>
                    <a:pt x="1555" y="1517"/>
                  </a:lnTo>
                  <a:lnTo>
                    <a:pt x="1539" y="1525"/>
                  </a:lnTo>
                  <a:lnTo>
                    <a:pt x="1532" y="1540"/>
                  </a:lnTo>
                  <a:lnTo>
                    <a:pt x="1516" y="1547"/>
                  </a:lnTo>
                  <a:lnTo>
                    <a:pt x="1509" y="1555"/>
                  </a:lnTo>
                  <a:lnTo>
                    <a:pt x="1494" y="1570"/>
                  </a:lnTo>
                  <a:lnTo>
                    <a:pt x="1486" y="1578"/>
                  </a:lnTo>
                  <a:lnTo>
                    <a:pt x="1471" y="1593"/>
                  </a:lnTo>
                  <a:lnTo>
                    <a:pt x="1463" y="1601"/>
                  </a:lnTo>
                  <a:lnTo>
                    <a:pt x="1448" y="1608"/>
                  </a:lnTo>
                  <a:lnTo>
                    <a:pt x="1433" y="1616"/>
                  </a:lnTo>
                  <a:lnTo>
                    <a:pt x="1425" y="1631"/>
                  </a:lnTo>
                  <a:lnTo>
                    <a:pt x="1410" y="1639"/>
                  </a:lnTo>
                  <a:lnTo>
                    <a:pt x="1395" y="1646"/>
                  </a:lnTo>
                  <a:lnTo>
                    <a:pt x="1387" y="1654"/>
                  </a:lnTo>
                  <a:lnTo>
                    <a:pt x="1372" y="1662"/>
                  </a:lnTo>
                  <a:lnTo>
                    <a:pt x="1356" y="1669"/>
                  </a:lnTo>
                  <a:lnTo>
                    <a:pt x="1341" y="1677"/>
                  </a:lnTo>
                  <a:lnTo>
                    <a:pt x="1334" y="1685"/>
                  </a:lnTo>
                  <a:lnTo>
                    <a:pt x="1318" y="1692"/>
                  </a:lnTo>
                  <a:lnTo>
                    <a:pt x="1303" y="1700"/>
                  </a:lnTo>
                  <a:lnTo>
                    <a:pt x="1288" y="1707"/>
                  </a:lnTo>
                  <a:lnTo>
                    <a:pt x="1273" y="1715"/>
                  </a:lnTo>
                  <a:lnTo>
                    <a:pt x="1257" y="1723"/>
                  </a:lnTo>
                  <a:lnTo>
                    <a:pt x="1250" y="1730"/>
                  </a:lnTo>
                  <a:lnTo>
                    <a:pt x="1234" y="1738"/>
                  </a:lnTo>
                  <a:lnTo>
                    <a:pt x="1219" y="1738"/>
                  </a:lnTo>
                  <a:lnTo>
                    <a:pt x="1204" y="1746"/>
                  </a:lnTo>
                  <a:lnTo>
                    <a:pt x="1189" y="1753"/>
                  </a:lnTo>
                  <a:lnTo>
                    <a:pt x="1174" y="1753"/>
                  </a:lnTo>
                  <a:lnTo>
                    <a:pt x="1158" y="1761"/>
                  </a:lnTo>
                  <a:lnTo>
                    <a:pt x="1143" y="1768"/>
                  </a:lnTo>
                  <a:lnTo>
                    <a:pt x="1128" y="1768"/>
                  </a:lnTo>
                  <a:lnTo>
                    <a:pt x="1113" y="1776"/>
                  </a:lnTo>
                  <a:lnTo>
                    <a:pt x="1097" y="1776"/>
                  </a:lnTo>
                  <a:lnTo>
                    <a:pt x="1082" y="1784"/>
                  </a:lnTo>
                  <a:lnTo>
                    <a:pt x="1067" y="1784"/>
                  </a:lnTo>
                  <a:lnTo>
                    <a:pt x="1052" y="1784"/>
                  </a:lnTo>
                  <a:lnTo>
                    <a:pt x="1036" y="1791"/>
                  </a:lnTo>
                  <a:lnTo>
                    <a:pt x="1021" y="1791"/>
                  </a:lnTo>
                  <a:lnTo>
                    <a:pt x="1006" y="1791"/>
                  </a:lnTo>
                  <a:lnTo>
                    <a:pt x="991" y="1799"/>
                  </a:lnTo>
                  <a:lnTo>
                    <a:pt x="975" y="1799"/>
                  </a:lnTo>
                  <a:lnTo>
                    <a:pt x="960" y="1799"/>
                  </a:lnTo>
                  <a:lnTo>
                    <a:pt x="945" y="1799"/>
                  </a:lnTo>
                  <a:lnTo>
                    <a:pt x="930" y="1799"/>
                  </a:lnTo>
                  <a:lnTo>
                    <a:pt x="914" y="1799"/>
                  </a:lnTo>
                  <a:lnTo>
                    <a:pt x="892" y="1799"/>
                  </a:lnTo>
                  <a:lnTo>
                    <a:pt x="876" y="1799"/>
                  </a:lnTo>
                  <a:lnTo>
                    <a:pt x="861" y="1799"/>
                  </a:lnTo>
                  <a:lnTo>
                    <a:pt x="846" y="1799"/>
                  </a:lnTo>
                  <a:lnTo>
                    <a:pt x="831" y="1799"/>
                  </a:lnTo>
                  <a:lnTo>
                    <a:pt x="815" y="1799"/>
                  </a:lnTo>
                  <a:lnTo>
                    <a:pt x="800" y="1799"/>
                  </a:lnTo>
                  <a:lnTo>
                    <a:pt x="785" y="1791"/>
                  </a:lnTo>
                  <a:lnTo>
                    <a:pt x="770" y="1791"/>
                  </a:lnTo>
                  <a:lnTo>
                    <a:pt x="754" y="1791"/>
                  </a:lnTo>
                  <a:lnTo>
                    <a:pt x="739" y="1784"/>
                  </a:lnTo>
                  <a:lnTo>
                    <a:pt x="724" y="1784"/>
                  </a:lnTo>
                  <a:lnTo>
                    <a:pt x="709" y="1784"/>
                  </a:lnTo>
                  <a:lnTo>
                    <a:pt x="693" y="1776"/>
                  </a:lnTo>
                  <a:lnTo>
                    <a:pt x="678" y="1776"/>
                  </a:lnTo>
                  <a:lnTo>
                    <a:pt x="663" y="1768"/>
                  </a:lnTo>
                  <a:lnTo>
                    <a:pt x="648" y="1768"/>
                  </a:lnTo>
                  <a:lnTo>
                    <a:pt x="632" y="1761"/>
                  </a:lnTo>
                  <a:lnTo>
                    <a:pt x="617" y="1753"/>
                  </a:lnTo>
                  <a:lnTo>
                    <a:pt x="602" y="1753"/>
                  </a:lnTo>
                  <a:lnTo>
                    <a:pt x="587" y="1746"/>
                  </a:lnTo>
                  <a:lnTo>
                    <a:pt x="571" y="1738"/>
                  </a:lnTo>
                  <a:lnTo>
                    <a:pt x="556" y="1738"/>
                  </a:lnTo>
                  <a:lnTo>
                    <a:pt x="541" y="1730"/>
                  </a:lnTo>
                  <a:lnTo>
                    <a:pt x="533" y="1723"/>
                  </a:lnTo>
                  <a:lnTo>
                    <a:pt x="518" y="1715"/>
                  </a:lnTo>
                  <a:lnTo>
                    <a:pt x="503" y="1707"/>
                  </a:lnTo>
                  <a:lnTo>
                    <a:pt x="488" y="1700"/>
                  </a:lnTo>
                  <a:lnTo>
                    <a:pt x="472" y="1692"/>
                  </a:lnTo>
                  <a:lnTo>
                    <a:pt x="457" y="1685"/>
                  </a:lnTo>
                  <a:lnTo>
                    <a:pt x="449" y="1677"/>
                  </a:lnTo>
                  <a:lnTo>
                    <a:pt x="434" y="1669"/>
                  </a:lnTo>
                  <a:lnTo>
                    <a:pt x="419" y="1662"/>
                  </a:lnTo>
                  <a:lnTo>
                    <a:pt x="404" y="1654"/>
                  </a:lnTo>
                  <a:lnTo>
                    <a:pt x="396" y="1646"/>
                  </a:lnTo>
                  <a:lnTo>
                    <a:pt x="381" y="1639"/>
                  </a:lnTo>
                  <a:lnTo>
                    <a:pt x="366" y="1631"/>
                  </a:lnTo>
                  <a:lnTo>
                    <a:pt x="358" y="1616"/>
                  </a:lnTo>
                  <a:lnTo>
                    <a:pt x="343" y="1608"/>
                  </a:lnTo>
                  <a:lnTo>
                    <a:pt x="328" y="1601"/>
                  </a:lnTo>
                  <a:lnTo>
                    <a:pt x="320" y="1593"/>
                  </a:lnTo>
                  <a:lnTo>
                    <a:pt x="305" y="1578"/>
                  </a:lnTo>
                  <a:lnTo>
                    <a:pt x="297" y="1570"/>
                  </a:lnTo>
                  <a:lnTo>
                    <a:pt x="282" y="1555"/>
                  </a:lnTo>
                  <a:lnTo>
                    <a:pt x="274" y="1547"/>
                  </a:lnTo>
                  <a:lnTo>
                    <a:pt x="259" y="1540"/>
                  </a:lnTo>
                  <a:lnTo>
                    <a:pt x="251" y="1525"/>
                  </a:lnTo>
                  <a:lnTo>
                    <a:pt x="236" y="1517"/>
                  </a:lnTo>
                  <a:lnTo>
                    <a:pt x="228" y="1502"/>
                  </a:lnTo>
                  <a:lnTo>
                    <a:pt x="221" y="1494"/>
                  </a:lnTo>
                  <a:lnTo>
                    <a:pt x="206" y="1479"/>
                  </a:lnTo>
                  <a:lnTo>
                    <a:pt x="198" y="1464"/>
                  </a:lnTo>
                  <a:lnTo>
                    <a:pt x="190" y="1456"/>
                  </a:lnTo>
                  <a:lnTo>
                    <a:pt x="175" y="1441"/>
                  </a:lnTo>
                  <a:lnTo>
                    <a:pt x="167" y="1433"/>
                  </a:lnTo>
                  <a:lnTo>
                    <a:pt x="160" y="1418"/>
                  </a:lnTo>
                  <a:lnTo>
                    <a:pt x="152" y="1403"/>
                  </a:lnTo>
                  <a:lnTo>
                    <a:pt x="145" y="1387"/>
                  </a:lnTo>
                  <a:lnTo>
                    <a:pt x="137" y="1380"/>
                  </a:lnTo>
                  <a:lnTo>
                    <a:pt x="129" y="1364"/>
                  </a:lnTo>
                  <a:lnTo>
                    <a:pt x="114" y="1349"/>
                  </a:lnTo>
                  <a:lnTo>
                    <a:pt x="107" y="1334"/>
                  </a:lnTo>
                  <a:lnTo>
                    <a:pt x="99" y="1326"/>
                  </a:lnTo>
                  <a:lnTo>
                    <a:pt x="99" y="1311"/>
                  </a:lnTo>
                  <a:lnTo>
                    <a:pt x="91" y="1296"/>
                  </a:lnTo>
                  <a:lnTo>
                    <a:pt x="84" y="1281"/>
                  </a:lnTo>
                  <a:lnTo>
                    <a:pt x="76" y="1265"/>
                  </a:lnTo>
                  <a:lnTo>
                    <a:pt x="68" y="1250"/>
                  </a:lnTo>
                  <a:lnTo>
                    <a:pt x="61" y="1235"/>
                  </a:lnTo>
                  <a:lnTo>
                    <a:pt x="61" y="1227"/>
                  </a:lnTo>
                  <a:lnTo>
                    <a:pt x="53" y="1212"/>
                  </a:lnTo>
                  <a:lnTo>
                    <a:pt x="46" y="1197"/>
                  </a:lnTo>
                  <a:lnTo>
                    <a:pt x="38" y="1181"/>
                  </a:lnTo>
                  <a:lnTo>
                    <a:pt x="38" y="1166"/>
                  </a:lnTo>
                  <a:lnTo>
                    <a:pt x="30" y="1151"/>
                  </a:lnTo>
                  <a:lnTo>
                    <a:pt x="30" y="1136"/>
                  </a:lnTo>
                  <a:lnTo>
                    <a:pt x="23" y="1120"/>
                  </a:lnTo>
                  <a:lnTo>
                    <a:pt x="23" y="1105"/>
                  </a:lnTo>
                  <a:lnTo>
                    <a:pt x="15" y="1090"/>
                  </a:lnTo>
                  <a:lnTo>
                    <a:pt x="15" y="1075"/>
                  </a:lnTo>
                  <a:lnTo>
                    <a:pt x="7" y="1059"/>
                  </a:lnTo>
                  <a:lnTo>
                    <a:pt x="7" y="1044"/>
                  </a:lnTo>
                  <a:lnTo>
                    <a:pt x="7" y="1029"/>
                  </a:lnTo>
                  <a:lnTo>
                    <a:pt x="7" y="1014"/>
                  </a:lnTo>
                  <a:lnTo>
                    <a:pt x="0" y="998"/>
                  </a:lnTo>
                  <a:lnTo>
                    <a:pt x="0" y="983"/>
                  </a:lnTo>
                  <a:lnTo>
                    <a:pt x="0" y="960"/>
                  </a:lnTo>
                  <a:lnTo>
                    <a:pt x="0" y="945"/>
                  </a:lnTo>
                  <a:lnTo>
                    <a:pt x="0" y="930"/>
                  </a:lnTo>
                  <a:lnTo>
                    <a:pt x="0" y="915"/>
                  </a:lnTo>
                  <a:lnTo>
                    <a:pt x="0" y="899"/>
                  </a:lnTo>
                  <a:lnTo>
                    <a:pt x="0" y="884"/>
                  </a:lnTo>
                  <a:lnTo>
                    <a:pt x="0" y="869"/>
                  </a:lnTo>
                  <a:lnTo>
                    <a:pt x="0" y="854"/>
                  </a:lnTo>
                  <a:lnTo>
                    <a:pt x="0" y="838"/>
                  </a:lnTo>
                  <a:lnTo>
                    <a:pt x="0" y="823"/>
                  </a:lnTo>
                  <a:lnTo>
                    <a:pt x="0" y="808"/>
                  </a:lnTo>
                  <a:lnTo>
                    <a:pt x="7" y="793"/>
                  </a:lnTo>
                  <a:lnTo>
                    <a:pt x="7" y="777"/>
                  </a:lnTo>
                  <a:lnTo>
                    <a:pt x="7" y="762"/>
                  </a:lnTo>
                  <a:lnTo>
                    <a:pt x="7" y="747"/>
                  </a:lnTo>
                  <a:lnTo>
                    <a:pt x="15" y="732"/>
                  </a:lnTo>
                  <a:lnTo>
                    <a:pt x="15" y="716"/>
                  </a:lnTo>
                  <a:lnTo>
                    <a:pt x="23" y="701"/>
                  </a:lnTo>
                  <a:lnTo>
                    <a:pt x="23" y="686"/>
                  </a:lnTo>
                  <a:lnTo>
                    <a:pt x="30" y="671"/>
                  </a:lnTo>
                  <a:lnTo>
                    <a:pt x="30" y="655"/>
                  </a:lnTo>
                  <a:lnTo>
                    <a:pt x="38" y="640"/>
                  </a:lnTo>
                  <a:lnTo>
                    <a:pt x="38" y="625"/>
                  </a:lnTo>
                  <a:lnTo>
                    <a:pt x="46" y="610"/>
                  </a:lnTo>
                  <a:lnTo>
                    <a:pt x="53" y="594"/>
                  </a:lnTo>
                  <a:lnTo>
                    <a:pt x="61" y="579"/>
                  </a:lnTo>
                  <a:lnTo>
                    <a:pt x="61" y="564"/>
                  </a:lnTo>
                  <a:lnTo>
                    <a:pt x="68" y="549"/>
                  </a:lnTo>
                  <a:lnTo>
                    <a:pt x="76" y="533"/>
                  </a:lnTo>
                  <a:lnTo>
                    <a:pt x="84" y="518"/>
                  </a:lnTo>
                  <a:lnTo>
                    <a:pt x="91" y="511"/>
                  </a:lnTo>
                  <a:lnTo>
                    <a:pt x="99" y="495"/>
                  </a:lnTo>
                  <a:lnTo>
                    <a:pt x="99" y="480"/>
                  </a:lnTo>
                  <a:lnTo>
                    <a:pt x="107" y="465"/>
                  </a:lnTo>
                  <a:lnTo>
                    <a:pt x="114" y="450"/>
                  </a:lnTo>
                  <a:lnTo>
                    <a:pt x="129" y="442"/>
                  </a:lnTo>
                  <a:lnTo>
                    <a:pt x="137" y="427"/>
                  </a:lnTo>
                  <a:lnTo>
                    <a:pt x="145" y="411"/>
                  </a:lnTo>
                  <a:lnTo>
                    <a:pt x="152" y="396"/>
                  </a:lnTo>
                  <a:lnTo>
                    <a:pt x="160" y="389"/>
                  </a:lnTo>
                  <a:lnTo>
                    <a:pt x="167" y="373"/>
                  </a:lnTo>
                  <a:lnTo>
                    <a:pt x="175" y="358"/>
                  </a:lnTo>
                  <a:lnTo>
                    <a:pt x="190" y="350"/>
                  </a:lnTo>
                  <a:lnTo>
                    <a:pt x="198" y="335"/>
                  </a:lnTo>
                  <a:lnTo>
                    <a:pt x="206" y="320"/>
                  </a:lnTo>
                  <a:lnTo>
                    <a:pt x="221" y="312"/>
                  </a:lnTo>
                  <a:lnTo>
                    <a:pt x="228" y="297"/>
                  </a:lnTo>
                  <a:lnTo>
                    <a:pt x="236" y="290"/>
                  </a:lnTo>
                  <a:lnTo>
                    <a:pt x="251" y="274"/>
                  </a:lnTo>
                  <a:lnTo>
                    <a:pt x="259" y="267"/>
                  </a:lnTo>
                  <a:lnTo>
                    <a:pt x="274" y="251"/>
                  </a:lnTo>
                  <a:lnTo>
                    <a:pt x="282" y="244"/>
                  </a:lnTo>
                  <a:lnTo>
                    <a:pt x="297" y="236"/>
                  </a:lnTo>
                  <a:lnTo>
                    <a:pt x="305" y="221"/>
                  </a:lnTo>
                  <a:lnTo>
                    <a:pt x="320" y="213"/>
                  </a:lnTo>
                  <a:lnTo>
                    <a:pt x="328" y="206"/>
                  </a:lnTo>
                  <a:lnTo>
                    <a:pt x="343" y="190"/>
                  </a:lnTo>
                  <a:lnTo>
                    <a:pt x="358" y="183"/>
                  </a:lnTo>
                  <a:lnTo>
                    <a:pt x="366" y="175"/>
                  </a:lnTo>
                  <a:lnTo>
                    <a:pt x="381" y="168"/>
                  </a:lnTo>
                  <a:lnTo>
                    <a:pt x="396" y="152"/>
                  </a:lnTo>
                  <a:lnTo>
                    <a:pt x="404" y="145"/>
                  </a:lnTo>
                  <a:lnTo>
                    <a:pt x="419" y="137"/>
                  </a:lnTo>
                  <a:lnTo>
                    <a:pt x="434" y="129"/>
                  </a:lnTo>
                  <a:lnTo>
                    <a:pt x="449" y="122"/>
                  </a:lnTo>
                  <a:lnTo>
                    <a:pt x="457" y="114"/>
                  </a:lnTo>
                  <a:lnTo>
                    <a:pt x="472" y="107"/>
                  </a:lnTo>
                  <a:lnTo>
                    <a:pt x="488" y="99"/>
                  </a:lnTo>
                  <a:lnTo>
                    <a:pt x="503" y="91"/>
                  </a:lnTo>
                  <a:lnTo>
                    <a:pt x="518" y="84"/>
                  </a:lnTo>
                  <a:lnTo>
                    <a:pt x="533" y="84"/>
                  </a:lnTo>
                  <a:lnTo>
                    <a:pt x="541" y="76"/>
                  </a:lnTo>
                  <a:lnTo>
                    <a:pt x="556" y="68"/>
                  </a:lnTo>
                  <a:lnTo>
                    <a:pt x="571" y="61"/>
                  </a:lnTo>
                  <a:lnTo>
                    <a:pt x="587" y="53"/>
                  </a:lnTo>
                  <a:lnTo>
                    <a:pt x="602" y="53"/>
                  </a:lnTo>
                  <a:lnTo>
                    <a:pt x="617" y="46"/>
                  </a:lnTo>
                  <a:lnTo>
                    <a:pt x="632" y="38"/>
                  </a:lnTo>
                  <a:lnTo>
                    <a:pt x="648" y="38"/>
                  </a:lnTo>
                  <a:lnTo>
                    <a:pt x="663" y="30"/>
                  </a:lnTo>
                  <a:lnTo>
                    <a:pt x="678" y="30"/>
                  </a:lnTo>
                  <a:lnTo>
                    <a:pt x="693" y="23"/>
                  </a:lnTo>
                  <a:lnTo>
                    <a:pt x="709" y="23"/>
                  </a:lnTo>
                  <a:lnTo>
                    <a:pt x="724" y="23"/>
                  </a:lnTo>
                  <a:lnTo>
                    <a:pt x="739" y="15"/>
                  </a:lnTo>
                  <a:lnTo>
                    <a:pt x="754" y="15"/>
                  </a:lnTo>
                  <a:lnTo>
                    <a:pt x="770" y="7"/>
                  </a:lnTo>
                  <a:lnTo>
                    <a:pt x="785" y="7"/>
                  </a:lnTo>
                  <a:lnTo>
                    <a:pt x="800" y="7"/>
                  </a:lnTo>
                  <a:lnTo>
                    <a:pt x="815" y="7"/>
                  </a:lnTo>
                  <a:lnTo>
                    <a:pt x="831" y="7"/>
                  </a:lnTo>
                  <a:lnTo>
                    <a:pt x="846" y="0"/>
                  </a:lnTo>
                  <a:lnTo>
                    <a:pt x="861" y="0"/>
                  </a:lnTo>
                  <a:lnTo>
                    <a:pt x="876" y="0"/>
                  </a:lnTo>
                  <a:lnTo>
                    <a:pt x="899" y="8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3" name="Freeform 13"/>
            <p:cNvSpPr>
              <a:spLocks/>
            </p:cNvSpPr>
            <p:nvPr/>
          </p:nvSpPr>
          <p:spPr bwMode="auto">
            <a:xfrm>
              <a:off x="2849" y="2821"/>
              <a:ext cx="724" cy="603"/>
            </a:xfrm>
            <a:custGeom>
              <a:avLst/>
              <a:gdLst/>
              <a:ahLst/>
              <a:cxnLst>
                <a:cxn ang="0">
                  <a:pos x="663" y="603"/>
                </a:cxn>
                <a:cxn ang="0">
                  <a:pos x="671" y="595"/>
                </a:cxn>
                <a:cxn ang="0">
                  <a:pos x="686" y="580"/>
                </a:cxn>
                <a:cxn ang="0">
                  <a:pos x="694" y="565"/>
                </a:cxn>
                <a:cxn ang="0">
                  <a:pos x="701" y="557"/>
                </a:cxn>
                <a:cxn ang="0">
                  <a:pos x="717" y="542"/>
                </a:cxn>
                <a:cxn ang="0">
                  <a:pos x="724" y="534"/>
                </a:cxn>
                <a:cxn ang="0">
                  <a:pos x="0" y="0"/>
                </a:cxn>
                <a:cxn ang="0">
                  <a:pos x="663" y="603"/>
                </a:cxn>
              </a:cxnLst>
              <a:rect l="0" t="0" r="r" b="b"/>
              <a:pathLst>
                <a:path w="724" h="603">
                  <a:moveTo>
                    <a:pt x="663" y="603"/>
                  </a:moveTo>
                  <a:lnTo>
                    <a:pt x="671" y="595"/>
                  </a:lnTo>
                  <a:lnTo>
                    <a:pt x="686" y="580"/>
                  </a:lnTo>
                  <a:lnTo>
                    <a:pt x="694" y="565"/>
                  </a:lnTo>
                  <a:lnTo>
                    <a:pt x="701" y="557"/>
                  </a:lnTo>
                  <a:lnTo>
                    <a:pt x="717" y="542"/>
                  </a:lnTo>
                  <a:lnTo>
                    <a:pt x="724" y="534"/>
                  </a:lnTo>
                  <a:lnTo>
                    <a:pt x="0" y="0"/>
                  </a:lnTo>
                  <a:lnTo>
                    <a:pt x="663" y="603"/>
                  </a:lnTo>
                  <a:close/>
                </a:path>
              </a:pathLst>
            </a:custGeom>
            <a:solidFill>
              <a:srgbClr val="7DD5FF"/>
            </a:solidFill>
            <a:ln w="12700">
              <a:solidFill>
                <a:srgbClr val="7DD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4" name="Freeform 14"/>
            <p:cNvSpPr>
              <a:spLocks/>
            </p:cNvSpPr>
            <p:nvPr/>
          </p:nvSpPr>
          <p:spPr bwMode="auto">
            <a:xfrm>
              <a:off x="2849" y="2821"/>
              <a:ext cx="724" cy="6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4" y="534"/>
                </a:cxn>
                <a:cxn ang="0">
                  <a:pos x="717" y="542"/>
                </a:cxn>
                <a:cxn ang="0">
                  <a:pos x="701" y="557"/>
                </a:cxn>
                <a:cxn ang="0">
                  <a:pos x="694" y="565"/>
                </a:cxn>
                <a:cxn ang="0">
                  <a:pos x="686" y="580"/>
                </a:cxn>
                <a:cxn ang="0">
                  <a:pos x="671" y="595"/>
                </a:cxn>
                <a:cxn ang="0">
                  <a:pos x="663" y="603"/>
                </a:cxn>
                <a:cxn ang="0">
                  <a:pos x="0" y="0"/>
                </a:cxn>
              </a:cxnLst>
              <a:rect l="0" t="0" r="r" b="b"/>
              <a:pathLst>
                <a:path w="724" h="603">
                  <a:moveTo>
                    <a:pt x="0" y="0"/>
                  </a:moveTo>
                  <a:lnTo>
                    <a:pt x="724" y="534"/>
                  </a:lnTo>
                  <a:lnTo>
                    <a:pt x="717" y="542"/>
                  </a:lnTo>
                  <a:lnTo>
                    <a:pt x="701" y="557"/>
                  </a:lnTo>
                  <a:lnTo>
                    <a:pt x="694" y="565"/>
                  </a:lnTo>
                  <a:lnTo>
                    <a:pt x="686" y="580"/>
                  </a:lnTo>
                  <a:lnTo>
                    <a:pt x="671" y="595"/>
                  </a:lnTo>
                  <a:lnTo>
                    <a:pt x="663" y="60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5" name="Freeform 15"/>
            <p:cNvSpPr>
              <a:spLocks/>
            </p:cNvSpPr>
            <p:nvPr/>
          </p:nvSpPr>
          <p:spPr bwMode="auto">
            <a:xfrm>
              <a:off x="2849" y="2821"/>
              <a:ext cx="854" cy="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267"/>
                </a:cxn>
                <a:cxn ang="0">
                  <a:pos x="854" y="282"/>
                </a:cxn>
                <a:cxn ang="0">
                  <a:pos x="846" y="298"/>
                </a:cxn>
                <a:cxn ang="0">
                  <a:pos x="838" y="313"/>
                </a:cxn>
                <a:cxn ang="0">
                  <a:pos x="831" y="328"/>
                </a:cxn>
                <a:cxn ang="0">
                  <a:pos x="831" y="336"/>
                </a:cxn>
                <a:cxn ang="0">
                  <a:pos x="823" y="351"/>
                </a:cxn>
                <a:cxn ang="0">
                  <a:pos x="816" y="366"/>
                </a:cxn>
                <a:cxn ang="0">
                  <a:pos x="808" y="382"/>
                </a:cxn>
                <a:cxn ang="0">
                  <a:pos x="800" y="397"/>
                </a:cxn>
                <a:cxn ang="0">
                  <a:pos x="793" y="412"/>
                </a:cxn>
                <a:cxn ang="0">
                  <a:pos x="793" y="427"/>
                </a:cxn>
                <a:cxn ang="0">
                  <a:pos x="785" y="435"/>
                </a:cxn>
                <a:cxn ang="0">
                  <a:pos x="778" y="450"/>
                </a:cxn>
                <a:cxn ang="0">
                  <a:pos x="762" y="465"/>
                </a:cxn>
                <a:cxn ang="0">
                  <a:pos x="755" y="481"/>
                </a:cxn>
                <a:cxn ang="0">
                  <a:pos x="747" y="488"/>
                </a:cxn>
                <a:cxn ang="0">
                  <a:pos x="739" y="504"/>
                </a:cxn>
                <a:cxn ang="0">
                  <a:pos x="732" y="519"/>
                </a:cxn>
                <a:cxn ang="0">
                  <a:pos x="724" y="534"/>
                </a:cxn>
                <a:cxn ang="0">
                  <a:pos x="0" y="0"/>
                </a:cxn>
              </a:cxnLst>
              <a:rect l="0" t="0" r="r" b="b"/>
              <a:pathLst>
                <a:path w="854" h="534">
                  <a:moveTo>
                    <a:pt x="0" y="0"/>
                  </a:moveTo>
                  <a:lnTo>
                    <a:pt x="854" y="267"/>
                  </a:lnTo>
                  <a:lnTo>
                    <a:pt x="854" y="282"/>
                  </a:lnTo>
                  <a:lnTo>
                    <a:pt x="846" y="298"/>
                  </a:lnTo>
                  <a:lnTo>
                    <a:pt x="838" y="313"/>
                  </a:lnTo>
                  <a:lnTo>
                    <a:pt x="831" y="328"/>
                  </a:lnTo>
                  <a:lnTo>
                    <a:pt x="831" y="336"/>
                  </a:lnTo>
                  <a:lnTo>
                    <a:pt x="823" y="351"/>
                  </a:lnTo>
                  <a:lnTo>
                    <a:pt x="816" y="366"/>
                  </a:lnTo>
                  <a:lnTo>
                    <a:pt x="808" y="382"/>
                  </a:lnTo>
                  <a:lnTo>
                    <a:pt x="800" y="397"/>
                  </a:lnTo>
                  <a:lnTo>
                    <a:pt x="793" y="412"/>
                  </a:lnTo>
                  <a:lnTo>
                    <a:pt x="793" y="427"/>
                  </a:lnTo>
                  <a:lnTo>
                    <a:pt x="785" y="435"/>
                  </a:lnTo>
                  <a:lnTo>
                    <a:pt x="778" y="450"/>
                  </a:lnTo>
                  <a:lnTo>
                    <a:pt x="762" y="465"/>
                  </a:lnTo>
                  <a:lnTo>
                    <a:pt x="755" y="481"/>
                  </a:lnTo>
                  <a:lnTo>
                    <a:pt x="747" y="488"/>
                  </a:lnTo>
                  <a:lnTo>
                    <a:pt x="739" y="504"/>
                  </a:lnTo>
                  <a:lnTo>
                    <a:pt x="732" y="519"/>
                  </a:lnTo>
                  <a:lnTo>
                    <a:pt x="724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6" name="Freeform 16"/>
            <p:cNvSpPr>
              <a:spLocks/>
            </p:cNvSpPr>
            <p:nvPr/>
          </p:nvSpPr>
          <p:spPr bwMode="auto">
            <a:xfrm>
              <a:off x="2849" y="2821"/>
              <a:ext cx="854" cy="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4" y="267"/>
                </a:cxn>
                <a:cxn ang="0">
                  <a:pos x="854" y="282"/>
                </a:cxn>
                <a:cxn ang="0">
                  <a:pos x="846" y="298"/>
                </a:cxn>
                <a:cxn ang="0">
                  <a:pos x="838" y="313"/>
                </a:cxn>
                <a:cxn ang="0">
                  <a:pos x="831" y="328"/>
                </a:cxn>
                <a:cxn ang="0">
                  <a:pos x="831" y="336"/>
                </a:cxn>
                <a:cxn ang="0">
                  <a:pos x="823" y="351"/>
                </a:cxn>
                <a:cxn ang="0">
                  <a:pos x="816" y="366"/>
                </a:cxn>
                <a:cxn ang="0">
                  <a:pos x="808" y="382"/>
                </a:cxn>
                <a:cxn ang="0">
                  <a:pos x="800" y="397"/>
                </a:cxn>
                <a:cxn ang="0">
                  <a:pos x="793" y="412"/>
                </a:cxn>
                <a:cxn ang="0">
                  <a:pos x="793" y="427"/>
                </a:cxn>
                <a:cxn ang="0">
                  <a:pos x="785" y="435"/>
                </a:cxn>
                <a:cxn ang="0">
                  <a:pos x="778" y="450"/>
                </a:cxn>
                <a:cxn ang="0">
                  <a:pos x="762" y="465"/>
                </a:cxn>
                <a:cxn ang="0">
                  <a:pos x="755" y="481"/>
                </a:cxn>
                <a:cxn ang="0">
                  <a:pos x="747" y="488"/>
                </a:cxn>
                <a:cxn ang="0">
                  <a:pos x="739" y="504"/>
                </a:cxn>
                <a:cxn ang="0">
                  <a:pos x="732" y="519"/>
                </a:cxn>
                <a:cxn ang="0">
                  <a:pos x="724" y="534"/>
                </a:cxn>
                <a:cxn ang="0">
                  <a:pos x="0" y="0"/>
                </a:cxn>
              </a:cxnLst>
              <a:rect l="0" t="0" r="r" b="b"/>
              <a:pathLst>
                <a:path w="854" h="534">
                  <a:moveTo>
                    <a:pt x="0" y="0"/>
                  </a:moveTo>
                  <a:lnTo>
                    <a:pt x="854" y="267"/>
                  </a:lnTo>
                  <a:lnTo>
                    <a:pt x="854" y="282"/>
                  </a:lnTo>
                  <a:lnTo>
                    <a:pt x="846" y="298"/>
                  </a:lnTo>
                  <a:lnTo>
                    <a:pt x="838" y="313"/>
                  </a:lnTo>
                  <a:lnTo>
                    <a:pt x="831" y="328"/>
                  </a:lnTo>
                  <a:lnTo>
                    <a:pt x="831" y="336"/>
                  </a:lnTo>
                  <a:lnTo>
                    <a:pt x="823" y="351"/>
                  </a:lnTo>
                  <a:lnTo>
                    <a:pt x="816" y="366"/>
                  </a:lnTo>
                  <a:lnTo>
                    <a:pt x="808" y="382"/>
                  </a:lnTo>
                  <a:lnTo>
                    <a:pt x="800" y="397"/>
                  </a:lnTo>
                  <a:lnTo>
                    <a:pt x="793" y="412"/>
                  </a:lnTo>
                  <a:lnTo>
                    <a:pt x="793" y="427"/>
                  </a:lnTo>
                  <a:lnTo>
                    <a:pt x="785" y="435"/>
                  </a:lnTo>
                  <a:lnTo>
                    <a:pt x="778" y="450"/>
                  </a:lnTo>
                  <a:lnTo>
                    <a:pt x="762" y="465"/>
                  </a:lnTo>
                  <a:lnTo>
                    <a:pt x="755" y="481"/>
                  </a:lnTo>
                  <a:lnTo>
                    <a:pt x="747" y="488"/>
                  </a:lnTo>
                  <a:lnTo>
                    <a:pt x="739" y="504"/>
                  </a:lnTo>
                  <a:lnTo>
                    <a:pt x="732" y="519"/>
                  </a:lnTo>
                  <a:lnTo>
                    <a:pt x="724" y="53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7" name="Freeform 17"/>
            <p:cNvSpPr>
              <a:spLocks/>
            </p:cNvSpPr>
            <p:nvPr/>
          </p:nvSpPr>
          <p:spPr bwMode="auto">
            <a:xfrm>
              <a:off x="2849" y="2821"/>
              <a:ext cx="892" cy="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2" y="0"/>
                </a:cxn>
                <a:cxn ang="0">
                  <a:pos x="892" y="16"/>
                </a:cxn>
                <a:cxn ang="0">
                  <a:pos x="892" y="31"/>
                </a:cxn>
                <a:cxn ang="0">
                  <a:pos x="892" y="46"/>
                </a:cxn>
                <a:cxn ang="0">
                  <a:pos x="892" y="61"/>
                </a:cxn>
                <a:cxn ang="0">
                  <a:pos x="892" y="84"/>
                </a:cxn>
                <a:cxn ang="0">
                  <a:pos x="892" y="99"/>
                </a:cxn>
                <a:cxn ang="0">
                  <a:pos x="884" y="115"/>
                </a:cxn>
                <a:cxn ang="0">
                  <a:pos x="884" y="130"/>
                </a:cxn>
                <a:cxn ang="0">
                  <a:pos x="884" y="145"/>
                </a:cxn>
                <a:cxn ang="0">
                  <a:pos x="884" y="160"/>
                </a:cxn>
                <a:cxn ang="0">
                  <a:pos x="877" y="176"/>
                </a:cxn>
                <a:cxn ang="0">
                  <a:pos x="877" y="191"/>
                </a:cxn>
                <a:cxn ang="0">
                  <a:pos x="869" y="206"/>
                </a:cxn>
                <a:cxn ang="0">
                  <a:pos x="869" y="221"/>
                </a:cxn>
                <a:cxn ang="0">
                  <a:pos x="861" y="237"/>
                </a:cxn>
                <a:cxn ang="0">
                  <a:pos x="861" y="252"/>
                </a:cxn>
                <a:cxn ang="0">
                  <a:pos x="854" y="267"/>
                </a:cxn>
                <a:cxn ang="0">
                  <a:pos x="0" y="0"/>
                </a:cxn>
              </a:cxnLst>
              <a:rect l="0" t="0" r="r" b="b"/>
              <a:pathLst>
                <a:path w="892" h="267">
                  <a:moveTo>
                    <a:pt x="0" y="0"/>
                  </a:moveTo>
                  <a:lnTo>
                    <a:pt x="892" y="0"/>
                  </a:lnTo>
                  <a:lnTo>
                    <a:pt x="892" y="16"/>
                  </a:lnTo>
                  <a:lnTo>
                    <a:pt x="892" y="31"/>
                  </a:lnTo>
                  <a:lnTo>
                    <a:pt x="892" y="46"/>
                  </a:lnTo>
                  <a:lnTo>
                    <a:pt x="892" y="61"/>
                  </a:lnTo>
                  <a:lnTo>
                    <a:pt x="892" y="84"/>
                  </a:lnTo>
                  <a:lnTo>
                    <a:pt x="892" y="99"/>
                  </a:lnTo>
                  <a:lnTo>
                    <a:pt x="884" y="115"/>
                  </a:lnTo>
                  <a:lnTo>
                    <a:pt x="884" y="130"/>
                  </a:lnTo>
                  <a:lnTo>
                    <a:pt x="884" y="145"/>
                  </a:lnTo>
                  <a:lnTo>
                    <a:pt x="884" y="160"/>
                  </a:lnTo>
                  <a:lnTo>
                    <a:pt x="877" y="176"/>
                  </a:lnTo>
                  <a:lnTo>
                    <a:pt x="877" y="191"/>
                  </a:lnTo>
                  <a:lnTo>
                    <a:pt x="869" y="206"/>
                  </a:lnTo>
                  <a:lnTo>
                    <a:pt x="869" y="221"/>
                  </a:lnTo>
                  <a:lnTo>
                    <a:pt x="861" y="237"/>
                  </a:lnTo>
                  <a:lnTo>
                    <a:pt x="861" y="252"/>
                  </a:lnTo>
                  <a:lnTo>
                    <a:pt x="854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9F"/>
            </a:soli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8" name="Freeform 18"/>
            <p:cNvSpPr>
              <a:spLocks/>
            </p:cNvSpPr>
            <p:nvPr/>
          </p:nvSpPr>
          <p:spPr bwMode="auto">
            <a:xfrm>
              <a:off x="2849" y="2821"/>
              <a:ext cx="892" cy="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2" y="0"/>
                </a:cxn>
                <a:cxn ang="0">
                  <a:pos x="892" y="16"/>
                </a:cxn>
                <a:cxn ang="0">
                  <a:pos x="892" y="31"/>
                </a:cxn>
                <a:cxn ang="0">
                  <a:pos x="892" y="46"/>
                </a:cxn>
                <a:cxn ang="0">
                  <a:pos x="892" y="61"/>
                </a:cxn>
                <a:cxn ang="0">
                  <a:pos x="892" y="84"/>
                </a:cxn>
                <a:cxn ang="0">
                  <a:pos x="892" y="99"/>
                </a:cxn>
                <a:cxn ang="0">
                  <a:pos x="884" y="115"/>
                </a:cxn>
                <a:cxn ang="0">
                  <a:pos x="884" y="130"/>
                </a:cxn>
                <a:cxn ang="0">
                  <a:pos x="884" y="145"/>
                </a:cxn>
                <a:cxn ang="0">
                  <a:pos x="884" y="160"/>
                </a:cxn>
                <a:cxn ang="0">
                  <a:pos x="877" y="176"/>
                </a:cxn>
                <a:cxn ang="0">
                  <a:pos x="877" y="191"/>
                </a:cxn>
                <a:cxn ang="0">
                  <a:pos x="869" y="206"/>
                </a:cxn>
                <a:cxn ang="0">
                  <a:pos x="869" y="221"/>
                </a:cxn>
                <a:cxn ang="0">
                  <a:pos x="861" y="237"/>
                </a:cxn>
                <a:cxn ang="0">
                  <a:pos x="861" y="252"/>
                </a:cxn>
                <a:cxn ang="0">
                  <a:pos x="854" y="267"/>
                </a:cxn>
                <a:cxn ang="0">
                  <a:pos x="0" y="0"/>
                </a:cxn>
              </a:cxnLst>
              <a:rect l="0" t="0" r="r" b="b"/>
              <a:pathLst>
                <a:path w="892" h="267">
                  <a:moveTo>
                    <a:pt x="0" y="0"/>
                  </a:moveTo>
                  <a:lnTo>
                    <a:pt x="892" y="0"/>
                  </a:lnTo>
                  <a:lnTo>
                    <a:pt x="892" y="16"/>
                  </a:lnTo>
                  <a:lnTo>
                    <a:pt x="892" y="31"/>
                  </a:lnTo>
                  <a:lnTo>
                    <a:pt x="892" y="46"/>
                  </a:lnTo>
                  <a:lnTo>
                    <a:pt x="892" y="61"/>
                  </a:lnTo>
                  <a:lnTo>
                    <a:pt x="892" y="84"/>
                  </a:lnTo>
                  <a:lnTo>
                    <a:pt x="892" y="99"/>
                  </a:lnTo>
                  <a:lnTo>
                    <a:pt x="884" y="115"/>
                  </a:lnTo>
                  <a:lnTo>
                    <a:pt x="884" y="130"/>
                  </a:lnTo>
                  <a:lnTo>
                    <a:pt x="884" y="145"/>
                  </a:lnTo>
                  <a:lnTo>
                    <a:pt x="884" y="160"/>
                  </a:lnTo>
                  <a:lnTo>
                    <a:pt x="877" y="176"/>
                  </a:lnTo>
                  <a:lnTo>
                    <a:pt x="877" y="191"/>
                  </a:lnTo>
                  <a:lnTo>
                    <a:pt x="869" y="206"/>
                  </a:lnTo>
                  <a:lnTo>
                    <a:pt x="869" y="221"/>
                  </a:lnTo>
                  <a:lnTo>
                    <a:pt x="861" y="237"/>
                  </a:lnTo>
                  <a:lnTo>
                    <a:pt x="861" y="252"/>
                  </a:lnTo>
                  <a:lnTo>
                    <a:pt x="854" y="26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59" name="Freeform 19"/>
            <p:cNvSpPr>
              <a:spLocks noEditPoints="1"/>
            </p:cNvSpPr>
            <p:nvPr/>
          </p:nvSpPr>
          <p:spPr bwMode="auto">
            <a:xfrm>
              <a:off x="1241" y="1777"/>
              <a:ext cx="3209" cy="1868"/>
            </a:xfrm>
            <a:custGeom>
              <a:avLst/>
              <a:gdLst/>
              <a:ahLst/>
              <a:cxnLst>
                <a:cxn ang="0">
                  <a:pos x="2439" y="724"/>
                </a:cxn>
                <a:cxn ang="0">
                  <a:pos x="3209" y="724"/>
                </a:cxn>
                <a:cxn ang="0">
                  <a:pos x="2157" y="335"/>
                </a:cxn>
                <a:cxn ang="0">
                  <a:pos x="3209" y="335"/>
                </a:cxn>
                <a:cxn ang="0">
                  <a:pos x="1822" y="175"/>
                </a:cxn>
                <a:cxn ang="0">
                  <a:pos x="1822" y="0"/>
                </a:cxn>
                <a:cxn ang="0">
                  <a:pos x="3209" y="0"/>
                </a:cxn>
                <a:cxn ang="0">
                  <a:pos x="785" y="1410"/>
                </a:cxn>
                <a:cxn ang="0">
                  <a:pos x="785" y="1410"/>
                </a:cxn>
                <a:cxn ang="0">
                  <a:pos x="0" y="1410"/>
                </a:cxn>
                <a:cxn ang="0">
                  <a:pos x="2302" y="1609"/>
                </a:cxn>
                <a:cxn ang="0">
                  <a:pos x="2302" y="1868"/>
                </a:cxn>
                <a:cxn ang="0">
                  <a:pos x="3209" y="1868"/>
                </a:cxn>
                <a:cxn ang="0">
                  <a:pos x="2408" y="1441"/>
                </a:cxn>
                <a:cxn ang="0">
                  <a:pos x="2408" y="1525"/>
                </a:cxn>
                <a:cxn ang="0">
                  <a:pos x="3209" y="1525"/>
                </a:cxn>
                <a:cxn ang="0">
                  <a:pos x="2492" y="1189"/>
                </a:cxn>
                <a:cxn ang="0">
                  <a:pos x="3209" y="1189"/>
                </a:cxn>
              </a:cxnLst>
              <a:rect l="0" t="0" r="r" b="b"/>
              <a:pathLst>
                <a:path w="3209" h="1868">
                  <a:moveTo>
                    <a:pt x="2439" y="724"/>
                  </a:moveTo>
                  <a:lnTo>
                    <a:pt x="3209" y="724"/>
                  </a:lnTo>
                  <a:moveTo>
                    <a:pt x="2157" y="335"/>
                  </a:moveTo>
                  <a:lnTo>
                    <a:pt x="3209" y="335"/>
                  </a:lnTo>
                  <a:moveTo>
                    <a:pt x="1822" y="175"/>
                  </a:moveTo>
                  <a:lnTo>
                    <a:pt x="1822" y="0"/>
                  </a:lnTo>
                  <a:lnTo>
                    <a:pt x="3209" y="0"/>
                  </a:lnTo>
                  <a:moveTo>
                    <a:pt x="785" y="1410"/>
                  </a:moveTo>
                  <a:lnTo>
                    <a:pt x="785" y="1410"/>
                  </a:lnTo>
                  <a:lnTo>
                    <a:pt x="0" y="1410"/>
                  </a:lnTo>
                  <a:moveTo>
                    <a:pt x="2302" y="1609"/>
                  </a:moveTo>
                  <a:lnTo>
                    <a:pt x="2302" y="1868"/>
                  </a:lnTo>
                  <a:lnTo>
                    <a:pt x="3209" y="1868"/>
                  </a:lnTo>
                  <a:moveTo>
                    <a:pt x="2408" y="1441"/>
                  </a:moveTo>
                  <a:lnTo>
                    <a:pt x="2408" y="1525"/>
                  </a:lnTo>
                  <a:lnTo>
                    <a:pt x="3209" y="1525"/>
                  </a:lnTo>
                  <a:moveTo>
                    <a:pt x="2492" y="1189"/>
                  </a:moveTo>
                  <a:lnTo>
                    <a:pt x="3209" y="1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5060" name="Rectangle 20"/>
            <p:cNvSpPr>
              <a:spLocks noChangeArrowheads="1"/>
            </p:cNvSpPr>
            <p:nvPr/>
          </p:nvSpPr>
          <p:spPr bwMode="auto">
            <a:xfrm>
              <a:off x="4296" y="2387"/>
              <a:ext cx="17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15061" name="Rectangle 21"/>
            <p:cNvSpPr>
              <a:spLocks noChangeArrowheads="1"/>
            </p:cNvSpPr>
            <p:nvPr/>
          </p:nvSpPr>
          <p:spPr bwMode="auto">
            <a:xfrm>
              <a:off x="4344" y="1999"/>
              <a:ext cx="11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215062" name="Rectangle 22"/>
            <p:cNvSpPr>
              <a:spLocks noChangeArrowheads="1"/>
            </p:cNvSpPr>
            <p:nvPr/>
          </p:nvSpPr>
          <p:spPr bwMode="auto">
            <a:xfrm>
              <a:off x="4344" y="1663"/>
              <a:ext cx="11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215063" name="Rectangle 23"/>
            <p:cNvSpPr>
              <a:spLocks noChangeArrowheads="1"/>
            </p:cNvSpPr>
            <p:nvPr/>
          </p:nvSpPr>
          <p:spPr bwMode="auto">
            <a:xfrm>
              <a:off x="1263" y="3073"/>
              <a:ext cx="17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63%</a:t>
              </a:r>
            </a:p>
          </p:txBody>
        </p:sp>
        <p:sp>
          <p:nvSpPr>
            <p:cNvPr id="215064" name="Rectangle 24"/>
            <p:cNvSpPr>
              <a:spLocks noChangeArrowheads="1"/>
            </p:cNvSpPr>
            <p:nvPr/>
          </p:nvSpPr>
          <p:spPr bwMode="auto">
            <a:xfrm>
              <a:off x="4344" y="3531"/>
              <a:ext cx="11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2%</a:t>
              </a:r>
            </a:p>
          </p:txBody>
        </p:sp>
        <p:sp>
          <p:nvSpPr>
            <p:cNvPr id="215065" name="Rectangle 25"/>
            <p:cNvSpPr>
              <a:spLocks noChangeArrowheads="1"/>
            </p:cNvSpPr>
            <p:nvPr/>
          </p:nvSpPr>
          <p:spPr bwMode="auto">
            <a:xfrm>
              <a:off x="4344" y="3188"/>
              <a:ext cx="11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215066" name="Rectangle 26"/>
            <p:cNvSpPr>
              <a:spLocks noChangeArrowheads="1"/>
            </p:cNvSpPr>
            <p:nvPr/>
          </p:nvSpPr>
          <p:spPr bwMode="auto">
            <a:xfrm>
              <a:off x="4344" y="2845"/>
              <a:ext cx="11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215067" name="Rectangle 27"/>
            <p:cNvSpPr>
              <a:spLocks noChangeArrowheads="1"/>
            </p:cNvSpPr>
            <p:nvPr/>
          </p:nvSpPr>
          <p:spPr bwMode="auto">
            <a:xfrm>
              <a:off x="4088" y="2220"/>
              <a:ext cx="51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15068" name="Rectangle 28"/>
            <p:cNvSpPr>
              <a:spLocks noChangeArrowheads="1"/>
            </p:cNvSpPr>
            <p:nvPr/>
          </p:nvSpPr>
          <p:spPr bwMode="auto">
            <a:xfrm>
              <a:off x="4052" y="1831"/>
              <a:ext cx="473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215069" name="Rectangle 29"/>
            <p:cNvSpPr>
              <a:spLocks noChangeArrowheads="1"/>
            </p:cNvSpPr>
            <p:nvPr/>
          </p:nvSpPr>
          <p:spPr bwMode="auto">
            <a:xfrm>
              <a:off x="3881" y="1488"/>
              <a:ext cx="65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215070" name="Rectangle 30"/>
            <p:cNvSpPr>
              <a:spLocks noChangeArrowheads="1"/>
            </p:cNvSpPr>
            <p:nvPr/>
          </p:nvSpPr>
          <p:spPr bwMode="auto">
            <a:xfrm>
              <a:off x="1256" y="2906"/>
              <a:ext cx="35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215071" name="Rectangle 31"/>
            <p:cNvSpPr>
              <a:spLocks noChangeArrowheads="1"/>
            </p:cNvSpPr>
            <p:nvPr/>
          </p:nvSpPr>
          <p:spPr bwMode="auto">
            <a:xfrm>
              <a:off x="3971" y="3356"/>
              <a:ext cx="547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215072" name="Rectangle 32"/>
            <p:cNvSpPr>
              <a:spLocks noChangeArrowheads="1"/>
            </p:cNvSpPr>
            <p:nvPr/>
          </p:nvSpPr>
          <p:spPr bwMode="auto">
            <a:xfrm>
              <a:off x="4366" y="3020"/>
              <a:ext cx="11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215073" name="Rectangle 33"/>
            <p:cNvSpPr>
              <a:spLocks noChangeArrowheads="1"/>
            </p:cNvSpPr>
            <p:nvPr/>
          </p:nvSpPr>
          <p:spPr bwMode="auto">
            <a:xfrm>
              <a:off x="4063" y="2677"/>
              <a:ext cx="44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</p:grpSp>
      <p:sp>
        <p:nvSpPr>
          <p:cNvPr id="215074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194300" cy="455613"/>
          </a:xfrm>
          <a:noFill/>
          <a:ln/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15075" name="Text Box 35"/>
          <p:cNvSpPr txBox="1">
            <a:spLocks noChangeArrowheads="1"/>
          </p:cNvSpPr>
          <p:nvPr/>
        </p:nvSpPr>
        <p:spPr bwMode="auto">
          <a:xfrm>
            <a:off x="842963" y="623728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6" name="Text Box 36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57AA-3694-442A-A193-EEC3B5C13B8A}" type="slidenum">
              <a:rPr lang="en-US"/>
              <a:pPr/>
              <a:t>46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de Revistas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590550" y="1052513"/>
            <a:ext cx="3735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/>
              <a:t>Revista más Fácil de Encontrar</a:t>
            </a:r>
          </a:p>
        </p:txBody>
      </p:sp>
      <p:grpSp>
        <p:nvGrpSpPr>
          <p:cNvPr id="139310" name="Group 46"/>
          <p:cNvGrpSpPr>
            <a:grpSpLocks/>
          </p:cNvGrpSpPr>
          <p:nvPr/>
        </p:nvGrpSpPr>
        <p:grpSpPr bwMode="auto">
          <a:xfrm>
            <a:off x="1331913" y="1773238"/>
            <a:ext cx="6848475" cy="4679950"/>
            <a:chOff x="1013" y="1161"/>
            <a:chExt cx="4077" cy="2770"/>
          </a:xfrm>
        </p:grpSpPr>
        <p:sp>
          <p:nvSpPr>
            <p:cNvPr id="139275" name="Freeform 11"/>
            <p:cNvSpPr>
              <a:spLocks/>
            </p:cNvSpPr>
            <p:nvPr/>
          </p:nvSpPr>
          <p:spPr bwMode="auto">
            <a:xfrm>
              <a:off x="2984" y="1884"/>
              <a:ext cx="1101" cy="752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671" y="0"/>
                </a:cxn>
                <a:cxn ang="0">
                  <a:pos x="687" y="15"/>
                </a:cxn>
                <a:cxn ang="0">
                  <a:pos x="694" y="23"/>
                </a:cxn>
                <a:cxn ang="0">
                  <a:pos x="702" y="38"/>
                </a:cxn>
                <a:cxn ang="0">
                  <a:pos x="717" y="54"/>
                </a:cxn>
                <a:cxn ang="0">
                  <a:pos x="725" y="62"/>
                </a:cxn>
                <a:cxn ang="0">
                  <a:pos x="733" y="77"/>
                </a:cxn>
                <a:cxn ang="0">
                  <a:pos x="741" y="85"/>
                </a:cxn>
                <a:cxn ang="0">
                  <a:pos x="756" y="100"/>
                </a:cxn>
                <a:cxn ang="0">
                  <a:pos x="764" y="116"/>
                </a:cxn>
                <a:cxn ang="0">
                  <a:pos x="771" y="131"/>
                </a:cxn>
                <a:cxn ang="0">
                  <a:pos x="779" y="139"/>
                </a:cxn>
                <a:cxn ang="0">
                  <a:pos x="787" y="154"/>
                </a:cxn>
                <a:cxn ang="0">
                  <a:pos x="795" y="170"/>
                </a:cxn>
                <a:cxn ang="0">
                  <a:pos x="802" y="185"/>
                </a:cxn>
                <a:cxn ang="0">
                  <a:pos x="810" y="201"/>
                </a:cxn>
                <a:cxn ang="0">
                  <a:pos x="818" y="208"/>
                </a:cxn>
                <a:cxn ang="0">
                  <a:pos x="825" y="224"/>
                </a:cxn>
                <a:cxn ang="0">
                  <a:pos x="833" y="239"/>
                </a:cxn>
                <a:cxn ang="0">
                  <a:pos x="833" y="255"/>
                </a:cxn>
                <a:cxn ang="0">
                  <a:pos x="841" y="270"/>
                </a:cxn>
                <a:cxn ang="0">
                  <a:pos x="849" y="286"/>
                </a:cxn>
                <a:cxn ang="0">
                  <a:pos x="856" y="301"/>
                </a:cxn>
                <a:cxn ang="0">
                  <a:pos x="856" y="316"/>
                </a:cxn>
                <a:cxn ang="0">
                  <a:pos x="864" y="332"/>
                </a:cxn>
                <a:cxn ang="0">
                  <a:pos x="872" y="347"/>
                </a:cxn>
                <a:cxn ang="0">
                  <a:pos x="872" y="363"/>
                </a:cxn>
                <a:cxn ang="0">
                  <a:pos x="879" y="378"/>
                </a:cxn>
                <a:cxn ang="0">
                  <a:pos x="879" y="394"/>
                </a:cxn>
                <a:cxn ang="0">
                  <a:pos x="887" y="409"/>
                </a:cxn>
                <a:cxn ang="0">
                  <a:pos x="887" y="425"/>
                </a:cxn>
                <a:cxn ang="0">
                  <a:pos x="895" y="440"/>
                </a:cxn>
                <a:cxn ang="0">
                  <a:pos x="895" y="455"/>
                </a:cxn>
                <a:cxn ang="0">
                  <a:pos x="895" y="471"/>
                </a:cxn>
                <a:cxn ang="0">
                  <a:pos x="903" y="486"/>
                </a:cxn>
                <a:cxn ang="0">
                  <a:pos x="903" y="502"/>
                </a:cxn>
                <a:cxn ang="0">
                  <a:pos x="903" y="517"/>
                </a:cxn>
                <a:cxn ang="0">
                  <a:pos x="903" y="533"/>
                </a:cxn>
                <a:cxn ang="0">
                  <a:pos x="910" y="548"/>
                </a:cxn>
                <a:cxn ang="0">
                  <a:pos x="910" y="563"/>
                </a:cxn>
                <a:cxn ang="0">
                  <a:pos x="910" y="579"/>
                </a:cxn>
                <a:cxn ang="0">
                  <a:pos x="910" y="594"/>
                </a:cxn>
                <a:cxn ang="0">
                  <a:pos x="910" y="610"/>
                </a:cxn>
                <a:cxn ang="0">
                  <a:pos x="0" y="610"/>
                </a:cxn>
              </a:cxnLst>
              <a:rect l="0" t="0" r="r" b="b"/>
              <a:pathLst>
                <a:path w="910" h="610">
                  <a:moveTo>
                    <a:pt x="0" y="610"/>
                  </a:moveTo>
                  <a:lnTo>
                    <a:pt x="671" y="0"/>
                  </a:lnTo>
                  <a:lnTo>
                    <a:pt x="687" y="15"/>
                  </a:lnTo>
                  <a:lnTo>
                    <a:pt x="694" y="23"/>
                  </a:lnTo>
                  <a:lnTo>
                    <a:pt x="702" y="38"/>
                  </a:lnTo>
                  <a:lnTo>
                    <a:pt x="717" y="54"/>
                  </a:lnTo>
                  <a:lnTo>
                    <a:pt x="725" y="62"/>
                  </a:lnTo>
                  <a:lnTo>
                    <a:pt x="733" y="77"/>
                  </a:lnTo>
                  <a:lnTo>
                    <a:pt x="741" y="85"/>
                  </a:lnTo>
                  <a:lnTo>
                    <a:pt x="756" y="100"/>
                  </a:lnTo>
                  <a:lnTo>
                    <a:pt x="764" y="116"/>
                  </a:lnTo>
                  <a:lnTo>
                    <a:pt x="771" y="131"/>
                  </a:lnTo>
                  <a:lnTo>
                    <a:pt x="779" y="139"/>
                  </a:lnTo>
                  <a:lnTo>
                    <a:pt x="787" y="154"/>
                  </a:lnTo>
                  <a:lnTo>
                    <a:pt x="795" y="170"/>
                  </a:lnTo>
                  <a:lnTo>
                    <a:pt x="802" y="185"/>
                  </a:lnTo>
                  <a:lnTo>
                    <a:pt x="810" y="201"/>
                  </a:lnTo>
                  <a:lnTo>
                    <a:pt x="818" y="208"/>
                  </a:lnTo>
                  <a:lnTo>
                    <a:pt x="825" y="224"/>
                  </a:lnTo>
                  <a:lnTo>
                    <a:pt x="833" y="239"/>
                  </a:lnTo>
                  <a:lnTo>
                    <a:pt x="833" y="255"/>
                  </a:lnTo>
                  <a:lnTo>
                    <a:pt x="841" y="270"/>
                  </a:lnTo>
                  <a:lnTo>
                    <a:pt x="849" y="286"/>
                  </a:lnTo>
                  <a:lnTo>
                    <a:pt x="856" y="301"/>
                  </a:lnTo>
                  <a:lnTo>
                    <a:pt x="856" y="316"/>
                  </a:lnTo>
                  <a:lnTo>
                    <a:pt x="864" y="332"/>
                  </a:lnTo>
                  <a:lnTo>
                    <a:pt x="872" y="347"/>
                  </a:lnTo>
                  <a:lnTo>
                    <a:pt x="872" y="363"/>
                  </a:lnTo>
                  <a:lnTo>
                    <a:pt x="879" y="378"/>
                  </a:lnTo>
                  <a:lnTo>
                    <a:pt x="879" y="394"/>
                  </a:lnTo>
                  <a:lnTo>
                    <a:pt x="887" y="409"/>
                  </a:lnTo>
                  <a:lnTo>
                    <a:pt x="887" y="425"/>
                  </a:lnTo>
                  <a:lnTo>
                    <a:pt x="895" y="440"/>
                  </a:lnTo>
                  <a:lnTo>
                    <a:pt x="895" y="455"/>
                  </a:lnTo>
                  <a:lnTo>
                    <a:pt x="895" y="471"/>
                  </a:lnTo>
                  <a:lnTo>
                    <a:pt x="903" y="486"/>
                  </a:lnTo>
                  <a:lnTo>
                    <a:pt x="903" y="502"/>
                  </a:lnTo>
                  <a:lnTo>
                    <a:pt x="903" y="517"/>
                  </a:lnTo>
                  <a:lnTo>
                    <a:pt x="903" y="533"/>
                  </a:lnTo>
                  <a:lnTo>
                    <a:pt x="910" y="548"/>
                  </a:lnTo>
                  <a:lnTo>
                    <a:pt x="910" y="563"/>
                  </a:lnTo>
                  <a:lnTo>
                    <a:pt x="910" y="579"/>
                  </a:lnTo>
                  <a:lnTo>
                    <a:pt x="910" y="594"/>
                  </a:lnTo>
                  <a:lnTo>
                    <a:pt x="910" y="610"/>
                  </a:lnTo>
                  <a:lnTo>
                    <a:pt x="0" y="610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76" name="Freeform 12"/>
            <p:cNvSpPr>
              <a:spLocks/>
            </p:cNvSpPr>
            <p:nvPr/>
          </p:nvSpPr>
          <p:spPr bwMode="auto">
            <a:xfrm>
              <a:off x="2984" y="1884"/>
              <a:ext cx="1101" cy="752"/>
            </a:xfrm>
            <a:custGeom>
              <a:avLst/>
              <a:gdLst/>
              <a:ahLst/>
              <a:cxnLst>
                <a:cxn ang="0">
                  <a:pos x="0" y="610"/>
                </a:cxn>
                <a:cxn ang="0">
                  <a:pos x="671" y="0"/>
                </a:cxn>
                <a:cxn ang="0">
                  <a:pos x="687" y="15"/>
                </a:cxn>
                <a:cxn ang="0">
                  <a:pos x="694" y="23"/>
                </a:cxn>
                <a:cxn ang="0">
                  <a:pos x="702" y="38"/>
                </a:cxn>
                <a:cxn ang="0">
                  <a:pos x="717" y="54"/>
                </a:cxn>
                <a:cxn ang="0">
                  <a:pos x="725" y="62"/>
                </a:cxn>
                <a:cxn ang="0">
                  <a:pos x="733" y="77"/>
                </a:cxn>
                <a:cxn ang="0">
                  <a:pos x="741" y="85"/>
                </a:cxn>
                <a:cxn ang="0">
                  <a:pos x="756" y="100"/>
                </a:cxn>
                <a:cxn ang="0">
                  <a:pos x="764" y="116"/>
                </a:cxn>
                <a:cxn ang="0">
                  <a:pos x="771" y="131"/>
                </a:cxn>
                <a:cxn ang="0">
                  <a:pos x="779" y="139"/>
                </a:cxn>
                <a:cxn ang="0">
                  <a:pos x="787" y="154"/>
                </a:cxn>
                <a:cxn ang="0">
                  <a:pos x="795" y="170"/>
                </a:cxn>
                <a:cxn ang="0">
                  <a:pos x="802" y="185"/>
                </a:cxn>
                <a:cxn ang="0">
                  <a:pos x="810" y="201"/>
                </a:cxn>
                <a:cxn ang="0">
                  <a:pos x="818" y="208"/>
                </a:cxn>
                <a:cxn ang="0">
                  <a:pos x="825" y="224"/>
                </a:cxn>
                <a:cxn ang="0">
                  <a:pos x="833" y="239"/>
                </a:cxn>
                <a:cxn ang="0">
                  <a:pos x="833" y="255"/>
                </a:cxn>
                <a:cxn ang="0">
                  <a:pos x="841" y="270"/>
                </a:cxn>
                <a:cxn ang="0">
                  <a:pos x="849" y="286"/>
                </a:cxn>
                <a:cxn ang="0">
                  <a:pos x="856" y="301"/>
                </a:cxn>
                <a:cxn ang="0">
                  <a:pos x="856" y="316"/>
                </a:cxn>
                <a:cxn ang="0">
                  <a:pos x="864" y="332"/>
                </a:cxn>
                <a:cxn ang="0">
                  <a:pos x="872" y="347"/>
                </a:cxn>
                <a:cxn ang="0">
                  <a:pos x="872" y="363"/>
                </a:cxn>
                <a:cxn ang="0">
                  <a:pos x="879" y="378"/>
                </a:cxn>
                <a:cxn ang="0">
                  <a:pos x="879" y="394"/>
                </a:cxn>
                <a:cxn ang="0">
                  <a:pos x="887" y="409"/>
                </a:cxn>
                <a:cxn ang="0">
                  <a:pos x="887" y="425"/>
                </a:cxn>
                <a:cxn ang="0">
                  <a:pos x="895" y="440"/>
                </a:cxn>
                <a:cxn ang="0">
                  <a:pos x="895" y="455"/>
                </a:cxn>
                <a:cxn ang="0">
                  <a:pos x="895" y="471"/>
                </a:cxn>
                <a:cxn ang="0">
                  <a:pos x="903" y="486"/>
                </a:cxn>
                <a:cxn ang="0">
                  <a:pos x="903" y="502"/>
                </a:cxn>
                <a:cxn ang="0">
                  <a:pos x="903" y="517"/>
                </a:cxn>
                <a:cxn ang="0">
                  <a:pos x="903" y="533"/>
                </a:cxn>
                <a:cxn ang="0">
                  <a:pos x="910" y="548"/>
                </a:cxn>
                <a:cxn ang="0">
                  <a:pos x="910" y="563"/>
                </a:cxn>
                <a:cxn ang="0">
                  <a:pos x="910" y="579"/>
                </a:cxn>
                <a:cxn ang="0">
                  <a:pos x="910" y="594"/>
                </a:cxn>
                <a:cxn ang="0">
                  <a:pos x="910" y="610"/>
                </a:cxn>
                <a:cxn ang="0">
                  <a:pos x="0" y="610"/>
                </a:cxn>
              </a:cxnLst>
              <a:rect l="0" t="0" r="r" b="b"/>
              <a:pathLst>
                <a:path w="910" h="610">
                  <a:moveTo>
                    <a:pt x="0" y="610"/>
                  </a:moveTo>
                  <a:lnTo>
                    <a:pt x="671" y="0"/>
                  </a:lnTo>
                  <a:lnTo>
                    <a:pt x="687" y="15"/>
                  </a:lnTo>
                  <a:lnTo>
                    <a:pt x="694" y="23"/>
                  </a:lnTo>
                  <a:lnTo>
                    <a:pt x="702" y="38"/>
                  </a:lnTo>
                  <a:lnTo>
                    <a:pt x="717" y="54"/>
                  </a:lnTo>
                  <a:lnTo>
                    <a:pt x="725" y="62"/>
                  </a:lnTo>
                  <a:lnTo>
                    <a:pt x="733" y="77"/>
                  </a:lnTo>
                  <a:lnTo>
                    <a:pt x="741" y="85"/>
                  </a:lnTo>
                  <a:lnTo>
                    <a:pt x="756" y="100"/>
                  </a:lnTo>
                  <a:lnTo>
                    <a:pt x="764" y="116"/>
                  </a:lnTo>
                  <a:lnTo>
                    <a:pt x="771" y="131"/>
                  </a:lnTo>
                  <a:lnTo>
                    <a:pt x="779" y="139"/>
                  </a:lnTo>
                  <a:lnTo>
                    <a:pt x="787" y="154"/>
                  </a:lnTo>
                  <a:lnTo>
                    <a:pt x="795" y="170"/>
                  </a:lnTo>
                  <a:lnTo>
                    <a:pt x="802" y="185"/>
                  </a:lnTo>
                  <a:lnTo>
                    <a:pt x="810" y="201"/>
                  </a:lnTo>
                  <a:lnTo>
                    <a:pt x="818" y="208"/>
                  </a:lnTo>
                  <a:lnTo>
                    <a:pt x="825" y="224"/>
                  </a:lnTo>
                  <a:lnTo>
                    <a:pt x="833" y="239"/>
                  </a:lnTo>
                  <a:lnTo>
                    <a:pt x="833" y="255"/>
                  </a:lnTo>
                  <a:lnTo>
                    <a:pt x="841" y="270"/>
                  </a:lnTo>
                  <a:lnTo>
                    <a:pt x="849" y="286"/>
                  </a:lnTo>
                  <a:lnTo>
                    <a:pt x="856" y="301"/>
                  </a:lnTo>
                  <a:lnTo>
                    <a:pt x="856" y="316"/>
                  </a:lnTo>
                  <a:lnTo>
                    <a:pt x="864" y="332"/>
                  </a:lnTo>
                  <a:lnTo>
                    <a:pt x="872" y="347"/>
                  </a:lnTo>
                  <a:lnTo>
                    <a:pt x="872" y="363"/>
                  </a:lnTo>
                  <a:lnTo>
                    <a:pt x="879" y="378"/>
                  </a:lnTo>
                  <a:lnTo>
                    <a:pt x="879" y="394"/>
                  </a:lnTo>
                  <a:lnTo>
                    <a:pt x="887" y="409"/>
                  </a:lnTo>
                  <a:lnTo>
                    <a:pt x="887" y="425"/>
                  </a:lnTo>
                  <a:lnTo>
                    <a:pt x="895" y="440"/>
                  </a:lnTo>
                  <a:lnTo>
                    <a:pt x="895" y="455"/>
                  </a:lnTo>
                  <a:lnTo>
                    <a:pt x="895" y="471"/>
                  </a:lnTo>
                  <a:lnTo>
                    <a:pt x="903" y="486"/>
                  </a:lnTo>
                  <a:lnTo>
                    <a:pt x="903" y="502"/>
                  </a:lnTo>
                  <a:lnTo>
                    <a:pt x="903" y="517"/>
                  </a:lnTo>
                  <a:lnTo>
                    <a:pt x="903" y="533"/>
                  </a:lnTo>
                  <a:lnTo>
                    <a:pt x="910" y="548"/>
                  </a:lnTo>
                  <a:lnTo>
                    <a:pt x="910" y="563"/>
                  </a:lnTo>
                  <a:lnTo>
                    <a:pt x="910" y="579"/>
                  </a:lnTo>
                  <a:lnTo>
                    <a:pt x="910" y="594"/>
                  </a:lnTo>
                  <a:lnTo>
                    <a:pt x="910" y="610"/>
                  </a:lnTo>
                  <a:lnTo>
                    <a:pt x="0" y="61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77" name="Freeform 13"/>
            <p:cNvSpPr>
              <a:spLocks/>
            </p:cNvSpPr>
            <p:nvPr/>
          </p:nvSpPr>
          <p:spPr bwMode="auto">
            <a:xfrm>
              <a:off x="2984" y="1559"/>
              <a:ext cx="812" cy="1077"/>
            </a:xfrm>
            <a:custGeom>
              <a:avLst/>
              <a:gdLst/>
              <a:ahLst/>
              <a:cxnLst>
                <a:cxn ang="0">
                  <a:pos x="671" y="263"/>
                </a:cxn>
                <a:cxn ang="0">
                  <a:pos x="663" y="255"/>
                </a:cxn>
                <a:cxn ang="0">
                  <a:pos x="656" y="240"/>
                </a:cxn>
                <a:cxn ang="0">
                  <a:pos x="640" y="232"/>
                </a:cxn>
                <a:cxn ang="0">
                  <a:pos x="633" y="217"/>
                </a:cxn>
                <a:cxn ang="0">
                  <a:pos x="617" y="209"/>
                </a:cxn>
                <a:cxn ang="0">
                  <a:pos x="609" y="193"/>
                </a:cxn>
                <a:cxn ang="0">
                  <a:pos x="594" y="186"/>
                </a:cxn>
                <a:cxn ang="0">
                  <a:pos x="586" y="178"/>
                </a:cxn>
                <a:cxn ang="0">
                  <a:pos x="571" y="163"/>
                </a:cxn>
                <a:cxn ang="0">
                  <a:pos x="555" y="155"/>
                </a:cxn>
                <a:cxn ang="0">
                  <a:pos x="548" y="147"/>
                </a:cxn>
                <a:cxn ang="0">
                  <a:pos x="532" y="139"/>
                </a:cxn>
                <a:cxn ang="0">
                  <a:pos x="517" y="124"/>
                </a:cxn>
                <a:cxn ang="0">
                  <a:pos x="509" y="116"/>
                </a:cxn>
                <a:cxn ang="0">
                  <a:pos x="494" y="108"/>
                </a:cxn>
                <a:cxn ang="0">
                  <a:pos x="478" y="101"/>
                </a:cxn>
                <a:cxn ang="0">
                  <a:pos x="463" y="93"/>
                </a:cxn>
                <a:cxn ang="0">
                  <a:pos x="455" y="85"/>
                </a:cxn>
                <a:cxn ang="0">
                  <a:pos x="440" y="78"/>
                </a:cxn>
                <a:cxn ang="0">
                  <a:pos x="424" y="70"/>
                </a:cxn>
                <a:cxn ang="0">
                  <a:pos x="409" y="62"/>
                </a:cxn>
                <a:cxn ang="0">
                  <a:pos x="393" y="54"/>
                </a:cxn>
                <a:cxn ang="0">
                  <a:pos x="386" y="47"/>
                </a:cxn>
                <a:cxn ang="0">
                  <a:pos x="370" y="39"/>
                </a:cxn>
                <a:cxn ang="0">
                  <a:pos x="355" y="31"/>
                </a:cxn>
                <a:cxn ang="0">
                  <a:pos x="339" y="31"/>
                </a:cxn>
                <a:cxn ang="0">
                  <a:pos x="324" y="24"/>
                </a:cxn>
                <a:cxn ang="0">
                  <a:pos x="308" y="16"/>
                </a:cxn>
                <a:cxn ang="0">
                  <a:pos x="293" y="8"/>
                </a:cxn>
                <a:cxn ang="0">
                  <a:pos x="278" y="8"/>
                </a:cxn>
                <a:cxn ang="0">
                  <a:pos x="262" y="0"/>
                </a:cxn>
                <a:cxn ang="0">
                  <a:pos x="247" y="0"/>
                </a:cxn>
                <a:cxn ang="0">
                  <a:pos x="0" y="873"/>
                </a:cxn>
                <a:cxn ang="0">
                  <a:pos x="671" y="263"/>
                </a:cxn>
              </a:cxnLst>
              <a:rect l="0" t="0" r="r" b="b"/>
              <a:pathLst>
                <a:path w="671" h="873">
                  <a:moveTo>
                    <a:pt x="671" y="263"/>
                  </a:moveTo>
                  <a:lnTo>
                    <a:pt x="663" y="255"/>
                  </a:lnTo>
                  <a:lnTo>
                    <a:pt x="656" y="240"/>
                  </a:lnTo>
                  <a:lnTo>
                    <a:pt x="640" y="232"/>
                  </a:lnTo>
                  <a:lnTo>
                    <a:pt x="633" y="217"/>
                  </a:lnTo>
                  <a:lnTo>
                    <a:pt x="617" y="209"/>
                  </a:lnTo>
                  <a:lnTo>
                    <a:pt x="609" y="193"/>
                  </a:lnTo>
                  <a:lnTo>
                    <a:pt x="594" y="186"/>
                  </a:lnTo>
                  <a:lnTo>
                    <a:pt x="586" y="178"/>
                  </a:lnTo>
                  <a:lnTo>
                    <a:pt x="571" y="163"/>
                  </a:lnTo>
                  <a:lnTo>
                    <a:pt x="555" y="155"/>
                  </a:lnTo>
                  <a:lnTo>
                    <a:pt x="548" y="147"/>
                  </a:lnTo>
                  <a:lnTo>
                    <a:pt x="532" y="139"/>
                  </a:lnTo>
                  <a:lnTo>
                    <a:pt x="517" y="124"/>
                  </a:lnTo>
                  <a:lnTo>
                    <a:pt x="509" y="116"/>
                  </a:lnTo>
                  <a:lnTo>
                    <a:pt x="494" y="108"/>
                  </a:lnTo>
                  <a:lnTo>
                    <a:pt x="478" y="101"/>
                  </a:lnTo>
                  <a:lnTo>
                    <a:pt x="463" y="93"/>
                  </a:lnTo>
                  <a:lnTo>
                    <a:pt x="455" y="85"/>
                  </a:lnTo>
                  <a:lnTo>
                    <a:pt x="440" y="78"/>
                  </a:lnTo>
                  <a:lnTo>
                    <a:pt x="424" y="70"/>
                  </a:lnTo>
                  <a:lnTo>
                    <a:pt x="409" y="62"/>
                  </a:lnTo>
                  <a:lnTo>
                    <a:pt x="393" y="54"/>
                  </a:lnTo>
                  <a:lnTo>
                    <a:pt x="386" y="47"/>
                  </a:lnTo>
                  <a:lnTo>
                    <a:pt x="370" y="39"/>
                  </a:lnTo>
                  <a:lnTo>
                    <a:pt x="355" y="31"/>
                  </a:lnTo>
                  <a:lnTo>
                    <a:pt x="339" y="31"/>
                  </a:lnTo>
                  <a:lnTo>
                    <a:pt x="324" y="24"/>
                  </a:lnTo>
                  <a:lnTo>
                    <a:pt x="308" y="16"/>
                  </a:lnTo>
                  <a:lnTo>
                    <a:pt x="293" y="8"/>
                  </a:lnTo>
                  <a:lnTo>
                    <a:pt x="278" y="8"/>
                  </a:lnTo>
                  <a:lnTo>
                    <a:pt x="262" y="0"/>
                  </a:lnTo>
                  <a:lnTo>
                    <a:pt x="247" y="0"/>
                  </a:lnTo>
                  <a:lnTo>
                    <a:pt x="0" y="873"/>
                  </a:lnTo>
                  <a:lnTo>
                    <a:pt x="671" y="263"/>
                  </a:lnTo>
                  <a:close/>
                </a:path>
              </a:pathLst>
            </a:cu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78" name="Freeform 14"/>
            <p:cNvSpPr>
              <a:spLocks/>
            </p:cNvSpPr>
            <p:nvPr/>
          </p:nvSpPr>
          <p:spPr bwMode="auto">
            <a:xfrm>
              <a:off x="2984" y="1559"/>
              <a:ext cx="812" cy="1077"/>
            </a:xfrm>
            <a:custGeom>
              <a:avLst/>
              <a:gdLst/>
              <a:ahLst/>
              <a:cxnLst>
                <a:cxn ang="0">
                  <a:pos x="0" y="873"/>
                </a:cxn>
                <a:cxn ang="0">
                  <a:pos x="247" y="0"/>
                </a:cxn>
                <a:cxn ang="0">
                  <a:pos x="262" y="0"/>
                </a:cxn>
                <a:cxn ang="0">
                  <a:pos x="278" y="8"/>
                </a:cxn>
                <a:cxn ang="0">
                  <a:pos x="293" y="8"/>
                </a:cxn>
                <a:cxn ang="0">
                  <a:pos x="308" y="16"/>
                </a:cxn>
                <a:cxn ang="0">
                  <a:pos x="324" y="24"/>
                </a:cxn>
                <a:cxn ang="0">
                  <a:pos x="339" y="31"/>
                </a:cxn>
                <a:cxn ang="0">
                  <a:pos x="355" y="31"/>
                </a:cxn>
                <a:cxn ang="0">
                  <a:pos x="370" y="39"/>
                </a:cxn>
                <a:cxn ang="0">
                  <a:pos x="386" y="47"/>
                </a:cxn>
                <a:cxn ang="0">
                  <a:pos x="393" y="54"/>
                </a:cxn>
                <a:cxn ang="0">
                  <a:pos x="409" y="62"/>
                </a:cxn>
                <a:cxn ang="0">
                  <a:pos x="424" y="70"/>
                </a:cxn>
                <a:cxn ang="0">
                  <a:pos x="440" y="78"/>
                </a:cxn>
                <a:cxn ang="0">
                  <a:pos x="455" y="85"/>
                </a:cxn>
                <a:cxn ang="0">
                  <a:pos x="463" y="93"/>
                </a:cxn>
                <a:cxn ang="0">
                  <a:pos x="478" y="101"/>
                </a:cxn>
                <a:cxn ang="0">
                  <a:pos x="494" y="108"/>
                </a:cxn>
                <a:cxn ang="0">
                  <a:pos x="509" y="116"/>
                </a:cxn>
                <a:cxn ang="0">
                  <a:pos x="517" y="124"/>
                </a:cxn>
                <a:cxn ang="0">
                  <a:pos x="532" y="139"/>
                </a:cxn>
                <a:cxn ang="0">
                  <a:pos x="548" y="147"/>
                </a:cxn>
                <a:cxn ang="0">
                  <a:pos x="555" y="155"/>
                </a:cxn>
                <a:cxn ang="0">
                  <a:pos x="571" y="163"/>
                </a:cxn>
                <a:cxn ang="0">
                  <a:pos x="586" y="178"/>
                </a:cxn>
                <a:cxn ang="0">
                  <a:pos x="594" y="186"/>
                </a:cxn>
                <a:cxn ang="0">
                  <a:pos x="609" y="193"/>
                </a:cxn>
                <a:cxn ang="0">
                  <a:pos x="617" y="209"/>
                </a:cxn>
                <a:cxn ang="0">
                  <a:pos x="633" y="217"/>
                </a:cxn>
                <a:cxn ang="0">
                  <a:pos x="640" y="232"/>
                </a:cxn>
                <a:cxn ang="0">
                  <a:pos x="656" y="240"/>
                </a:cxn>
                <a:cxn ang="0">
                  <a:pos x="663" y="255"/>
                </a:cxn>
                <a:cxn ang="0">
                  <a:pos x="671" y="263"/>
                </a:cxn>
                <a:cxn ang="0">
                  <a:pos x="0" y="873"/>
                </a:cxn>
              </a:cxnLst>
              <a:rect l="0" t="0" r="r" b="b"/>
              <a:pathLst>
                <a:path w="671" h="873">
                  <a:moveTo>
                    <a:pt x="0" y="873"/>
                  </a:moveTo>
                  <a:lnTo>
                    <a:pt x="247" y="0"/>
                  </a:lnTo>
                  <a:lnTo>
                    <a:pt x="262" y="0"/>
                  </a:lnTo>
                  <a:lnTo>
                    <a:pt x="278" y="8"/>
                  </a:lnTo>
                  <a:lnTo>
                    <a:pt x="293" y="8"/>
                  </a:lnTo>
                  <a:lnTo>
                    <a:pt x="308" y="16"/>
                  </a:lnTo>
                  <a:lnTo>
                    <a:pt x="324" y="24"/>
                  </a:lnTo>
                  <a:lnTo>
                    <a:pt x="339" y="31"/>
                  </a:lnTo>
                  <a:lnTo>
                    <a:pt x="355" y="31"/>
                  </a:lnTo>
                  <a:lnTo>
                    <a:pt x="370" y="39"/>
                  </a:lnTo>
                  <a:lnTo>
                    <a:pt x="386" y="47"/>
                  </a:lnTo>
                  <a:lnTo>
                    <a:pt x="393" y="54"/>
                  </a:lnTo>
                  <a:lnTo>
                    <a:pt x="409" y="62"/>
                  </a:lnTo>
                  <a:lnTo>
                    <a:pt x="424" y="70"/>
                  </a:lnTo>
                  <a:lnTo>
                    <a:pt x="440" y="78"/>
                  </a:lnTo>
                  <a:lnTo>
                    <a:pt x="455" y="85"/>
                  </a:lnTo>
                  <a:lnTo>
                    <a:pt x="463" y="93"/>
                  </a:lnTo>
                  <a:lnTo>
                    <a:pt x="478" y="101"/>
                  </a:lnTo>
                  <a:lnTo>
                    <a:pt x="494" y="108"/>
                  </a:lnTo>
                  <a:lnTo>
                    <a:pt x="509" y="116"/>
                  </a:lnTo>
                  <a:lnTo>
                    <a:pt x="517" y="124"/>
                  </a:lnTo>
                  <a:lnTo>
                    <a:pt x="532" y="139"/>
                  </a:lnTo>
                  <a:lnTo>
                    <a:pt x="548" y="147"/>
                  </a:lnTo>
                  <a:lnTo>
                    <a:pt x="555" y="155"/>
                  </a:lnTo>
                  <a:lnTo>
                    <a:pt x="571" y="163"/>
                  </a:lnTo>
                  <a:lnTo>
                    <a:pt x="586" y="178"/>
                  </a:lnTo>
                  <a:lnTo>
                    <a:pt x="594" y="186"/>
                  </a:lnTo>
                  <a:lnTo>
                    <a:pt x="609" y="193"/>
                  </a:lnTo>
                  <a:lnTo>
                    <a:pt x="617" y="209"/>
                  </a:lnTo>
                  <a:lnTo>
                    <a:pt x="633" y="217"/>
                  </a:lnTo>
                  <a:lnTo>
                    <a:pt x="640" y="232"/>
                  </a:lnTo>
                  <a:lnTo>
                    <a:pt x="656" y="240"/>
                  </a:lnTo>
                  <a:lnTo>
                    <a:pt x="663" y="255"/>
                  </a:lnTo>
                  <a:lnTo>
                    <a:pt x="671" y="263"/>
                  </a:lnTo>
                  <a:lnTo>
                    <a:pt x="0" y="87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79" name="Freeform 15"/>
            <p:cNvSpPr>
              <a:spLocks/>
            </p:cNvSpPr>
            <p:nvPr/>
          </p:nvSpPr>
          <p:spPr bwMode="auto">
            <a:xfrm>
              <a:off x="2620" y="1512"/>
              <a:ext cx="663" cy="1124"/>
            </a:xfrm>
            <a:custGeom>
              <a:avLst/>
              <a:gdLst/>
              <a:ahLst/>
              <a:cxnLst>
                <a:cxn ang="0">
                  <a:pos x="548" y="38"/>
                </a:cxn>
                <a:cxn ang="0">
                  <a:pos x="532" y="31"/>
                </a:cxn>
                <a:cxn ang="0">
                  <a:pos x="517" y="31"/>
                </a:cxn>
                <a:cxn ang="0">
                  <a:pos x="501" y="23"/>
                </a:cxn>
                <a:cxn ang="0">
                  <a:pos x="486" y="23"/>
                </a:cxn>
                <a:cxn ang="0">
                  <a:pos x="471" y="15"/>
                </a:cxn>
                <a:cxn ang="0">
                  <a:pos x="455" y="15"/>
                </a:cxn>
                <a:cxn ang="0">
                  <a:pos x="440" y="15"/>
                </a:cxn>
                <a:cxn ang="0">
                  <a:pos x="424" y="8"/>
                </a:cxn>
                <a:cxn ang="0">
                  <a:pos x="409" y="8"/>
                </a:cxn>
                <a:cxn ang="0">
                  <a:pos x="393" y="8"/>
                </a:cxn>
                <a:cxn ang="0">
                  <a:pos x="378" y="0"/>
                </a:cxn>
                <a:cxn ang="0">
                  <a:pos x="363" y="0"/>
                </a:cxn>
                <a:cxn ang="0">
                  <a:pos x="347" y="0"/>
                </a:cxn>
                <a:cxn ang="0">
                  <a:pos x="332" y="0"/>
                </a:cxn>
                <a:cxn ang="0">
                  <a:pos x="316" y="0"/>
                </a:cxn>
                <a:cxn ang="0">
                  <a:pos x="301" y="0"/>
                </a:cxn>
                <a:cxn ang="0">
                  <a:pos x="278" y="0"/>
                </a:cxn>
                <a:cxn ang="0">
                  <a:pos x="262" y="0"/>
                </a:cxn>
                <a:cxn ang="0">
                  <a:pos x="247" y="0"/>
                </a:cxn>
                <a:cxn ang="0">
                  <a:pos x="231" y="0"/>
                </a:cxn>
                <a:cxn ang="0">
                  <a:pos x="216" y="0"/>
                </a:cxn>
                <a:cxn ang="0">
                  <a:pos x="201" y="8"/>
                </a:cxn>
                <a:cxn ang="0">
                  <a:pos x="185" y="8"/>
                </a:cxn>
                <a:cxn ang="0">
                  <a:pos x="170" y="8"/>
                </a:cxn>
                <a:cxn ang="0">
                  <a:pos x="154" y="15"/>
                </a:cxn>
                <a:cxn ang="0">
                  <a:pos x="139" y="15"/>
                </a:cxn>
                <a:cxn ang="0">
                  <a:pos x="123" y="15"/>
                </a:cxn>
                <a:cxn ang="0">
                  <a:pos x="108" y="23"/>
                </a:cxn>
                <a:cxn ang="0">
                  <a:pos x="92" y="23"/>
                </a:cxn>
                <a:cxn ang="0">
                  <a:pos x="77" y="31"/>
                </a:cxn>
                <a:cxn ang="0">
                  <a:pos x="62" y="31"/>
                </a:cxn>
                <a:cxn ang="0">
                  <a:pos x="46" y="38"/>
                </a:cxn>
                <a:cxn ang="0">
                  <a:pos x="31" y="38"/>
                </a:cxn>
                <a:cxn ang="0">
                  <a:pos x="15" y="46"/>
                </a:cxn>
                <a:cxn ang="0">
                  <a:pos x="0" y="46"/>
                </a:cxn>
                <a:cxn ang="0">
                  <a:pos x="301" y="911"/>
                </a:cxn>
                <a:cxn ang="0">
                  <a:pos x="548" y="38"/>
                </a:cxn>
              </a:cxnLst>
              <a:rect l="0" t="0" r="r" b="b"/>
              <a:pathLst>
                <a:path w="548" h="911">
                  <a:moveTo>
                    <a:pt x="548" y="38"/>
                  </a:moveTo>
                  <a:lnTo>
                    <a:pt x="532" y="31"/>
                  </a:lnTo>
                  <a:lnTo>
                    <a:pt x="517" y="31"/>
                  </a:lnTo>
                  <a:lnTo>
                    <a:pt x="501" y="23"/>
                  </a:lnTo>
                  <a:lnTo>
                    <a:pt x="486" y="23"/>
                  </a:lnTo>
                  <a:lnTo>
                    <a:pt x="471" y="15"/>
                  </a:lnTo>
                  <a:lnTo>
                    <a:pt x="455" y="15"/>
                  </a:lnTo>
                  <a:lnTo>
                    <a:pt x="440" y="15"/>
                  </a:lnTo>
                  <a:lnTo>
                    <a:pt x="424" y="8"/>
                  </a:lnTo>
                  <a:lnTo>
                    <a:pt x="409" y="8"/>
                  </a:lnTo>
                  <a:lnTo>
                    <a:pt x="393" y="8"/>
                  </a:lnTo>
                  <a:lnTo>
                    <a:pt x="378" y="0"/>
                  </a:lnTo>
                  <a:lnTo>
                    <a:pt x="363" y="0"/>
                  </a:lnTo>
                  <a:lnTo>
                    <a:pt x="347" y="0"/>
                  </a:lnTo>
                  <a:lnTo>
                    <a:pt x="332" y="0"/>
                  </a:lnTo>
                  <a:lnTo>
                    <a:pt x="316" y="0"/>
                  </a:lnTo>
                  <a:lnTo>
                    <a:pt x="301" y="0"/>
                  </a:lnTo>
                  <a:lnTo>
                    <a:pt x="278" y="0"/>
                  </a:lnTo>
                  <a:lnTo>
                    <a:pt x="262" y="0"/>
                  </a:lnTo>
                  <a:lnTo>
                    <a:pt x="247" y="0"/>
                  </a:lnTo>
                  <a:lnTo>
                    <a:pt x="231" y="0"/>
                  </a:lnTo>
                  <a:lnTo>
                    <a:pt x="216" y="0"/>
                  </a:lnTo>
                  <a:lnTo>
                    <a:pt x="201" y="8"/>
                  </a:lnTo>
                  <a:lnTo>
                    <a:pt x="185" y="8"/>
                  </a:lnTo>
                  <a:lnTo>
                    <a:pt x="170" y="8"/>
                  </a:lnTo>
                  <a:lnTo>
                    <a:pt x="154" y="15"/>
                  </a:lnTo>
                  <a:lnTo>
                    <a:pt x="139" y="15"/>
                  </a:lnTo>
                  <a:lnTo>
                    <a:pt x="123" y="15"/>
                  </a:lnTo>
                  <a:lnTo>
                    <a:pt x="108" y="23"/>
                  </a:lnTo>
                  <a:lnTo>
                    <a:pt x="92" y="23"/>
                  </a:lnTo>
                  <a:lnTo>
                    <a:pt x="77" y="31"/>
                  </a:lnTo>
                  <a:lnTo>
                    <a:pt x="62" y="31"/>
                  </a:lnTo>
                  <a:lnTo>
                    <a:pt x="46" y="38"/>
                  </a:lnTo>
                  <a:lnTo>
                    <a:pt x="31" y="38"/>
                  </a:lnTo>
                  <a:lnTo>
                    <a:pt x="15" y="46"/>
                  </a:lnTo>
                  <a:lnTo>
                    <a:pt x="0" y="46"/>
                  </a:lnTo>
                  <a:lnTo>
                    <a:pt x="301" y="911"/>
                  </a:lnTo>
                  <a:lnTo>
                    <a:pt x="548" y="38"/>
                  </a:ln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0" name="Freeform 16"/>
            <p:cNvSpPr>
              <a:spLocks/>
            </p:cNvSpPr>
            <p:nvPr/>
          </p:nvSpPr>
          <p:spPr bwMode="auto">
            <a:xfrm>
              <a:off x="2620" y="1512"/>
              <a:ext cx="663" cy="1124"/>
            </a:xfrm>
            <a:custGeom>
              <a:avLst/>
              <a:gdLst/>
              <a:ahLst/>
              <a:cxnLst>
                <a:cxn ang="0">
                  <a:pos x="301" y="911"/>
                </a:cxn>
                <a:cxn ang="0">
                  <a:pos x="0" y="46"/>
                </a:cxn>
                <a:cxn ang="0">
                  <a:pos x="15" y="46"/>
                </a:cxn>
                <a:cxn ang="0">
                  <a:pos x="31" y="38"/>
                </a:cxn>
                <a:cxn ang="0">
                  <a:pos x="46" y="38"/>
                </a:cxn>
                <a:cxn ang="0">
                  <a:pos x="62" y="31"/>
                </a:cxn>
                <a:cxn ang="0">
                  <a:pos x="77" y="31"/>
                </a:cxn>
                <a:cxn ang="0">
                  <a:pos x="92" y="23"/>
                </a:cxn>
                <a:cxn ang="0">
                  <a:pos x="108" y="23"/>
                </a:cxn>
                <a:cxn ang="0">
                  <a:pos x="123" y="15"/>
                </a:cxn>
                <a:cxn ang="0">
                  <a:pos x="139" y="15"/>
                </a:cxn>
                <a:cxn ang="0">
                  <a:pos x="154" y="15"/>
                </a:cxn>
                <a:cxn ang="0">
                  <a:pos x="170" y="8"/>
                </a:cxn>
                <a:cxn ang="0">
                  <a:pos x="185" y="8"/>
                </a:cxn>
                <a:cxn ang="0">
                  <a:pos x="201" y="8"/>
                </a:cxn>
                <a:cxn ang="0">
                  <a:pos x="216" y="0"/>
                </a:cxn>
                <a:cxn ang="0">
                  <a:pos x="231" y="0"/>
                </a:cxn>
                <a:cxn ang="0">
                  <a:pos x="247" y="0"/>
                </a:cxn>
                <a:cxn ang="0">
                  <a:pos x="262" y="0"/>
                </a:cxn>
                <a:cxn ang="0">
                  <a:pos x="278" y="0"/>
                </a:cxn>
                <a:cxn ang="0">
                  <a:pos x="301" y="0"/>
                </a:cxn>
                <a:cxn ang="0">
                  <a:pos x="316" y="0"/>
                </a:cxn>
                <a:cxn ang="0">
                  <a:pos x="332" y="0"/>
                </a:cxn>
                <a:cxn ang="0">
                  <a:pos x="347" y="0"/>
                </a:cxn>
                <a:cxn ang="0">
                  <a:pos x="363" y="0"/>
                </a:cxn>
                <a:cxn ang="0">
                  <a:pos x="378" y="0"/>
                </a:cxn>
                <a:cxn ang="0">
                  <a:pos x="393" y="8"/>
                </a:cxn>
                <a:cxn ang="0">
                  <a:pos x="409" y="8"/>
                </a:cxn>
                <a:cxn ang="0">
                  <a:pos x="424" y="8"/>
                </a:cxn>
                <a:cxn ang="0">
                  <a:pos x="440" y="15"/>
                </a:cxn>
                <a:cxn ang="0">
                  <a:pos x="455" y="15"/>
                </a:cxn>
                <a:cxn ang="0">
                  <a:pos x="471" y="15"/>
                </a:cxn>
                <a:cxn ang="0">
                  <a:pos x="486" y="23"/>
                </a:cxn>
                <a:cxn ang="0">
                  <a:pos x="501" y="23"/>
                </a:cxn>
                <a:cxn ang="0">
                  <a:pos x="517" y="31"/>
                </a:cxn>
                <a:cxn ang="0">
                  <a:pos x="532" y="31"/>
                </a:cxn>
                <a:cxn ang="0">
                  <a:pos x="548" y="38"/>
                </a:cxn>
                <a:cxn ang="0">
                  <a:pos x="301" y="911"/>
                </a:cxn>
              </a:cxnLst>
              <a:rect l="0" t="0" r="r" b="b"/>
              <a:pathLst>
                <a:path w="548" h="911">
                  <a:moveTo>
                    <a:pt x="301" y="911"/>
                  </a:moveTo>
                  <a:lnTo>
                    <a:pt x="0" y="46"/>
                  </a:lnTo>
                  <a:lnTo>
                    <a:pt x="15" y="46"/>
                  </a:lnTo>
                  <a:lnTo>
                    <a:pt x="31" y="38"/>
                  </a:lnTo>
                  <a:lnTo>
                    <a:pt x="46" y="38"/>
                  </a:lnTo>
                  <a:lnTo>
                    <a:pt x="62" y="31"/>
                  </a:lnTo>
                  <a:lnTo>
                    <a:pt x="77" y="31"/>
                  </a:lnTo>
                  <a:lnTo>
                    <a:pt x="92" y="23"/>
                  </a:lnTo>
                  <a:lnTo>
                    <a:pt x="108" y="23"/>
                  </a:lnTo>
                  <a:lnTo>
                    <a:pt x="123" y="15"/>
                  </a:lnTo>
                  <a:lnTo>
                    <a:pt x="139" y="15"/>
                  </a:lnTo>
                  <a:lnTo>
                    <a:pt x="154" y="15"/>
                  </a:lnTo>
                  <a:lnTo>
                    <a:pt x="170" y="8"/>
                  </a:lnTo>
                  <a:lnTo>
                    <a:pt x="185" y="8"/>
                  </a:lnTo>
                  <a:lnTo>
                    <a:pt x="201" y="8"/>
                  </a:lnTo>
                  <a:lnTo>
                    <a:pt x="216" y="0"/>
                  </a:lnTo>
                  <a:lnTo>
                    <a:pt x="231" y="0"/>
                  </a:lnTo>
                  <a:lnTo>
                    <a:pt x="247" y="0"/>
                  </a:lnTo>
                  <a:lnTo>
                    <a:pt x="262" y="0"/>
                  </a:lnTo>
                  <a:lnTo>
                    <a:pt x="278" y="0"/>
                  </a:lnTo>
                  <a:lnTo>
                    <a:pt x="301" y="0"/>
                  </a:lnTo>
                  <a:lnTo>
                    <a:pt x="316" y="0"/>
                  </a:lnTo>
                  <a:lnTo>
                    <a:pt x="332" y="0"/>
                  </a:lnTo>
                  <a:lnTo>
                    <a:pt x="347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93" y="8"/>
                  </a:lnTo>
                  <a:lnTo>
                    <a:pt x="409" y="8"/>
                  </a:lnTo>
                  <a:lnTo>
                    <a:pt x="424" y="8"/>
                  </a:lnTo>
                  <a:lnTo>
                    <a:pt x="440" y="15"/>
                  </a:lnTo>
                  <a:lnTo>
                    <a:pt x="455" y="15"/>
                  </a:lnTo>
                  <a:lnTo>
                    <a:pt x="471" y="15"/>
                  </a:lnTo>
                  <a:lnTo>
                    <a:pt x="486" y="23"/>
                  </a:lnTo>
                  <a:lnTo>
                    <a:pt x="501" y="23"/>
                  </a:lnTo>
                  <a:lnTo>
                    <a:pt x="517" y="31"/>
                  </a:lnTo>
                  <a:lnTo>
                    <a:pt x="532" y="31"/>
                  </a:lnTo>
                  <a:lnTo>
                    <a:pt x="548" y="38"/>
                  </a:lnTo>
                  <a:lnTo>
                    <a:pt x="301" y="9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1" name="Freeform 17"/>
            <p:cNvSpPr>
              <a:spLocks/>
            </p:cNvSpPr>
            <p:nvPr/>
          </p:nvSpPr>
          <p:spPr bwMode="auto">
            <a:xfrm>
              <a:off x="1873" y="1569"/>
              <a:ext cx="2119" cy="2201"/>
            </a:xfrm>
            <a:custGeom>
              <a:avLst/>
              <a:gdLst/>
              <a:ahLst/>
              <a:cxnLst>
                <a:cxn ang="0">
                  <a:pos x="1743" y="1251"/>
                </a:cxn>
                <a:cxn ang="0">
                  <a:pos x="1713" y="1313"/>
                </a:cxn>
                <a:cxn ang="0">
                  <a:pos x="1682" y="1367"/>
                </a:cxn>
                <a:cxn ang="0">
                  <a:pos x="1643" y="1421"/>
                </a:cxn>
                <a:cxn ang="0">
                  <a:pos x="1605" y="1467"/>
                </a:cxn>
                <a:cxn ang="0">
                  <a:pos x="1558" y="1513"/>
                </a:cxn>
                <a:cxn ang="0">
                  <a:pos x="1512" y="1560"/>
                </a:cxn>
                <a:cxn ang="0">
                  <a:pos x="1466" y="1598"/>
                </a:cxn>
                <a:cxn ang="0">
                  <a:pos x="1412" y="1637"/>
                </a:cxn>
                <a:cxn ang="0">
                  <a:pos x="1358" y="1668"/>
                </a:cxn>
                <a:cxn ang="0">
                  <a:pos x="1304" y="1699"/>
                </a:cxn>
                <a:cxn ang="0">
                  <a:pos x="1242" y="1722"/>
                </a:cxn>
                <a:cxn ang="0">
                  <a:pos x="1180" y="1737"/>
                </a:cxn>
                <a:cxn ang="0">
                  <a:pos x="1118" y="1760"/>
                </a:cxn>
                <a:cxn ang="0">
                  <a:pos x="1057" y="1768"/>
                </a:cxn>
                <a:cxn ang="0">
                  <a:pos x="995" y="1776"/>
                </a:cxn>
                <a:cxn ang="0">
                  <a:pos x="933" y="1784"/>
                </a:cxn>
                <a:cxn ang="0">
                  <a:pos x="864" y="1776"/>
                </a:cxn>
                <a:cxn ang="0">
                  <a:pos x="802" y="1776"/>
                </a:cxn>
                <a:cxn ang="0">
                  <a:pos x="740" y="1760"/>
                </a:cxn>
                <a:cxn ang="0">
                  <a:pos x="679" y="1753"/>
                </a:cxn>
                <a:cxn ang="0">
                  <a:pos x="617" y="1730"/>
                </a:cxn>
                <a:cxn ang="0">
                  <a:pos x="555" y="1706"/>
                </a:cxn>
                <a:cxn ang="0">
                  <a:pos x="501" y="1683"/>
                </a:cxn>
                <a:cxn ang="0">
                  <a:pos x="447" y="1652"/>
                </a:cxn>
                <a:cxn ang="0">
                  <a:pos x="393" y="1614"/>
                </a:cxn>
                <a:cxn ang="0">
                  <a:pos x="339" y="1575"/>
                </a:cxn>
                <a:cxn ang="0">
                  <a:pos x="293" y="1537"/>
                </a:cxn>
                <a:cxn ang="0">
                  <a:pos x="247" y="1490"/>
                </a:cxn>
                <a:cxn ang="0">
                  <a:pos x="208" y="1444"/>
                </a:cxn>
                <a:cxn ang="0">
                  <a:pos x="169" y="1390"/>
                </a:cxn>
                <a:cxn ang="0">
                  <a:pos x="131" y="1336"/>
                </a:cxn>
                <a:cxn ang="0">
                  <a:pos x="100" y="1282"/>
                </a:cxn>
                <a:cxn ang="0">
                  <a:pos x="77" y="1228"/>
                </a:cxn>
                <a:cxn ang="0">
                  <a:pos x="54" y="1166"/>
                </a:cxn>
                <a:cxn ang="0">
                  <a:pos x="30" y="1104"/>
                </a:cxn>
                <a:cxn ang="0">
                  <a:pos x="15" y="1042"/>
                </a:cxn>
                <a:cxn ang="0">
                  <a:pos x="7" y="981"/>
                </a:cxn>
                <a:cxn ang="0">
                  <a:pos x="0" y="919"/>
                </a:cxn>
                <a:cxn ang="0">
                  <a:pos x="0" y="849"/>
                </a:cxn>
                <a:cxn ang="0">
                  <a:pos x="7" y="788"/>
                </a:cxn>
                <a:cxn ang="0">
                  <a:pos x="15" y="726"/>
                </a:cxn>
                <a:cxn ang="0">
                  <a:pos x="23" y="664"/>
                </a:cxn>
                <a:cxn ang="0">
                  <a:pos x="38" y="602"/>
                </a:cxn>
                <a:cxn ang="0">
                  <a:pos x="61" y="541"/>
                </a:cxn>
                <a:cxn ang="0">
                  <a:pos x="84" y="479"/>
                </a:cxn>
                <a:cxn ang="0">
                  <a:pos x="115" y="425"/>
                </a:cxn>
                <a:cxn ang="0">
                  <a:pos x="146" y="371"/>
                </a:cxn>
                <a:cxn ang="0">
                  <a:pos x="185" y="317"/>
                </a:cxn>
                <a:cxn ang="0">
                  <a:pos x="223" y="270"/>
                </a:cxn>
                <a:cxn ang="0">
                  <a:pos x="270" y="224"/>
                </a:cxn>
                <a:cxn ang="0">
                  <a:pos x="316" y="178"/>
                </a:cxn>
                <a:cxn ang="0">
                  <a:pos x="362" y="139"/>
                </a:cxn>
                <a:cxn ang="0">
                  <a:pos x="416" y="100"/>
                </a:cxn>
                <a:cxn ang="0">
                  <a:pos x="470" y="70"/>
                </a:cxn>
                <a:cxn ang="0">
                  <a:pos x="524" y="39"/>
                </a:cxn>
                <a:cxn ang="0">
                  <a:pos x="586" y="16"/>
                </a:cxn>
              </a:cxnLst>
              <a:rect l="0" t="0" r="r" b="b"/>
              <a:pathLst>
                <a:path w="1751" h="1784">
                  <a:moveTo>
                    <a:pt x="918" y="865"/>
                  </a:moveTo>
                  <a:lnTo>
                    <a:pt x="1751" y="1228"/>
                  </a:lnTo>
                  <a:lnTo>
                    <a:pt x="1751" y="1235"/>
                  </a:lnTo>
                  <a:lnTo>
                    <a:pt x="1743" y="1251"/>
                  </a:lnTo>
                  <a:lnTo>
                    <a:pt x="1736" y="1266"/>
                  </a:lnTo>
                  <a:lnTo>
                    <a:pt x="1728" y="1282"/>
                  </a:lnTo>
                  <a:lnTo>
                    <a:pt x="1720" y="1297"/>
                  </a:lnTo>
                  <a:lnTo>
                    <a:pt x="1713" y="1313"/>
                  </a:lnTo>
                  <a:lnTo>
                    <a:pt x="1705" y="1320"/>
                  </a:lnTo>
                  <a:lnTo>
                    <a:pt x="1697" y="1336"/>
                  </a:lnTo>
                  <a:lnTo>
                    <a:pt x="1689" y="1351"/>
                  </a:lnTo>
                  <a:lnTo>
                    <a:pt x="1682" y="1367"/>
                  </a:lnTo>
                  <a:lnTo>
                    <a:pt x="1674" y="1374"/>
                  </a:lnTo>
                  <a:lnTo>
                    <a:pt x="1659" y="1390"/>
                  </a:lnTo>
                  <a:lnTo>
                    <a:pt x="1651" y="1405"/>
                  </a:lnTo>
                  <a:lnTo>
                    <a:pt x="1643" y="1421"/>
                  </a:lnTo>
                  <a:lnTo>
                    <a:pt x="1635" y="1428"/>
                  </a:lnTo>
                  <a:lnTo>
                    <a:pt x="1620" y="1444"/>
                  </a:lnTo>
                  <a:lnTo>
                    <a:pt x="1612" y="1452"/>
                  </a:lnTo>
                  <a:lnTo>
                    <a:pt x="1605" y="1467"/>
                  </a:lnTo>
                  <a:lnTo>
                    <a:pt x="1589" y="1475"/>
                  </a:lnTo>
                  <a:lnTo>
                    <a:pt x="1581" y="1490"/>
                  </a:lnTo>
                  <a:lnTo>
                    <a:pt x="1574" y="1506"/>
                  </a:lnTo>
                  <a:lnTo>
                    <a:pt x="1558" y="1513"/>
                  </a:lnTo>
                  <a:lnTo>
                    <a:pt x="1551" y="1521"/>
                  </a:lnTo>
                  <a:lnTo>
                    <a:pt x="1535" y="1537"/>
                  </a:lnTo>
                  <a:lnTo>
                    <a:pt x="1527" y="1544"/>
                  </a:lnTo>
                  <a:lnTo>
                    <a:pt x="1512" y="1560"/>
                  </a:lnTo>
                  <a:lnTo>
                    <a:pt x="1504" y="1567"/>
                  </a:lnTo>
                  <a:lnTo>
                    <a:pt x="1489" y="1575"/>
                  </a:lnTo>
                  <a:lnTo>
                    <a:pt x="1473" y="1591"/>
                  </a:lnTo>
                  <a:lnTo>
                    <a:pt x="1466" y="1598"/>
                  </a:lnTo>
                  <a:lnTo>
                    <a:pt x="1450" y="1606"/>
                  </a:lnTo>
                  <a:lnTo>
                    <a:pt x="1435" y="1614"/>
                  </a:lnTo>
                  <a:lnTo>
                    <a:pt x="1427" y="1621"/>
                  </a:lnTo>
                  <a:lnTo>
                    <a:pt x="1412" y="1637"/>
                  </a:lnTo>
                  <a:lnTo>
                    <a:pt x="1396" y="1645"/>
                  </a:lnTo>
                  <a:lnTo>
                    <a:pt x="1381" y="1652"/>
                  </a:lnTo>
                  <a:lnTo>
                    <a:pt x="1373" y="1660"/>
                  </a:lnTo>
                  <a:lnTo>
                    <a:pt x="1358" y="1668"/>
                  </a:lnTo>
                  <a:lnTo>
                    <a:pt x="1342" y="1675"/>
                  </a:lnTo>
                  <a:lnTo>
                    <a:pt x="1327" y="1683"/>
                  </a:lnTo>
                  <a:lnTo>
                    <a:pt x="1311" y="1691"/>
                  </a:lnTo>
                  <a:lnTo>
                    <a:pt x="1304" y="1699"/>
                  </a:lnTo>
                  <a:lnTo>
                    <a:pt x="1288" y="1699"/>
                  </a:lnTo>
                  <a:lnTo>
                    <a:pt x="1273" y="1706"/>
                  </a:lnTo>
                  <a:lnTo>
                    <a:pt x="1257" y="1714"/>
                  </a:lnTo>
                  <a:lnTo>
                    <a:pt x="1242" y="1722"/>
                  </a:lnTo>
                  <a:lnTo>
                    <a:pt x="1226" y="1722"/>
                  </a:lnTo>
                  <a:lnTo>
                    <a:pt x="1211" y="1730"/>
                  </a:lnTo>
                  <a:lnTo>
                    <a:pt x="1196" y="1737"/>
                  </a:lnTo>
                  <a:lnTo>
                    <a:pt x="1180" y="1737"/>
                  </a:lnTo>
                  <a:lnTo>
                    <a:pt x="1165" y="1745"/>
                  </a:lnTo>
                  <a:lnTo>
                    <a:pt x="1149" y="1753"/>
                  </a:lnTo>
                  <a:lnTo>
                    <a:pt x="1134" y="1753"/>
                  </a:lnTo>
                  <a:lnTo>
                    <a:pt x="1118" y="1760"/>
                  </a:lnTo>
                  <a:lnTo>
                    <a:pt x="1103" y="1760"/>
                  </a:lnTo>
                  <a:lnTo>
                    <a:pt x="1088" y="1760"/>
                  </a:lnTo>
                  <a:lnTo>
                    <a:pt x="1072" y="1768"/>
                  </a:lnTo>
                  <a:lnTo>
                    <a:pt x="1057" y="1768"/>
                  </a:lnTo>
                  <a:lnTo>
                    <a:pt x="1041" y="1768"/>
                  </a:lnTo>
                  <a:lnTo>
                    <a:pt x="1026" y="1776"/>
                  </a:lnTo>
                  <a:lnTo>
                    <a:pt x="1010" y="1776"/>
                  </a:lnTo>
                  <a:lnTo>
                    <a:pt x="995" y="1776"/>
                  </a:lnTo>
                  <a:lnTo>
                    <a:pt x="980" y="1776"/>
                  </a:lnTo>
                  <a:lnTo>
                    <a:pt x="964" y="1776"/>
                  </a:lnTo>
                  <a:lnTo>
                    <a:pt x="949" y="1784"/>
                  </a:lnTo>
                  <a:lnTo>
                    <a:pt x="933" y="1784"/>
                  </a:lnTo>
                  <a:lnTo>
                    <a:pt x="910" y="1784"/>
                  </a:lnTo>
                  <a:lnTo>
                    <a:pt x="895" y="1784"/>
                  </a:lnTo>
                  <a:lnTo>
                    <a:pt x="879" y="1784"/>
                  </a:lnTo>
                  <a:lnTo>
                    <a:pt x="864" y="1776"/>
                  </a:lnTo>
                  <a:lnTo>
                    <a:pt x="848" y="1776"/>
                  </a:lnTo>
                  <a:lnTo>
                    <a:pt x="833" y="1776"/>
                  </a:lnTo>
                  <a:lnTo>
                    <a:pt x="818" y="1776"/>
                  </a:lnTo>
                  <a:lnTo>
                    <a:pt x="802" y="1776"/>
                  </a:lnTo>
                  <a:lnTo>
                    <a:pt x="787" y="1768"/>
                  </a:lnTo>
                  <a:lnTo>
                    <a:pt x="771" y="1768"/>
                  </a:lnTo>
                  <a:lnTo>
                    <a:pt x="756" y="1768"/>
                  </a:lnTo>
                  <a:lnTo>
                    <a:pt x="740" y="1760"/>
                  </a:lnTo>
                  <a:lnTo>
                    <a:pt x="725" y="1760"/>
                  </a:lnTo>
                  <a:lnTo>
                    <a:pt x="709" y="1760"/>
                  </a:lnTo>
                  <a:lnTo>
                    <a:pt x="694" y="1753"/>
                  </a:lnTo>
                  <a:lnTo>
                    <a:pt x="679" y="1753"/>
                  </a:lnTo>
                  <a:lnTo>
                    <a:pt x="663" y="1745"/>
                  </a:lnTo>
                  <a:lnTo>
                    <a:pt x="648" y="1737"/>
                  </a:lnTo>
                  <a:lnTo>
                    <a:pt x="632" y="1737"/>
                  </a:lnTo>
                  <a:lnTo>
                    <a:pt x="617" y="1730"/>
                  </a:lnTo>
                  <a:lnTo>
                    <a:pt x="601" y="1722"/>
                  </a:lnTo>
                  <a:lnTo>
                    <a:pt x="586" y="1722"/>
                  </a:lnTo>
                  <a:lnTo>
                    <a:pt x="571" y="1714"/>
                  </a:lnTo>
                  <a:lnTo>
                    <a:pt x="555" y="1706"/>
                  </a:lnTo>
                  <a:lnTo>
                    <a:pt x="540" y="1699"/>
                  </a:lnTo>
                  <a:lnTo>
                    <a:pt x="524" y="1699"/>
                  </a:lnTo>
                  <a:lnTo>
                    <a:pt x="517" y="1691"/>
                  </a:lnTo>
                  <a:lnTo>
                    <a:pt x="501" y="1683"/>
                  </a:lnTo>
                  <a:lnTo>
                    <a:pt x="486" y="1675"/>
                  </a:lnTo>
                  <a:lnTo>
                    <a:pt x="470" y="1668"/>
                  </a:lnTo>
                  <a:lnTo>
                    <a:pt x="455" y="1660"/>
                  </a:lnTo>
                  <a:lnTo>
                    <a:pt x="447" y="1652"/>
                  </a:lnTo>
                  <a:lnTo>
                    <a:pt x="432" y="1645"/>
                  </a:lnTo>
                  <a:lnTo>
                    <a:pt x="416" y="1637"/>
                  </a:lnTo>
                  <a:lnTo>
                    <a:pt x="401" y="1621"/>
                  </a:lnTo>
                  <a:lnTo>
                    <a:pt x="393" y="1614"/>
                  </a:lnTo>
                  <a:lnTo>
                    <a:pt x="378" y="1606"/>
                  </a:lnTo>
                  <a:lnTo>
                    <a:pt x="362" y="1598"/>
                  </a:lnTo>
                  <a:lnTo>
                    <a:pt x="355" y="1591"/>
                  </a:lnTo>
                  <a:lnTo>
                    <a:pt x="339" y="1575"/>
                  </a:lnTo>
                  <a:lnTo>
                    <a:pt x="324" y="1567"/>
                  </a:lnTo>
                  <a:lnTo>
                    <a:pt x="316" y="1560"/>
                  </a:lnTo>
                  <a:lnTo>
                    <a:pt x="301" y="1544"/>
                  </a:lnTo>
                  <a:lnTo>
                    <a:pt x="293" y="1537"/>
                  </a:lnTo>
                  <a:lnTo>
                    <a:pt x="277" y="1521"/>
                  </a:lnTo>
                  <a:lnTo>
                    <a:pt x="270" y="1513"/>
                  </a:lnTo>
                  <a:lnTo>
                    <a:pt x="254" y="1506"/>
                  </a:lnTo>
                  <a:lnTo>
                    <a:pt x="247" y="1490"/>
                  </a:lnTo>
                  <a:lnTo>
                    <a:pt x="239" y="1475"/>
                  </a:lnTo>
                  <a:lnTo>
                    <a:pt x="223" y="1467"/>
                  </a:lnTo>
                  <a:lnTo>
                    <a:pt x="216" y="1452"/>
                  </a:lnTo>
                  <a:lnTo>
                    <a:pt x="208" y="1444"/>
                  </a:lnTo>
                  <a:lnTo>
                    <a:pt x="193" y="1428"/>
                  </a:lnTo>
                  <a:lnTo>
                    <a:pt x="185" y="1421"/>
                  </a:lnTo>
                  <a:lnTo>
                    <a:pt x="177" y="1405"/>
                  </a:lnTo>
                  <a:lnTo>
                    <a:pt x="169" y="1390"/>
                  </a:lnTo>
                  <a:lnTo>
                    <a:pt x="154" y="1374"/>
                  </a:lnTo>
                  <a:lnTo>
                    <a:pt x="146" y="1367"/>
                  </a:lnTo>
                  <a:lnTo>
                    <a:pt x="139" y="1351"/>
                  </a:lnTo>
                  <a:lnTo>
                    <a:pt x="131" y="1336"/>
                  </a:lnTo>
                  <a:lnTo>
                    <a:pt x="123" y="1320"/>
                  </a:lnTo>
                  <a:lnTo>
                    <a:pt x="115" y="1313"/>
                  </a:lnTo>
                  <a:lnTo>
                    <a:pt x="108" y="1297"/>
                  </a:lnTo>
                  <a:lnTo>
                    <a:pt x="100" y="1282"/>
                  </a:lnTo>
                  <a:lnTo>
                    <a:pt x="92" y="1266"/>
                  </a:lnTo>
                  <a:lnTo>
                    <a:pt x="84" y="1251"/>
                  </a:lnTo>
                  <a:lnTo>
                    <a:pt x="77" y="1235"/>
                  </a:lnTo>
                  <a:lnTo>
                    <a:pt x="77" y="1228"/>
                  </a:lnTo>
                  <a:lnTo>
                    <a:pt x="69" y="1212"/>
                  </a:lnTo>
                  <a:lnTo>
                    <a:pt x="61" y="1197"/>
                  </a:lnTo>
                  <a:lnTo>
                    <a:pt x="54" y="1181"/>
                  </a:lnTo>
                  <a:lnTo>
                    <a:pt x="54" y="1166"/>
                  </a:lnTo>
                  <a:lnTo>
                    <a:pt x="46" y="1150"/>
                  </a:lnTo>
                  <a:lnTo>
                    <a:pt x="38" y="1135"/>
                  </a:lnTo>
                  <a:lnTo>
                    <a:pt x="38" y="1120"/>
                  </a:lnTo>
                  <a:lnTo>
                    <a:pt x="30" y="1104"/>
                  </a:lnTo>
                  <a:lnTo>
                    <a:pt x="30" y="1089"/>
                  </a:lnTo>
                  <a:lnTo>
                    <a:pt x="23" y="1073"/>
                  </a:lnTo>
                  <a:lnTo>
                    <a:pt x="23" y="1058"/>
                  </a:lnTo>
                  <a:lnTo>
                    <a:pt x="15" y="1042"/>
                  </a:lnTo>
                  <a:lnTo>
                    <a:pt x="15" y="1027"/>
                  </a:lnTo>
                  <a:lnTo>
                    <a:pt x="15" y="1012"/>
                  </a:lnTo>
                  <a:lnTo>
                    <a:pt x="7" y="996"/>
                  </a:lnTo>
                  <a:lnTo>
                    <a:pt x="7" y="981"/>
                  </a:lnTo>
                  <a:lnTo>
                    <a:pt x="7" y="965"/>
                  </a:lnTo>
                  <a:lnTo>
                    <a:pt x="7" y="950"/>
                  </a:lnTo>
                  <a:lnTo>
                    <a:pt x="0" y="934"/>
                  </a:lnTo>
                  <a:lnTo>
                    <a:pt x="0" y="919"/>
                  </a:lnTo>
                  <a:lnTo>
                    <a:pt x="0" y="896"/>
                  </a:lnTo>
                  <a:lnTo>
                    <a:pt x="0" y="880"/>
                  </a:lnTo>
                  <a:lnTo>
                    <a:pt x="0" y="865"/>
                  </a:lnTo>
                  <a:lnTo>
                    <a:pt x="0" y="849"/>
                  </a:lnTo>
                  <a:lnTo>
                    <a:pt x="0" y="834"/>
                  </a:lnTo>
                  <a:lnTo>
                    <a:pt x="0" y="818"/>
                  </a:lnTo>
                  <a:lnTo>
                    <a:pt x="0" y="803"/>
                  </a:lnTo>
                  <a:lnTo>
                    <a:pt x="7" y="788"/>
                  </a:lnTo>
                  <a:lnTo>
                    <a:pt x="7" y="772"/>
                  </a:lnTo>
                  <a:lnTo>
                    <a:pt x="7" y="757"/>
                  </a:lnTo>
                  <a:lnTo>
                    <a:pt x="7" y="741"/>
                  </a:lnTo>
                  <a:lnTo>
                    <a:pt x="15" y="726"/>
                  </a:lnTo>
                  <a:lnTo>
                    <a:pt x="15" y="710"/>
                  </a:lnTo>
                  <a:lnTo>
                    <a:pt x="15" y="695"/>
                  </a:lnTo>
                  <a:lnTo>
                    <a:pt x="23" y="680"/>
                  </a:lnTo>
                  <a:lnTo>
                    <a:pt x="23" y="664"/>
                  </a:lnTo>
                  <a:lnTo>
                    <a:pt x="30" y="649"/>
                  </a:lnTo>
                  <a:lnTo>
                    <a:pt x="30" y="633"/>
                  </a:lnTo>
                  <a:lnTo>
                    <a:pt x="38" y="618"/>
                  </a:lnTo>
                  <a:lnTo>
                    <a:pt x="38" y="602"/>
                  </a:lnTo>
                  <a:lnTo>
                    <a:pt x="46" y="587"/>
                  </a:lnTo>
                  <a:lnTo>
                    <a:pt x="54" y="571"/>
                  </a:lnTo>
                  <a:lnTo>
                    <a:pt x="54" y="556"/>
                  </a:lnTo>
                  <a:lnTo>
                    <a:pt x="61" y="541"/>
                  </a:lnTo>
                  <a:lnTo>
                    <a:pt x="69" y="525"/>
                  </a:lnTo>
                  <a:lnTo>
                    <a:pt x="77" y="510"/>
                  </a:lnTo>
                  <a:lnTo>
                    <a:pt x="77" y="494"/>
                  </a:lnTo>
                  <a:lnTo>
                    <a:pt x="84" y="479"/>
                  </a:lnTo>
                  <a:lnTo>
                    <a:pt x="92" y="463"/>
                  </a:lnTo>
                  <a:lnTo>
                    <a:pt x="100" y="456"/>
                  </a:lnTo>
                  <a:lnTo>
                    <a:pt x="108" y="440"/>
                  </a:lnTo>
                  <a:lnTo>
                    <a:pt x="115" y="425"/>
                  </a:lnTo>
                  <a:lnTo>
                    <a:pt x="123" y="409"/>
                  </a:lnTo>
                  <a:lnTo>
                    <a:pt x="131" y="394"/>
                  </a:lnTo>
                  <a:lnTo>
                    <a:pt x="139" y="386"/>
                  </a:lnTo>
                  <a:lnTo>
                    <a:pt x="146" y="371"/>
                  </a:lnTo>
                  <a:lnTo>
                    <a:pt x="154" y="355"/>
                  </a:lnTo>
                  <a:lnTo>
                    <a:pt x="169" y="340"/>
                  </a:lnTo>
                  <a:lnTo>
                    <a:pt x="177" y="332"/>
                  </a:lnTo>
                  <a:lnTo>
                    <a:pt x="185" y="317"/>
                  </a:lnTo>
                  <a:lnTo>
                    <a:pt x="193" y="309"/>
                  </a:lnTo>
                  <a:lnTo>
                    <a:pt x="208" y="293"/>
                  </a:lnTo>
                  <a:lnTo>
                    <a:pt x="216" y="278"/>
                  </a:lnTo>
                  <a:lnTo>
                    <a:pt x="223" y="270"/>
                  </a:lnTo>
                  <a:lnTo>
                    <a:pt x="239" y="255"/>
                  </a:lnTo>
                  <a:lnTo>
                    <a:pt x="247" y="247"/>
                  </a:lnTo>
                  <a:lnTo>
                    <a:pt x="254" y="232"/>
                  </a:lnTo>
                  <a:lnTo>
                    <a:pt x="270" y="224"/>
                  </a:lnTo>
                  <a:lnTo>
                    <a:pt x="277" y="209"/>
                  </a:lnTo>
                  <a:lnTo>
                    <a:pt x="293" y="201"/>
                  </a:lnTo>
                  <a:lnTo>
                    <a:pt x="301" y="185"/>
                  </a:lnTo>
                  <a:lnTo>
                    <a:pt x="316" y="178"/>
                  </a:lnTo>
                  <a:lnTo>
                    <a:pt x="324" y="170"/>
                  </a:lnTo>
                  <a:lnTo>
                    <a:pt x="339" y="155"/>
                  </a:lnTo>
                  <a:lnTo>
                    <a:pt x="355" y="147"/>
                  </a:lnTo>
                  <a:lnTo>
                    <a:pt x="362" y="139"/>
                  </a:lnTo>
                  <a:lnTo>
                    <a:pt x="378" y="131"/>
                  </a:lnTo>
                  <a:lnTo>
                    <a:pt x="393" y="116"/>
                  </a:lnTo>
                  <a:lnTo>
                    <a:pt x="401" y="108"/>
                  </a:lnTo>
                  <a:lnTo>
                    <a:pt x="416" y="100"/>
                  </a:lnTo>
                  <a:lnTo>
                    <a:pt x="432" y="93"/>
                  </a:lnTo>
                  <a:lnTo>
                    <a:pt x="447" y="85"/>
                  </a:lnTo>
                  <a:lnTo>
                    <a:pt x="455" y="77"/>
                  </a:lnTo>
                  <a:lnTo>
                    <a:pt x="470" y="70"/>
                  </a:lnTo>
                  <a:lnTo>
                    <a:pt x="486" y="62"/>
                  </a:lnTo>
                  <a:lnTo>
                    <a:pt x="501" y="54"/>
                  </a:lnTo>
                  <a:lnTo>
                    <a:pt x="517" y="46"/>
                  </a:lnTo>
                  <a:lnTo>
                    <a:pt x="524" y="39"/>
                  </a:lnTo>
                  <a:lnTo>
                    <a:pt x="540" y="31"/>
                  </a:lnTo>
                  <a:lnTo>
                    <a:pt x="555" y="23"/>
                  </a:lnTo>
                  <a:lnTo>
                    <a:pt x="571" y="23"/>
                  </a:lnTo>
                  <a:lnTo>
                    <a:pt x="586" y="16"/>
                  </a:lnTo>
                  <a:lnTo>
                    <a:pt x="601" y="8"/>
                  </a:lnTo>
                  <a:lnTo>
                    <a:pt x="617" y="0"/>
                  </a:lnTo>
                  <a:lnTo>
                    <a:pt x="918" y="865"/>
                  </a:lnTo>
                  <a:close/>
                </a:path>
              </a:pathLst>
            </a:custGeom>
            <a:gradFill rotWithShape="1">
              <a:gsLst>
                <a:gs pos="0">
                  <a:srgbClr val="3366CC"/>
                </a:gs>
                <a:gs pos="100000">
                  <a:srgbClr val="33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2" name="Freeform 18"/>
            <p:cNvSpPr>
              <a:spLocks/>
            </p:cNvSpPr>
            <p:nvPr/>
          </p:nvSpPr>
          <p:spPr bwMode="auto">
            <a:xfrm>
              <a:off x="1873" y="1569"/>
              <a:ext cx="2119" cy="2201"/>
            </a:xfrm>
            <a:custGeom>
              <a:avLst/>
              <a:gdLst/>
              <a:ahLst/>
              <a:cxnLst>
                <a:cxn ang="0">
                  <a:pos x="1743" y="1251"/>
                </a:cxn>
                <a:cxn ang="0">
                  <a:pos x="1713" y="1313"/>
                </a:cxn>
                <a:cxn ang="0">
                  <a:pos x="1682" y="1367"/>
                </a:cxn>
                <a:cxn ang="0">
                  <a:pos x="1643" y="1421"/>
                </a:cxn>
                <a:cxn ang="0">
                  <a:pos x="1605" y="1467"/>
                </a:cxn>
                <a:cxn ang="0">
                  <a:pos x="1558" y="1513"/>
                </a:cxn>
                <a:cxn ang="0">
                  <a:pos x="1512" y="1560"/>
                </a:cxn>
                <a:cxn ang="0">
                  <a:pos x="1466" y="1598"/>
                </a:cxn>
                <a:cxn ang="0">
                  <a:pos x="1412" y="1637"/>
                </a:cxn>
                <a:cxn ang="0">
                  <a:pos x="1358" y="1668"/>
                </a:cxn>
                <a:cxn ang="0">
                  <a:pos x="1304" y="1699"/>
                </a:cxn>
                <a:cxn ang="0">
                  <a:pos x="1242" y="1722"/>
                </a:cxn>
                <a:cxn ang="0">
                  <a:pos x="1180" y="1737"/>
                </a:cxn>
                <a:cxn ang="0">
                  <a:pos x="1118" y="1760"/>
                </a:cxn>
                <a:cxn ang="0">
                  <a:pos x="1057" y="1768"/>
                </a:cxn>
                <a:cxn ang="0">
                  <a:pos x="995" y="1776"/>
                </a:cxn>
                <a:cxn ang="0">
                  <a:pos x="933" y="1784"/>
                </a:cxn>
                <a:cxn ang="0">
                  <a:pos x="864" y="1776"/>
                </a:cxn>
                <a:cxn ang="0">
                  <a:pos x="802" y="1776"/>
                </a:cxn>
                <a:cxn ang="0">
                  <a:pos x="740" y="1760"/>
                </a:cxn>
                <a:cxn ang="0">
                  <a:pos x="679" y="1753"/>
                </a:cxn>
                <a:cxn ang="0">
                  <a:pos x="617" y="1730"/>
                </a:cxn>
                <a:cxn ang="0">
                  <a:pos x="555" y="1706"/>
                </a:cxn>
                <a:cxn ang="0">
                  <a:pos x="501" y="1683"/>
                </a:cxn>
                <a:cxn ang="0">
                  <a:pos x="447" y="1652"/>
                </a:cxn>
                <a:cxn ang="0">
                  <a:pos x="393" y="1614"/>
                </a:cxn>
                <a:cxn ang="0">
                  <a:pos x="339" y="1575"/>
                </a:cxn>
                <a:cxn ang="0">
                  <a:pos x="293" y="1537"/>
                </a:cxn>
                <a:cxn ang="0">
                  <a:pos x="247" y="1490"/>
                </a:cxn>
                <a:cxn ang="0">
                  <a:pos x="208" y="1444"/>
                </a:cxn>
                <a:cxn ang="0">
                  <a:pos x="169" y="1390"/>
                </a:cxn>
                <a:cxn ang="0">
                  <a:pos x="131" y="1336"/>
                </a:cxn>
                <a:cxn ang="0">
                  <a:pos x="100" y="1282"/>
                </a:cxn>
                <a:cxn ang="0">
                  <a:pos x="77" y="1228"/>
                </a:cxn>
                <a:cxn ang="0">
                  <a:pos x="54" y="1166"/>
                </a:cxn>
                <a:cxn ang="0">
                  <a:pos x="30" y="1104"/>
                </a:cxn>
                <a:cxn ang="0">
                  <a:pos x="15" y="1042"/>
                </a:cxn>
                <a:cxn ang="0">
                  <a:pos x="7" y="981"/>
                </a:cxn>
                <a:cxn ang="0">
                  <a:pos x="0" y="919"/>
                </a:cxn>
                <a:cxn ang="0">
                  <a:pos x="0" y="849"/>
                </a:cxn>
                <a:cxn ang="0">
                  <a:pos x="7" y="788"/>
                </a:cxn>
                <a:cxn ang="0">
                  <a:pos x="15" y="726"/>
                </a:cxn>
                <a:cxn ang="0">
                  <a:pos x="23" y="664"/>
                </a:cxn>
                <a:cxn ang="0">
                  <a:pos x="38" y="602"/>
                </a:cxn>
                <a:cxn ang="0">
                  <a:pos x="61" y="541"/>
                </a:cxn>
                <a:cxn ang="0">
                  <a:pos x="84" y="479"/>
                </a:cxn>
                <a:cxn ang="0">
                  <a:pos x="115" y="425"/>
                </a:cxn>
                <a:cxn ang="0">
                  <a:pos x="146" y="371"/>
                </a:cxn>
                <a:cxn ang="0">
                  <a:pos x="185" y="317"/>
                </a:cxn>
                <a:cxn ang="0">
                  <a:pos x="223" y="270"/>
                </a:cxn>
                <a:cxn ang="0">
                  <a:pos x="270" y="224"/>
                </a:cxn>
                <a:cxn ang="0">
                  <a:pos x="316" y="178"/>
                </a:cxn>
                <a:cxn ang="0">
                  <a:pos x="362" y="139"/>
                </a:cxn>
                <a:cxn ang="0">
                  <a:pos x="416" y="100"/>
                </a:cxn>
                <a:cxn ang="0">
                  <a:pos x="470" y="70"/>
                </a:cxn>
                <a:cxn ang="0">
                  <a:pos x="524" y="39"/>
                </a:cxn>
                <a:cxn ang="0">
                  <a:pos x="586" y="16"/>
                </a:cxn>
              </a:cxnLst>
              <a:rect l="0" t="0" r="r" b="b"/>
              <a:pathLst>
                <a:path w="1751" h="1784">
                  <a:moveTo>
                    <a:pt x="918" y="865"/>
                  </a:moveTo>
                  <a:lnTo>
                    <a:pt x="1751" y="1228"/>
                  </a:lnTo>
                  <a:lnTo>
                    <a:pt x="1751" y="1235"/>
                  </a:lnTo>
                  <a:lnTo>
                    <a:pt x="1743" y="1251"/>
                  </a:lnTo>
                  <a:lnTo>
                    <a:pt x="1736" y="1266"/>
                  </a:lnTo>
                  <a:lnTo>
                    <a:pt x="1728" y="1282"/>
                  </a:lnTo>
                  <a:lnTo>
                    <a:pt x="1720" y="1297"/>
                  </a:lnTo>
                  <a:lnTo>
                    <a:pt x="1713" y="1313"/>
                  </a:lnTo>
                  <a:lnTo>
                    <a:pt x="1705" y="1320"/>
                  </a:lnTo>
                  <a:lnTo>
                    <a:pt x="1697" y="1336"/>
                  </a:lnTo>
                  <a:lnTo>
                    <a:pt x="1689" y="1351"/>
                  </a:lnTo>
                  <a:lnTo>
                    <a:pt x="1682" y="1367"/>
                  </a:lnTo>
                  <a:lnTo>
                    <a:pt x="1674" y="1374"/>
                  </a:lnTo>
                  <a:lnTo>
                    <a:pt x="1659" y="1390"/>
                  </a:lnTo>
                  <a:lnTo>
                    <a:pt x="1651" y="1405"/>
                  </a:lnTo>
                  <a:lnTo>
                    <a:pt x="1643" y="1421"/>
                  </a:lnTo>
                  <a:lnTo>
                    <a:pt x="1635" y="1428"/>
                  </a:lnTo>
                  <a:lnTo>
                    <a:pt x="1620" y="1444"/>
                  </a:lnTo>
                  <a:lnTo>
                    <a:pt x="1612" y="1452"/>
                  </a:lnTo>
                  <a:lnTo>
                    <a:pt x="1605" y="1467"/>
                  </a:lnTo>
                  <a:lnTo>
                    <a:pt x="1589" y="1475"/>
                  </a:lnTo>
                  <a:lnTo>
                    <a:pt x="1581" y="1490"/>
                  </a:lnTo>
                  <a:lnTo>
                    <a:pt x="1574" y="1506"/>
                  </a:lnTo>
                  <a:lnTo>
                    <a:pt x="1558" y="1513"/>
                  </a:lnTo>
                  <a:lnTo>
                    <a:pt x="1551" y="1521"/>
                  </a:lnTo>
                  <a:lnTo>
                    <a:pt x="1535" y="1537"/>
                  </a:lnTo>
                  <a:lnTo>
                    <a:pt x="1527" y="1544"/>
                  </a:lnTo>
                  <a:lnTo>
                    <a:pt x="1512" y="1560"/>
                  </a:lnTo>
                  <a:lnTo>
                    <a:pt x="1504" y="1567"/>
                  </a:lnTo>
                  <a:lnTo>
                    <a:pt x="1489" y="1575"/>
                  </a:lnTo>
                  <a:lnTo>
                    <a:pt x="1473" y="1591"/>
                  </a:lnTo>
                  <a:lnTo>
                    <a:pt x="1466" y="1598"/>
                  </a:lnTo>
                  <a:lnTo>
                    <a:pt x="1450" y="1606"/>
                  </a:lnTo>
                  <a:lnTo>
                    <a:pt x="1435" y="1614"/>
                  </a:lnTo>
                  <a:lnTo>
                    <a:pt x="1427" y="1621"/>
                  </a:lnTo>
                  <a:lnTo>
                    <a:pt x="1412" y="1637"/>
                  </a:lnTo>
                  <a:lnTo>
                    <a:pt x="1396" y="1645"/>
                  </a:lnTo>
                  <a:lnTo>
                    <a:pt x="1381" y="1652"/>
                  </a:lnTo>
                  <a:lnTo>
                    <a:pt x="1373" y="1660"/>
                  </a:lnTo>
                  <a:lnTo>
                    <a:pt x="1358" y="1668"/>
                  </a:lnTo>
                  <a:lnTo>
                    <a:pt x="1342" y="1675"/>
                  </a:lnTo>
                  <a:lnTo>
                    <a:pt x="1327" y="1683"/>
                  </a:lnTo>
                  <a:lnTo>
                    <a:pt x="1311" y="1691"/>
                  </a:lnTo>
                  <a:lnTo>
                    <a:pt x="1304" y="1699"/>
                  </a:lnTo>
                  <a:lnTo>
                    <a:pt x="1288" y="1699"/>
                  </a:lnTo>
                  <a:lnTo>
                    <a:pt x="1273" y="1706"/>
                  </a:lnTo>
                  <a:lnTo>
                    <a:pt x="1257" y="1714"/>
                  </a:lnTo>
                  <a:lnTo>
                    <a:pt x="1242" y="1722"/>
                  </a:lnTo>
                  <a:lnTo>
                    <a:pt x="1226" y="1722"/>
                  </a:lnTo>
                  <a:lnTo>
                    <a:pt x="1211" y="1730"/>
                  </a:lnTo>
                  <a:lnTo>
                    <a:pt x="1196" y="1737"/>
                  </a:lnTo>
                  <a:lnTo>
                    <a:pt x="1180" y="1737"/>
                  </a:lnTo>
                  <a:lnTo>
                    <a:pt x="1165" y="1745"/>
                  </a:lnTo>
                  <a:lnTo>
                    <a:pt x="1149" y="1753"/>
                  </a:lnTo>
                  <a:lnTo>
                    <a:pt x="1134" y="1753"/>
                  </a:lnTo>
                  <a:lnTo>
                    <a:pt x="1118" y="1760"/>
                  </a:lnTo>
                  <a:lnTo>
                    <a:pt x="1103" y="1760"/>
                  </a:lnTo>
                  <a:lnTo>
                    <a:pt x="1088" y="1760"/>
                  </a:lnTo>
                  <a:lnTo>
                    <a:pt x="1072" y="1768"/>
                  </a:lnTo>
                  <a:lnTo>
                    <a:pt x="1057" y="1768"/>
                  </a:lnTo>
                  <a:lnTo>
                    <a:pt x="1041" y="1768"/>
                  </a:lnTo>
                  <a:lnTo>
                    <a:pt x="1026" y="1776"/>
                  </a:lnTo>
                  <a:lnTo>
                    <a:pt x="1010" y="1776"/>
                  </a:lnTo>
                  <a:lnTo>
                    <a:pt x="995" y="1776"/>
                  </a:lnTo>
                  <a:lnTo>
                    <a:pt x="980" y="1776"/>
                  </a:lnTo>
                  <a:lnTo>
                    <a:pt x="964" y="1776"/>
                  </a:lnTo>
                  <a:lnTo>
                    <a:pt x="949" y="1784"/>
                  </a:lnTo>
                  <a:lnTo>
                    <a:pt x="933" y="1784"/>
                  </a:lnTo>
                  <a:lnTo>
                    <a:pt x="910" y="1784"/>
                  </a:lnTo>
                  <a:lnTo>
                    <a:pt x="895" y="1784"/>
                  </a:lnTo>
                  <a:lnTo>
                    <a:pt x="879" y="1784"/>
                  </a:lnTo>
                  <a:lnTo>
                    <a:pt x="864" y="1776"/>
                  </a:lnTo>
                  <a:lnTo>
                    <a:pt x="848" y="1776"/>
                  </a:lnTo>
                  <a:lnTo>
                    <a:pt x="833" y="1776"/>
                  </a:lnTo>
                  <a:lnTo>
                    <a:pt x="818" y="1776"/>
                  </a:lnTo>
                  <a:lnTo>
                    <a:pt x="802" y="1776"/>
                  </a:lnTo>
                  <a:lnTo>
                    <a:pt x="787" y="1768"/>
                  </a:lnTo>
                  <a:lnTo>
                    <a:pt x="771" y="1768"/>
                  </a:lnTo>
                  <a:lnTo>
                    <a:pt x="756" y="1768"/>
                  </a:lnTo>
                  <a:lnTo>
                    <a:pt x="740" y="1760"/>
                  </a:lnTo>
                  <a:lnTo>
                    <a:pt x="725" y="1760"/>
                  </a:lnTo>
                  <a:lnTo>
                    <a:pt x="709" y="1760"/>
                  </a:lnTo>
                  <a:lnTo>
                    <a:pt x="694" y="1753"/>
                  </a:lnTo>
                  <a:lnTo>
                    <a:pt x="679" y="1753"/>
                  </a:lnTo>
                  <a:lnTo>
                    <a:pt x="663" y="1745"/>
                  </a:lnTo>
                  <a:lnTo>
                    <a:pt x="648" y="1737"/>
                  </a:lnTo>
                  <a:lnTo>
                    <a:pt x="632" y="1737"/>
                  </a:lnTo>
                  <a:lnTo>
                    <a:pt x="617" y="1730"/>
                  </a:lnTo>
                  <a:lnTo>
                    <a:pt x="601" y="1722"/>
                  </a:lnTo>
                  <a:lnTo>
                    <a:pt x="586" y="1722"/>
                  </a:lnTo>
                  <a:lnTo>
                    <a:pt x="571" y="1714"/>
                  </a:lnTo>
                  <a:lnTo>
                    <a:pt x="555" y="1706"/>
                  </a:lnTo>
                  <a:lnTo>
                    <a:pt x="540" y="1699"/>
                  </a:lnTo>
                  <a:lnTo>
                    <a:pt x="524" y="1699"/>
                  </a:lnTo>
                  <a:lnTo>
                    <a:pt x="517" y="1691"/>
                  </a:lnTo>
                  <a:lnTo>
                    <a:pt x="501" y="1683"/>
                  </a:lnTo>
                  <a:lnTo>
                    <a:pt x="486" y="1675"/>
                  </a:lnTo>
                  <a:lnTo>
                    <a:pt x="470" y="1668"/>
                  </a:lnTo>
                  <a:lnTo>
                    <a:pt x="455" y="1660"/>
                  </a:lnTo>
                  <a:lnTo>
                    <a:pt x="447" y="1652"/>
                  </a:lnTo>
                  <a:lnTo>
                    <a:pt x="432" y="1645"/>
                  </a:lnTo>
                  <a:lnTo>
                    <a:pt x="416" y="1637"/>
                  </a:lnTo>
                  <a:lnTo>
                    <a:pt x="401" y="1621"/>
                  </a:lnTo>
                  <a:lnTo>
                    <a:pt x="393" y="1614"/>
                  </a:lnTo>
                  <a:lnTo>
                    <a:pt x="378" y="1606"/>
                  </a:lnTo>
                  <a:lnTo>
                    <a:pt x="362" y="1598"/>
                  </a:lnTo>
                  <a:lnTo>
                    <a:pt x="355" y="1591"/>
                  </a:lnTo>
                  <a:lnTo>
                    <a:pt x="339" y="1575"/>
                  </a:lnTo>
                  <a:lnTo>
                    <a:pt x="324" y="1567"/>
                  </a:lnTo>
                  <a:lnTo>
                    <a:pt x="316" y="1560"/>
                  </a:lnTo>
                  <a:lnTo>
                    <a:pt x="301" y="1544"/>
                  </a:lnTo>
                  <a:lnTo>
                    <a:pt x="293" y="1537"/>
                  </a:lnTo>
                  <a:lnTo>
                    <a:pt x="277" y="1521"/>
                  </a:lnTo>
                  <a:lnTo>
                    <a:pt x="270" y="1513"/>
                  </a:lnTo>
                  <a:lnTo>
                    <a:pt x="254" y="1506"/>
                  </a:lnTo>
                  <a:lnTo>
                    <a:pt x="247" y="1490"/>
                  </a:lnTo>
                  <a:lnTo>
                    <a:pt x="239" y="1475"/>
                  </a:lnTo>
                  <a:lnTo>
                    <a:pt x="223" y="1467"/>
                  </a:lnTo>
                  <a:lnTo>
                    <a:pt x="216" y="1452"/>
                  </a:lnTo>
                  <a:lnTo>
                    <a:pt x="208" y="1444"/>
                  </a:lnTo>
                  <a:lnTo>
                    <a:pt x="193" y="1428"/>
                  </a:lnTo>
                  <a:lnTo>
                    <a:pt x="185" y="1421"/>
                  </a:lnTo>
                  <a:lnTo>
                    <a:pt x="177" y="1405"/>
                  </a:lnTo>
                  <a:lnTo>
                    <a:pt x="169" y="1390"/>
                  </a:lnTo>
                  <a:lnTo>
                    <a:pt x="154" y="1374"/>
                  </a:lnTo>
                  <a:lnTo>
                    <a:pt x="146" y="1367"/>
                  </a:lnTo>
                  <a:lnTo>
                    <a:pt x="139" y="1351"/>
                  </a:lnTo>
                  <a:lnTo>
                    <a:pt x="131" y="1336"/>
                  </a:lnTo>
                  <a:lnTo>
                    <a:pt x="123" y="1320"/>
                  </a:lnTo>
                  <a:lnTo>
                    <a:pt x="115" y="1313"/>
                  </a:lnTo>
                  <a:lnTo>
                    <a:pt x="108" y="1297"/>
                  </a:lnTo>
                  <a:lnTo>
                    <a:pt x="100" y="1282"/>
                  </a:lnTo>
                  <a:lnTo>
                    <a:pt x="92" y="1266"/>
                  </a:lnTo>
                  <a:lnTo>
                    <a:pt x="84" y="1251"/>
                  </a:lnTo>
                  <a:lnTo>
                    <a:pt x="77" y="1235"/>
                  </a:lnTo>
                  <a:lnTo>
                    <a:pt x="77" y="1228"/>
                  </a:lnTo>
                  <a:lnTo>
                    <a:pt x="69" y="1212"/>
                  </a:lnTo>
                  <a:lnTo>
                    <a:pt x="61" y="1197"/>
                  </a:lnTo>
                  <a:lnTo>
                    <a:pt x="54" y="1181"/>
                  </a:lnTo>
                  <a:lnTo>
                    <a:pt x="54" y="1166"/>
                  </a:lnTo>
                  <a:lnTo>
                    <a:pt x="46" y="1150"/>
                  </a:lnTo>
                  <a:lnTo>
                    <a:pt x="38" y="1135"/>
                  </a:lnTo>
                  <a:lnTo>
                    <a:pt x="38" y="1120"/>
                  </a:lnTo>
                  <a:lnTo>
                    <a:pt x="30" y="1104"/>
                  </a:lnTo>
                  <a:lnTo>
                    <a:pt x="30" y="1089"/>
                  </a:lnTo>
                  <a:lnTo>
                    <a:pt x="23" y="1073"/>
                  </a:lnTo>
                  <a:lnTo>
                    <a:pt x="23" y="1058"/>
                  </a:lnTo>
                  <a:lnTo>
                    <a:pt x="15" y="1042"/>
                  </a:lnTo>
                  <a:lnTo>
                    <a:pt x="15" y="1027"/>
                  </a:lnTo>
                  <a:lnTo>
                    <a:pt x="15" y="1012"/>
                  </a:lnTo>
                  <a:lnTo>
                    <a:pt x="7" y="996"/>
                  </a:lnTo>
                  <a:lnTo>
                    <a:pt x="7" y="981"/>
                  </a:lnTo>
                  <a:lnTo>
                    <a:pt x="7" y="965"/>
                  </a:lnTo>
                  <a:lnTo>
                    <a:pt x="7" y="950"/>
                  </a:lnTo>
                  <a:lnTo>
                    <a:pt x="0" y="934"/>
                  </a:lnTo>
                  <a:lnTo>
                    <a:pt x="0" y="919"/>
                  </a:lnTo>
                  <a:lnTo>
                    <a:pt x="0" y="896"/>
                  </a:lnTo>
                  <a:lnTo>
                    <a:pt x="0" y="880"/>
                  </a:lnTo>
                  <a:lnTo>
                    <a:pt x="0" y="865"/>
                  </a:lnTo>
                  <a:lnTo>
                    <a:pt x="0" y="849"/>
                  </a:lnTo>
                  <a:lnTo>
                    <a:pt x="0" y="834"/>
                  </a:lnTo>
                  <a:lnTo>
                    <a:pt x="0" y="818"/>
                  </a:lnTo>
                  <a:lnTo>
                    <a:pt x="0" y="803"/>
                  </a:lnTo>
                  <a:lnTo>
                    <a:pt x="7" y="788"/>
                  </a:lnTo>
                  <a:lnTo>
                    <a:pt x="7" y="772"/>
                  </a:lnTo>
                  <a:lnTo>
                    <a:pt x="7" y="757"/>
                  </a:lnTo>
                  <a:lnTo>
                    <a:pt x="7" y="741"/>
                  </a:lnTo>
                  <a:lnTo>
                    <a:pt x="15" y="726"/>
                  </a:lnTo>
                  <a:lnTo>
                    <a:pt x="15" y="710"/>
                  </a:lnTo>
                  <a:lnTo>
                    <a:pt x="15" y="695"/>
                  </a:lnTo>
                  <a:lnTo>
                    <a:pt x="23" y="680"/>
                  </a:lnTo>
                  <a:lnTo>
                    <a:pt x="23" y="664"/>
                  </a:lnTo>
                  <a:lnTo>
                    <a:pt x="30" y="649"/>
                  </a:lnTo>
                  <a:lnTo>
                    <a:pt x="30" y="633"/>
                  </a:lnTo>
                  <a:lnTo>
                    <a:pt x="38" y="618"/>
                  </a:lnTo>
                  <a:lnTo>
                    <a:pt x="38" y="602"/>
                  </a:lnTo>
                  <a:lnTo>
                    <a:pt x="46" y="587"/>
                  </a:lnTo>
                  <a:lnTo>
                    <a:pt x="54" y="571"/>
                  </a:lnTo>
                  <a:lnTo>
                    <a:pt x="54" y="556"/>
                  </a:lnTo>
                  <a:lnTo>
                    <a:pt x="61" y="541"/>
                  </a:lnTo>
                  <a:lnTo>
                    <a:pt x="69" y="525"/>
                  </a:lnTo>
                  <a:lnTo>
                    <a:pt x="77" y="510"/>
                  </a:lnTo>
                  <a:lnTo>
                    <a:pt x="77" y="494"/>
                  </a:lnTo>
                  <a:lnTo>
                    <a:pt x="84" y="479"/>
                  </a:lnTo>
                  <a:lnTo>
                    <a:pt x="92" y="463"/>
                  </a:lnTo>
                  <a:lnTo>
                    <a:pt x="100" y="456"/>
                  </a:lnTo>
                  <a:lnTo>
                    <a:pt x="108" y="440"/>
                  </a:lnTo>
                  <a:lnTo>
                    <a:pt x="115" y="425"/>
                  </a:lnTo>
                  <a:lnTo>
                    <a:pt x="123" y="409"/>
                  </a:lnTo>
                  <a:lnTo>
                    <a:pt x="131" y="394"/>
                  </a:lnTo>
                  <a:lnTo>
                    <a:pt x="139" y="386"/>
                  </a:lnTo>
                  <a:lnTo>
                    <a:pt x="146" y="371"/>
                  </a:lnTo>
                  <a:lnTo>
                    <a:pt x="154" y="355"/>
                  </a:lnTo>
                  <a:lnTo>
                    <a:pt x="169" y="340"/>
                  </a:lnTo>
                  <a:lnTo>
                    <a:pt x="177" y="332"/>
                  </a:lnTo>
                  <a:lnTo>
                    <a:pt x="185" y="317"/>
                  </a:lnTo>
                  <a:lnTo>
                    <a:pt x="193" y="309"/>
                  </a:lnTo>
                  <a:lnTo>
                    <a:pt x="208" y="293"/>
                  </a:lnTo>
                  <a:lnTo>
                    <a:pt x="216" y="278"/>
                  </a:lnTo>
                  <a:lnTo>
                    <a:pt x="223" y="270"/>
                  </a:lnTo>
                  <a:lnTo>
                    <a:pt x="239" y="255"/>
                  </a:lnTo>
                  <a:lnTo>
                    <a:pt x="247" y="247"/>
                  </a:lnTo>
                  <a:lnTo>
                    <a:pt x="254" y="232"/>
                  </a:lnTo>
                  <a:lnTo>
                    <a:pt x="270" y="224"/>
                  </a:lnTo>
                  <a:lnTo>
                    <a:pt x="277" y="209"/>
                  </a:lnTo>
                  <a:lnTo>
                    <a:pt x="293" y="201"/>
                  </a:lnTo>
                  <a:lnTo>
                    <a:pt x="301" y="185"/>
                  </a:lnTo>
                  <a:lnTo>
                    <a:pt x="316" y="178"/>
                  </a:lnTo>
                  <a:lnTo>
                    <a:pt x="324" y="170"/>
                  </a:lnTo>
                  <a:lnTo>
                    <a:pt x="339" y="155"/>
                  </a:lnTo>
                  <a:lnTo>
                    <a:pt x="355" y="147"/>
                  </a:lnTo>
                  <a:lnTo>
                    <a:pt x="362" y="139"/>
                  </a:lnTo>
                  <a:lnTo>
                    <a:pt x="378" y="131"/>
                  </a:lnTo>
                  <a:lnTo>
                    <a:pt x="393" y="116"/>
                  </a:lnTo>
                  <a:lnTo>
                    <a:pt x="401" y="108"/>
                  </a:lnTo>
                  <a:lnTo>
                    <a:pt x="416" y="100"/>
                  </a:lnTo>
                  <a:lnTo>
                    <a:pt x="432" y="93"/>
                  </a:lnTo>
                  <a:lnTo>
                    <a:pt x="447" y="85"/>
                  </a:lnTo>
                  <a:lnTo>
                    <a:pt x="455" y="77"/>
                  </a:lnTo>
                  <a:lnTo>
                    <a:pt x="470" y="70"/>
                  </a:lnTo>
                  <a:lnTo>
                    <a:pt x="486" y="62"/>
                  </a:lnTo>
                  <a:lnTo>
                    <a:pt x="501" y="54"/>
                  </a:lnTo>
                  <a:lnTo>
                    <a:pt x="517" y="46"/>
                  </a:lnTo>
                  <a:lnTo>
                    <a:pt x="524" y="39"/>
                  </a:lnTo>
                  <a:lnTo>
                    <a:pt x="540" y="31"/>
                  </a:lnTo>
                  <a:lnTo>
                    <a:pt x="555" y="23"/>
                  </a:lnTo>
                  <a:lnTo>
                    <a:pt x="571" y="23"/>
                  </a:lnTo>
                  <a:lnTo>
                    <a:pt x="586" y="16"/>
                  </a:lnTo>
                  <a:lnTo>
                    <a:pt x="601" y="8"/>
                  </a:lnTo>
                  <a:lnTo>
                    <a:pt x="617" y="0"/>
                  </a:lnTo>
                  <a:lnTo>
                    <a:pt x="918" y="86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3" name="Freeform 19"/>
            <p:cNvSpPr>
              <a:spLocks/>
            </p:cNvSpPr>
            <p:nvPr/>
          </p:nvSpPr>
          <p:spPr bwMode="auto">
            <a:xfrm>
              <a:off x="2984" y="2636"/>
              <a:ext cx="1036" cy="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316"/>
                </a:cxn>
                <a:cxn ang="0">
                  <a:pos x="849" y="332"/>
                </a:cxn>
                <a:cxn ang="0">
                  <a:pos x="841" y="347"/>
                </a:cxn>
                <a:cxn ang="0">
                  <a:pos x="833" y="363"/>
                </a:cxn>
                <a:cxn ang="0">
                  <a:pos x="0" y="0"/>
                </a:cxn>
              </a:cxnLst>
              <a:rect l="0" t="0" r="r" b="b"/>
              <a:pathLst>
                <a:path w="856" h="363">
                  <a:moveTo>
                    <a:pt x="0" y="0"/>
                  </a:moveTo>
                  <a:lnTo>
                    <a:pt x="856" y="316"/>
                  </a:lnTo>
                  <a:lnTo>
                    <a:pt x="849" y="332"/>
                  </a:lnTo>
                  <a:lnTo>
                    <a:pt x="841" y="347"/>
                  </a:lnTo>
                  <a:lnTo>
                    <a:pt x="833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FFFF"/>
            </a:solidFill>
            <a:ln w="12700">
              <a:solidFill>
                <a:srgbClr val="8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4" name="Freeform 20"/>
            <p:cNvSpPr>
              <a:spLocks/>
            </p:cNvSpPr>
            <p:nvPr/>
          </p:nvSpPr>
          <p:spPr bwMode="auto">
            <a:xfrm>
              <a:off x="2984" y="2636"/>
              <a:ext cx="1036" cy="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316"/>
                </a:cxn>
                <a:cxn ang="0">
                  <a:pos x="849" y="332"/>
                </a:cxn>
                <a:cxn ang="0">
                  <a:pos x="841" y="347"/>
                </a:cxn>
                <a:cxn ang="0">
                  <a:pos x="833" y="363"/>
                </a:cxn>
                <a:cxn ang="0">
                  <a:pos x="0" y="0"/>
                </a:cxn>
              </a:cxnLst>
              <a:rect l="0" t="0" r="r" b="b"/>
              <a:pathLst>
                <a:path w="856" h="363">
                  <a:moveTo>
                    <a:pt x="0" y="0"/>
                  </a:moveTo>
                  <a:lnTo>
                    <a:pt x="856" y="316"/>
                  </a:lnTo>
                  <a:lnTo>
                    <a:pt x="849" y="332"/>
                  </a:lnTo>
                  <a:lnTo>
                    <a:pt x="841" y="347"/>
                  </a:lnTo>
                  <a:lnTo>
                    <a:pt x="833" y="36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5" name="Freeform 21"/>
            <p:cNvSpPr>
              <a:spLocks/>
            </p:cNvSpPr>
            <p:nvPr/>
          </p:nvSpPr>
          <p:spPr bwMode="auto">
            <a:xfrm>
              <a:off x="2984" y="2636"/>
              <a:ext cx="1074" cy="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193"/>
                </a:cxn>
                <a:cxn ang="0">
                  <a:pos x="887" y="208"/>
                </a:cxn>
                <a:cxn ang="0">
                  <a:pos x="879" y="224"/>
                </a:cxn>
                <a:cxn ang="0">
                  <a:pos x="879" y="239"/>
                </a:cxn>
                <a:cxn ang="0">
                  <a:pos x="872" y="255"/>
                </a:cxn>
                <a:cxn ang="0">
                  <a:pos x="872" y="270"/>
                </a:cxn>
                <a:cxn ang="0">
                  <a:pos x="864" y="285"/>
                </a:cxn>
                <a:cxn ang="0">
                  <a:pos x="856" y="301"/>
                </a:cxn>
                <a:cxn ang="0">
                  <a:pos x="856" y="316"/>
                </a:cxn>
                <a:cxn ang="0">
                  <a:pos x="0" y="0"/>
                </a:cxn>
              </a:cxnLst>
              <a:rect l="0" t="0" r="r" b="b"/>
              <a:pathLst>
                <a:path w="887" h="316">
                  <a:moveTo>
                    <a:pt x="0" y="0"/>
                  </a:moveTo>
                  <a:lnTo>
                    <a:pt x="887" y="193"/>
                  </a:lnTo>
                  <a:lnTo>
                    <a:pt x="887" y="208"/>
                  </a:lnTo>
                  <a:lnTo>
                    <a:pt x="879" y="224"/>
                  </a:lnTo>
                  <a:lnTo>
                    <a:pt x="879" y="239"/>
                  </a:lnTo>
                  <a:lnTo>
                    <a:pt x="872" y="255"/>
                  </a:lnTo>
                  <a:lnTo>
                    <a:pt x="872" y="270"/>
                  </a:lnTo>
                  <a:lnTo>
                    <a:pt x="864" y="285"/>
                  </a:lnTo>
                  <a:lnTo>
                    <a:pt x="856" y="301"/>
                  </a:lnTo>
                  <a:lnTo>
                    <a:pt x="856" y="31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6" name="Freeform 22"/>
            <p:cNvSpPr>
              <a:spLocks/>
            </p:cNvSpPr>
            <p:nvPr/>
          </p:nvSpPr>
          <p:spPr bwMode="auto">
            <a:xfrm>
              <a:off x="2984" y="2636"/>
              <a:ext cx="1074" cy="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7" y="193"/>
                </a:cxn>
                <a:cxn ang="0">
                  <a:pos x="887" y="208"/>
                </a:cxn>
                <a:cxn ang="0">
                  <a:pos x="879" y="224"/>
                </a:cxn>
                <a:cxn ang="0">
                  <a:pos x="879" y="239"/>
                </a:cxn>
                <a:cxn ang="0">
                  <a:pos x="872" y="255"/>
                </a:cxn>
                <a:cxn ang="0">
                  <a:pos x="872" y="270"/>
                </a:cxn>
                <a:cxn ang="0">
                  <a:pos x="864" y="285"/>
                </a:cxn>
                <a:cxn ang="0">
                  <a:pos x="856" y="301"/>
                </a:cxn>
                <a:cxn ang="0">
                  <a:pos x="856" y="316"/>
                </a:cxn>
                <a:cxn ang="0">
                  <a:pos x="0" y="0"/>
                </a:cxn>
              </a:cxnLst>
              <a:rect l="0" t="0" r="r" b="b"/>
              <a:pathLst>
                <a:path w="887" h="316">
                  <a:moveTo>
                    <a:pt x="0" y="0"/>
                  </a:moveTo>
                  <a:lnTo>
                    <a:pt x="887" y="193"/>
                  </a:lnTo>
                  <a:lnTo>
                    <a:pt x="887" y="208"/>
                  </a:lnTo>
                  <a:lnTo>
                    <a:pt x="879" y="224"/>
                  </a:lnTo>
                  <a:lnTo>
                    <a:pt x="879" y="239"/>
                  </a:lnTo>
                  <a:lnTo>
                    <a:pt x="872" y="255"/>
                  </a:lnTo>
                  <a:lnTo>
                    <a:pt x="872" y="270"/>
                  </a:lnTo>
                  <a:lnTo>
                    <a:pt x="864" y="285"/>
                  </a:lnTo>
                  <a:lnTo>
                    <a:pt x="856" y="301"/>
                  </a:lnTo>
                  <a:lnTo>
                    <a:pt x="856" y="3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7" name="Freeform 23"/>
            <p:cNvSpPr>
              <a:spLocks/>
            </p:cNvSpPr>
            <p:nvPr/>
          </p:nvSpPr>
          <p:spPr bwMode="auto">
            <a:xfrm>
              <a:off x="2984" y="2636"/>
              <a:ext cx="1101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0" y="15"/>
                </a:cxn>
                <a:cxn ang="0">
                  <a:pos x="910" y="31"/>
                </a:cxn>
                <a:cxn ang="0">
                  <a:pos x="910" y="54"/>
                </a:cxn>
                <a:cxn ang="0">
                  <a:pos x="910" y="69"/>
                </a:cxn>
                <a:cxn ang="0">
                  <a:pos x="903" y="85"/>
                </a:cxn>
                <a:cxn ang="0">
                  <a:pos x="903" y="100"/>
                </a:cxn>
                <a:cxn ang="0">
                  <a:pos x="903" y="116"/>
                </a:cxn>
                <a:cxn ang="0">
                  <a:pos x="903" y="131"/>
                </a:cxn>
                <a:cxn ang="0">
                  <a:pos x="895" y="147"/>
                </a:cxn>
                <a:cxn ang="0">
                  <a:pos x="895" y="162"/>
                </a:cxn>
                <a:cxn ang="0">
                  <a:pos x="895" y="177"/>
                </a:cxn>
                <a:cxn ang="0">
                  <a:pos x="887" y="193"/>
                </a:cxn>
                <a:cxn ang="0">
                  <a:pos x="0" y="0"/>
                </a:cxn>
              </a:cxnLst>
              <a:rect l="0" t="0" r="r" b="b"/>
              <a:pathLst>
                <a:path w="910" h="193">
                  <a:moveTo>
                    <a:pt x="0" y="0"/>
                  </a:moveTo>
                  <a:lnTo>
                    <a:pt x="910" y="15"/>
                  </a:lnTo>
                  <a:lnTo>
                    <a:pt x="910" y="31"/>
                  </a:lnTo>
                  <a:lnTo>
                    <a:pt x="910" y="54"/>
                  </a:lnTo>
                  <a:lnTo>
                    <a:pt x="910" y="69"/>
                  </a:lnTo>
                  <a:lnTo>
                    <a:pt x="903" y="85"/>
                  </a:lnTo>
                  <a:lnTo>
                    <a:pt x="903" y="100"/>
                  </a:lnTo>
                  <a:lnTo>
                    <a:pt x="903" y="116"/>
                  </a:lnTo>
                  <a:lnTo>
                    <a:pt x="903" y="131"/>
                  </a:lnTo>
                  <a:lnTo>
                    <a:pt x="895" y="147"/>
                  </a:lnTo>
                  <a:lnTo>
                    <a:pt x="895" y="162"/>
                  </a:lnTo>
                  <a:lnTo>
                    <a:pt x="895" y="177"/>
                  </a:lnTo>
                  <a:lnTo>
                    <a:pt x="887" y="19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8" name="Freeform 24"/>
            <p:cNvSpPr>
              <a:spLocks/>
            </p:cNvSpPr>
            <p:nvPr/>
          </p:nvSpPr>
          <p:spPr bwMode="auto">
            <a:xfrm>
              <a:off x="2984" y="2636"/>
              <a:ext cx="1101" cy="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0" y="15"/>
                </a:cxn>
                <a:cxn ang="0">
                  <a:pos x="910" y="31"/>
                </a:cxn>
                <a:cxn ang="0">
                  <a:pos x="910" y="54"/>
                </a:cxn>
                <a:cxn ang="0">
                  <a:pos x="910" y="69"/>
                </a:cxn>
                <a:cxn ang="0">
                  <a:pos x="903" y="85"/>
                </a:cxn>
                <a:cxn ang="0">
                  <a:pos x="903" y="100"/>
                </a:cxn>
                <a:cxn ang="0">
                  <a:pos x="903" y="116"/>
                </a:cxn>
                <a:cxn ang="0">
                  <a:pos x="903" y="131"/>
                </a:cxn>
                <a:cxn ang="0">
                  <a:pos x="895" y="147"/>
                </a:cxn>
                <a:cxn ang="0">
                  <a:pos x="895" y="162"/>
                </a:cxn>
                <a:cxn ang="0">
                  <a:pos x="895" y="177"/>
                </a:cxn>
                <a:cxn ang="0">
                  <a:pos x="887" y="193"/>
                </a:cxn>
                <a:cxn ang="0">
                  <a:pos x="0" y="0"/>
                </a:cxn>
              </a:cxnLst>
              <a:rect l="0" t="0" r="r" b="b"/>
              <a:pathLst>
                <a:path w="910" h="193">
                  <a:moveTo>
                    <a:pt x="0" y="0"/>
                  </a:moveTo>
                  <a:lnTo>
                    <a:pt x="910" y="15"/>
                  </a:lnTo>
                  <a:lnTo>
                    <a:pt x="910" y="31"/>
                  </a:lnTo>
                  <a:lnTo>
                    <a:pt x="910" y="54"/>
                  </a:lnTo>
                  <a:lnTo>
                    <a:pt x="910" y="69"/>
                  </a:lnTo>
                  <a:lnTo>
                    <a:pt x="903" y="85"/>
                  </a:lnTo>
                  <a:lnTo>
                    <a:pt x="903" y="100"/>
                  </a:lnTo>
                  <a:lnTo>
                    <a:pt x="903" y="116"/>
                  </a:lnTo>
                  <a:lnTo>
                    <a:pt x="903" y="131"/>
                  </a:lnTo>
                  <a:lnTo>
                    <a:pt x="895" y="147"/>
                  </a:lnTo>
                  <a:lnTo>
                    <a:pt x="895" y="162"/>
                  </a:lnTo>
                  <a:lnTo>
                    <a:pt x="895" y="177"/>
                  </a:lnTo>
                  <a:lnTo>
                    <a:pt x="887" y="19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89" name="Freeform 25"/>
            <p:cNvSpPr>
              <a:spLocks/>
            </p:cNvSpPr>
            <p:nvPr/>
          </p:nvSpPr>
          <p:spPr bwMode="auto">
            <a:xfrm>
              <a:off x="2984" y="2636"/>
              <a:ext cx="1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0" y="0"/>
                </a:cxn>
                <a:cxn ang="0">
                  <a:pos x="910" y="15"/>
                </a:cxn>
                <a:cxn ang="0">
                  <a:pos x="0" y="0"/>
                </a:cxn>
              </a:cxnLst>
              <a:rect l="0" t="0" r="r" b="b"/>
              <a:pathLst>
                <a:path w="910" h="15">
                  <a:moveTo>
                    <a:pt x="0" y="0"/>
                  </a:moveTo>
                  <a:lnTo>
                    <a:pt x="910" y="0"/>
                  </a:lnTo>
                  <a:lnTo>
                    <a:pt x="91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E1"/>
            </a:solidFill>
            <a:ln w="12700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90" name="Freeform 26"/>
            <p:cNvSpPr>
              <a:spLocks/>
            </p:cNvSpPr>
            <p:nvPr/>
          </p:nvSpPr>
          <p:spPr bwMode="auto">
            <a:xfrm>
              <a:off x="2984" y="2636"/>
              <a:ext cx="110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0" y="0"/>
                </a:cxn>
                <a:cxn ang="0">
                  <a:pos x="910" y="15"/>
                </a:cxn>
                <a:cxn ang="0">
                  <a:pos x="0" y="0"/>
                </a:cxn>
              </a:cxnLst>
              <a:rect l="0" t="0" r="r" b="b"/>
              <a:pathLst>
                <a:path w="910" h="15">
                  <a:moveTo>
                    <a:pt x="0" y="0"/>
                  </a:moveTo>
                  <a:lnTo>
                    <a:pt x="910" y="0"/>
                  </a:lnTo>
                  <a:lnTo>
                    <a:pt x="910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91" name="Freeform 27"/>
            <p:cNvSpPr>
              <a:spLocks noEditPoints="1"/>
            </p:cNvSpPr>
            <p:nvPr/>
          </p:nvSpPr>
          <p:spPr bwMode="auto">
            <a:xfrm>
              <a:off x="1014" y="1512"/>
              <a:ext cx="3931" cy="2419"/>
            </a:xfrm>
            <a:custGeom>
              <a:avLst/>
              <a:gdLst/>
              <a:ahLst/>
              <a:cxnLst>
                <a:cxn ang="0">
                  <a:pos x="2477" y="587"/>
                </a:cxn>
                <a:cxn ang="0">
                  <a:pos x="2477" y="587"/>
                </a:cxn>
                <a:cxn ang="0">
                  <a:pos x="3248" y="587"/>
                </a:cxn>
                <a:cxn ang="0">
                  <a:pos x="2106" y="139"/>
                </a:cxn>
                <a:cxn ang="0">
                  <a:pos x="3248" y="139"/>
                </a:cxn>
                <a:cxn ang="0">
                  <a:pos x="1605" y="0"/>
                </a:cxn>
                <a:cxn ang="0">
                  <a:pos x="0" y="0"/>
                </a:cxn>
                <a:cxn ang="0">
                  <a:pos x="957" y="1536"/>
                </a:cxn>
                <a:cxn ang="0">
                  <a:pos x="957" y="1536"/>
                </a:cxn>
                <a:cxn ang="0">
                  <a:pos x="0" y="1536"/>
                </a:cxn>
                <a:cxn ang="0">
                  <a:pos x="2477" y="1243"/>
                </a:cxn>
                <a:cxn ang="0">
                  <a:pos x="2477" y="1961"/>
                </a:cxn>
                <a:cxn ang="0">
                  <a:pos x="3248" y="1961"/>
                </a:cxn>
                <a:cxn ang="0">
                  <a:pos x="2500" y="1166"/>
                </a:cxn>
                <a:cxn ang="0">
                  <a:pos x="2500" y="1613"/>
                </a:cxn>
                <a:cxn ang="0">
                  <a:pos x="3248" y="1613"/>
                </a:cxn>
                <a:cxn ang="0">
                  <a:pos x="2531" y="1027"/>
                </a:cxn>
                <a:cxn ang="0">
                  <a:pos x="2531" y="1274"/>
                </a:cxn>
                <a:cxn ang="0">
                  <a:pos x="3248" y="1274"/>
                </a:cxn>
                <a:cxn ang="0">
                  <a:pos x="2538" y="926"/>
                </a:cxn>
                <a:cxn ang="0">
                  <a:pos x="2538" y="926"/>
                </a:cxn>
                <a:cxn ang="0">
                  <a:pos x="3248" y="926"/>
                </a:cxn>
              </a:cxnLst>
              <a:rect l="0" t="0" r="r" b="b"/>
              <a:pathLst>
                <a:path w="3248" h="1961">
                  <a:moveTo>
                    <a:pt x="2477" y="587"/>
                  </a:moveTo>
                  <a:lnTo>
                    <a:pt x="2477" y="587"/>
                  </a:lnTo>
                  <a:lnTo>
                    <a:pt x="3248" y="587"/>
                  </a:lnTo>
                  <a:moveTo>
                    <a:pt x="2106" y="139"/>
                  </a:moveTo>
                  <a:lnTo>
                    <a:pt x="3248" y="139"/>
                  </a:lnTo>
                  <a:moveTo>
                    <a:pt x="1605" y="0"/>
                  </a:moveTo>
                  <a:lnTo>
                    <a:pt x="0" y="0"/>
                  </a:lnTo>
                  <a:moveTo>
                    <a:pt x="957" y="1536"/>
                  </a:moveTo>
                  <a:lnTo>
                    <a:pt x="957" y="1536"/>
                  </a:lnTo>
                  <a:lnTo>
                    <a:pt x="0" y="1536"/>
                  </a:lnTo>
                  <a:moveTo>
                    <a:pt x="2477" y="1243"/>
                  </a:moveTo>
                  <a:lnTo>
                    <a:pt x="2477" y="1961"/>
                  </a:lnTo>
                  <a:lnTo>
                    <a:pt x="3248" y="1961"/>
                  </a:lnTo>
                  <a:moveTo>
                    <a:pt x="2500" y="1166"/>
                  </a:moveTo>
                  <a:lnTo>
                    <a:pt x="2500" y="1613"/>
                  </a:lnTo>
                  <a:lnTo>
                    <a:pt x="3248" y="1613"/>
                  </a:lnTo>
                  <a:moveTo>
                    <a:pt x="2531" y="1027"/>
                  </a:moveTo>
                  <a:lnTo>
                    <a:pt x="2531" y="1274"/>
                  </a:lnTo>
                  <a:lnTo>
                    <a:pt x="3248" y="1274"/>
                  </a:lnTo>
                  <a:moveTo>
                    <a:pt x="2538" y="926"/>
                  </a:moveTo>
                  <a:lnTo>
                    <a:pt x="2538" y="926"/>
                  </a:lnTo>
                  <a:lnTo>
                    <a:pt x="3248" y="92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4753" y="2093"/>
              <a:ext cx="20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12%</a:t>
              </a:r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4815" y="1542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9%</a:t>
              </a:r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1035" y="1370"/>
              <a:ext cx="20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10%</a:t>
              </a:r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1035" y="3265"/>
              <a:ext cx="20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64%</a:t>
              </a:r>
            </a:p>
          </p:txBody>
        </p:sp>
        <p:sp>
          <p:nvSpPr>
            <p:cNvPr id="139296" name="Rectangle 32"/>
            <p:cNvSpPr>
              <a:spLocks noChangeArrowheads="1"/>
            </p:cNvSpPr>
            <p:nvPr/>
          </p:nvSpPr>
          <p:spPr bwMode="auto">
            <a:xfrm>
              <a:off x="4815" y="3789"/>
              <a:ext cx="13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1%</a:t>
              </a:r>
            </a:p>
          </p:txBody>
        </p:sp>
        <p:sp>
          <p:nvSpPr>
            <p:cNvPr id="139297" name="Rectangle 33"/>
            <p:cNvSpPr>
              <a:spLocks noChangeArrowheads="1"/>
            </p:cNvSpPr>
            <p:nvPr/>
          </p:nvSpPr>
          <p:spPr bwMode="auto">
            <a:xfrm>
              <a:off x="4815" y="3360"/>
              <a:ext cx="13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2%</a:t>
              </a:r>
            </a:p>
          </p:txBody>
        </p:sp>
        <p:sp>
          <p:nvSpPr>
            <p:cNvPr id="139298" name="Rectangle 34"/>
            <p:cNvSpPr>
              <a:spLocks noChangeArrowheads="1"/>
            </p:cNvSpPr>
            <p:nvPr/>
          </p:nvSpPr>
          <p:spPr bwMode="auto">
            <a:xfrm>
              <a:off x="4815" y="2942"/>
              <a:ext cx="13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3%</a:t>
              </a:r>
            </a:p>
          </p:txBody>
        </p:sp>
        <p:sp>
          <p:nvSpPr>
            <p:cNvPr id="139299" name="Rectangle 35"/>
            <p:cNvSpPr>
              <a:spLocks noChangeArrowheads="1"/>
            </p:cNvSpPr>
            <p:nvPr/>
          </p:nvSpPr>
          <p:spPr bwMode="auto">
            <a:xfrm>
              <a:off x="4815" y="2513"/>
              <a:ext cx="13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0%</a:t>
              </a:r>
            </a:p>
          </p:txBody>
        </p:sp>
        <p:sp>
          <p:nvSpPr>
            <p:cNvPr id="139300" name="Rectangle 36"/>
            <p:cNvSpPr>
              <a:spLocks noChangeArrowheads="1"/>
            </p:cNvSpPr>
            <p:nvPr/>
          </p:nvSpPr>
          <p:spPr bwMode="auto">
            <a:xfrm>
              <a:off x="4510" y="1875"/>
              <a:ext cx="58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No lectores</a:t>
              </a:r>
            </a:p>
          </p:txBody>
        </p:sp>
        <p:sp>
          <p:nvSpPr>
            <p:cNvPr id="139301" name="Rectangle 37"/>
            <p:cNvSpPr>
              <a:spLocks noChangeArrowheads="1"/>
            </p:cNvSpPr>
            <p:nvPr/>
          </p:nvSpPr>
          <p:spPr bwMode="auto">
            <a:xfrm>
              <a:off x="4446" y="1332"/>
              <a:ext cx="55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Indiferente</a:t>
              </a:r>
            </a:p>
          </p:txBody>
        </p:sp>
        <p:sp>
          <p:nvSpPr>
            <p:cNvPr id="139302" name="Rectangle 38"/>
            <p:cNvSpPr>
              <a:spLocks noChangeArrowheads="1"/>
            </p:cNvSpPr>
            <p:nvPr/>
          </p:nvSpPr>
          <p:spPr bwMode="auto">
            <a:xfrm>
              <a:off x="1013" y="1161"/>
              <a:ext cx="77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Generación XXI</a:t>
              </a:r>
            </a:p>
          </p:txBody>
        </p:sp>
        <p:sp>
          <p:nvSpPr>
            <p:cNvPr id="139303" name="Rectangle 39"/>
            <p:cNvSpPr>
              <a:spLocks noChangeArrowheads="1"/>
            </p:cNvSpPr>
            <p:nvPr/>
          </p:nvSpPr>
          <p:spPr bwMode="auto">
            <a:xfrm>
              <a:off x="1023" y="3055"/>
              <a:ext cx="42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La Onda</a:t>
              </a:r>
            </a:p>
          </p:txBody>
        </p:sp>
        <p:sp>
          <p:nvSpPr>
            <p:cNvPr id="139304" name="Rectangle 40"/>
            <p:cNvSpPr>
              <a:spLocks noChangeArrowheads="1"/>
            </p:cNvSpPr>
            <p:nvPr/>
          </p:nvSpPr>
          <p:spPr bwMode="auto">
            <a:xfrm>
              <a:off x="4344" y="3570"/>
              <a:ext cx="64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Tv y Novelas</a:t>
              </a:r>
            </a:p>
          </p:txBody>
        </p:sp>
        <p:sp>
          <p:nvSpPr>
            <p:cNvPr id="139305" name="Rectangle 41"/>
            <p:cNvSpPr>
              <a:spLocks noChangeArrowheads="1"/>
            </p:cNvSpPr>
            <p:nvPr/>
          </p:nvSpPr>
          <p:spPr bwMode="auto">
            <a:xfrm>
              <a:off x="4838" y="3150"/>
              <a:ext cx="13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Tú</a:t>
              </a:r>
            </a:p>
          </p:txBody>
        </p:sp>
        <p:sp>
          <p:nvSpPr>
            <p:cNvPr id="139306" name="Rectangle 42"/>
            <p:cNvSpPr>
              <a:spLocks noChangeArrowheads="1"/>
            </p:cNvSpPr>
            <p:nvPr/>
          </p:nvSpPr>
          <p:spPr bwMode="auto">
            <a:xfrm>
              <a:off x="4461" y="2722"/>
              <a:ext cx="51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Seventeen</a:t>
              </a:r>
            </a:p>
          </p:txBody>
        </p:sp>
        <p:sp>
          <p:nvSpPr>
            <p:cNvPr id="139307" name="Rectangle 43"/>
            <p:cNvSpPr>
              <a:spLocks noChangeArrowheads="1"/>
            </p:cNvSpPr>
            <p:nvPr/>
          </p:nvSpPr>
          <p:spPr bwMode="auto">
            <a:xfrm>
              <a:off x="4807" y="2303"/>
              <a:ext cx="16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Gia</a:t>
              </a:r>
            </a:p>
          </p:txBody>
        </p:sp>
      </p:grp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5AA7-547E-4481-BF0A-40B41BB99669}" type="slidenum">
              <a:rPr lang="en-US"/>
              <a:pPr/>
              <a:t>47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792163"/>
          </a:xfrm>
        </p:spPr>
        <p:txBody>
          <a:bodyPr/>
          <a:lstStyle/>
          <a:p>
            <a:pPr algn="l"/>
            <a:r>
              <a:rPr lang="es-EC" sz="2800" b="1">
                <a:latin typeface="Lucida Sans Unicode" pitchFamily="34" charset="0"/>
              </a:rPr>
              <a:t>Comparación entre Revistas</a:t>
            </a:r>
            <a:r>
              <a:rPr lang="es-EC" sz="2800">
                <a:latin typeface="Lucida Sans Unicode" pitchFamily="34" charset="0"/>
              </a:rPr>
              <a:t/>
            </a:r>
            <a:br>
              <a:rPr lang="es-EC" sz="2800">
                <a:latin typeface="Lucida Sans Unicode" pitchFamily="34" charset="0"/>
              </a:rPr>
            </a:br>
            <a:r>
              <a:rPr lang="es-EC" sz="2000">
                <a:solidFill>
                  <a:schemeClr val="tx1"/>
                </a:solidFill>
                <a:latin typeface="Lucida Sans Unicode" pitchFamily="34" charset="0"/>
              </a:rPr>
              <a:t>Revista que Guardarías Contigo 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842963" y="623728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0167" name="AutoShape 7"/>
          <p:cNvSpPr>
            <a:spLocks noChangeAspect="1" noChangeArrowheads="1" noTextEdit="1"/>
          </p:cNvSpPr>
          <p:nvPr/>
        </p:nvSpPr>
        <p:spPr bwMode="auto">
          <a:xfrm>
            <a:off x="1547813" y="1052513"/>
            <a:ext cx="61214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20201" name="Group 41"/>
          <p:cNvGrpSpPr>
            <a:grpSpLocks/>
          </p:cNvGrpSpPr>
          <p:nvPr/>
        </p:nvGrpSpPr>
        <p:grpSpPr bwMode="auto">
          <a:xfrm>
            <a:off x="1463675" y="1412875"/>
            <a:ext cx="6126163" cy="4464050"/>
            <a:chOff x="1210" y="1149"/>
            <a:chExt cx="3470" cy="2423"/>
          </a:xfrm>
        </p:grpSpPr>
        <p:sp>
          <p:nvSpPr>
            <p:cNvPr id="220172" name="Freeform 12"/>
            <p:cNvSpPr>
              <a:spLocks/>
            </p:cNvSpPr>
            <p:nvPr/>
          </p:nvSpPr>
          <p:spPr bwMode="auto">
            <a:xfrm>
              <a:off x="2919" y="1976"/>
              <a:ext cx="947" cy="640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704" y="0"/>
                </a:cxn>
                <a:cxn ang="0">
                  <a:pos x="712" y="16"/>
                </a:cxn>
                <a:cxn ang="0">
                  <a:pos x="728" y="24"/>
                </a:cxn>
                <a:cxn ang="0">
                  <a:pos x="736" y="40"/>
                </a:cxn>
                <a:cxn ang="0">
                  <a:pos x="745" y="57"/>
                </a:cxn>
                <a:cxn ang="0">
                  <a:pos x="761" y="65"/>
                </a:cxn>
                <a:cxn ang="0">
                  <a:pos x="769" y="81"/>
                </a:cxn>
                <a:cxn ang="0">
                  <a:pos x="777" y="97"/>
                </a:cxn>
                <a:cxn ang="0">
                  <a:pos x="785" y="105"/>
                </a:cxn>
                <a:cxn ang="0">
                  <a:pos x="793" y="121"/>
                </a:cxn>
                <a:cxn ang="0">
                  <a:pos x="801" y="138"/>
                </a:cxn>
                <a:cxn ang="0">
                  <a:pos x="809" y="154"/>
                </a:cxn>
                <a:cxn ang="0">
                  <a:pos x="826" y="162"/>
                </a:cxn>
                <a:cxn ang="0">
                  <a:pos x="834" y="178"/>
                </a:cxn>
                <a:cxn ang="0">
                  <a:pos x="842" y="194"/>
                </a:cxn>
                <a:cxn ang="0">
                  <a:pos x="842" y="211"/>
                </a:cxn>
                <a:cxn ang="0">
                  <a:pos x="850" y="227"/>
                </a:cxn>
                <a:cxn ang="0">
                  <a:pos x="858" y="235"/>
                </a:cxn>
                <a:cxn ang="0">
                  <a:pos x="866" y="251"/>
                </a:cxn>
                <a:cxn ang="0">
                  <a:pos x="874" y="267"/>
                </a:cxn>
                <a:cxn ang="0">
                  <a:pos x="882" y="283"/>
                </a:cxn>
                <a:cxn ang="0">
                  <a:pos x="882" y="300"/>
                </a:cxn>
                <a:cxn ang="0">
                  <a:pos x="890" y="316"/>
                </a:cxn>
                <a:cxn ang="0">
                  <a:pos x="898" y="332"/>
                </a:cxn>
                <a:cxn ang="0">
                  <a:pos x="907" y="348"/>
                </a:cxn>
                <a:cxn ang="0">
                  <a:pos x="907" y="365"/>
                </a:cxn>
                <a:cxn ang="0">
                  <a:pos x="915" y="381"/>
                </a:cxn>
                <a:cxn ang="0">
                  <a:pos x="915" y="397"/>
                </a:cxn>
                <a:cxn ang="0">
                  <a:pos x="923" y="413"/>
                </a:cxn>
                <a:cxn ang="0">
                  <a:pos x="923" y="429"/>
                </a:cxn>
                <a:cxn ang="0">
                  <a:pos x="931" y="446"/>
                </a:cxn>
                <a:cxn ang="0">
                  <a:pos x="931" y="462"/>
                </a:cxn>
                <a:cxn ang="0">
                  <a:pos x="939" y="478"/>
                </a:cxn>
                <a:cxn ang="0">
                  <a:pos x="939" y="494"/>
                </a:cxn>
                <a:cxn ang="0">
                  <a:pos x="939" y="510"/>
                </a:cxn>
                <a:cxn ang="0">
                  <a:pos x="939" y="527"/>
                </a:cxn>
                <a:cxn ang="0">
                  <a:pos x="947" y="543"/>
                </a:cxn>
                <a:cxn ang="0">
                  <a:pos x="947" y="559"/>
                </a:cxn>
                <a:cxn ang="0">
                  <a:pos x="947" y="575"/>
                </a:cxn>
                <a:cxn ang="0">
                  <a:pos x="947" y="591"/>
                </a:cxn>
                <a:cxn ang="0">
                  <a:pos x="947" y="608"/>
                </a:cxn>
                <a:cxn ang="0">
                  <a:pos x="947" y="624"/>
                </a:cxn>
                <a:cxn ang="0">
                  <a:pos x="947" y="640"/>
                </a:cxn>
                <a:cxn ang="0">
                  <a:pos x="0" y="640"/>
                </a:cxn>
              </a:cxnLst>
              <a:rect l="0" t="0" r="r" b="b"/>
              <a:pathLst>
                <a:path w="947" h="640">
                  <a:moveTo>
                    <a:pt x="0" y="640"/>
                  </a:moveTo>
                  <a:lnTo>
                    <a:pt x="704" y="0"/>
                  </a:lnTo>
                  <a:lnTo>
                    <a:pt x="712" y="16"/>
                  </a:lnTo>
                  <a:lnTo>
                    <a:pt x="728" y="24"/>
                  </a:lnTo>
                  <a:lnTo>
                    <a:pt x="736" y="40"/>
                  </a:lnTo>
                  <a:lnTo>
                    <a:pt x="745" y="57"/>
                  </a:lnTo>
                  <a:lnTo>
                    <a:pt x="761" y="65"/>
                  </a:lnTo>
                  <a:lnTo>
                    <a:pt x="769" y="81"/>
                  </a:lnTo>
                  <a:lnTo>
                    <a:pt x="777" y="97"/>
                  </a:lnTo>
                  <a:lnTo>
                    <a:pt x="785" y="105"/>
                  </a:lnTo>
                  <a:lnTo>
                    <a:pt x="793" y="121"/>
                  </a:lnTo>
                  <a:lnTo>
                    <a:pt x="801" y="138"/>
                  </a:lnTo>
                  <a:lnTo>
                    <a:pt x="809" y="154"/>
                  </a:lnTo>
                  <a:lnTo>
                    <a:pt x="826" y="162"/>
                  </a:lnTo>
                  <a:lnTo>
                    <a:pt x="834" y="178"/>
                  </a:lnTo>
                  <a:lnTo>
                    <a:pt x="842" y="194"/>
                  </a:lnTo>
                  <a:lnTo>
                    <a:pt x="842" y="211"/>
                  </a:lnTo>
                  <a:lnTo>
                    <a:pt x="850" y="227"/>
                  </a:lnTo>
                  <a:lnTo>
                    <a:pt x="858" y="235"/>
                  </a:lnTo>
                  <a:lnTo>
                    <a:pt x="866" y="251"/>
                  </a:lnTo>
                  <a:lnTo>
                    <a:pt x="874" y="267"/>
                  </a:lnTo>
                  <a:lnTo>
                    <a:pt x="882" y="283"/>
                  </a:lnTo>
                  <a:lnTo>
                    <a:pt x="882" y="300"/>
                  </a:lnTo>
                  <a:lnTo>
                    <a:pt x="890" y="316"/>
                  </a:lnTo>
                  <a:lnTo>
                    <a:pt x="898" y="332"/>
                  </a:lnTo>
                  <a:lnTo>
                    <a:pt x="907" y="348"/>
                  </a:lnTo>
                  <a:lnTo>
                    <a:pt x="907" y="365"/>
                  </a:lnTo>
                  <a:lnTo>
                    <a:pt x="915" y="381"/>
                  </a:lnTo>
                  <a:lnTo>
                    <a:pt x="915" y="397"/>
                  </a:lnTo>
                  <a:lnTo>
                    <a:pt x="923" y="413"/>
                  </a:lnTo>
                  <a:lnTo>
                    <a:pt x="923" y="429"/>
                  </a:lnTo>
                  <a:lnTo>
                    <a:pt x="931" y="446"/>
                  </a:lnTo>
                  <a:lnTo>
                    <a:pt x="931" y="462"/>
                  </a:lnTo>
                  <a:lnTo>
                    <a:pt x="939" y="478"/>
                  </a:lnTo>
                  <a:lnTo>
                    <a:pt x="939" y="494"/>
                  </a:lnTo>
                  <a:lnTo>
                    <a:pt x="939" y="510"/>
                  </a:lnTo>
                  <a:lnTo>
                    <a:pt x="939" y="527"/>
                  </a:lnTo>
                  <a:lnTo>
                    <a:pt x="947" y="543"/>
                  </a:lnTo>
                  <a:lnTo>
                    <a:pt x="947" y="559"/>
                  </a:lnTo>
                  <a:lnTo>
                    <a:pt x="947" y="575"/>
                  </a:lnTo>
                  <a:lnTo>
                    <a:pt x="947" y="591"/>
                  </a:lnTo>
                  <a:lnTo>
                    <a:pt x="947" y="608"/>
                  </a:lnTo>
                  <a:lnTo>
                    <a:pt x="947" y="624"/>
                  </a:lnTo>
                  <a:lnTo>
                    <a:pt x="947" y="640"/>
                  </a:lnTo>
                  <a:lnTo>
                    <a:pt x="0" y="640"/>
                  </a:lnTo>
                  <a:close/>
                </a:path>
              </a:pathLst>
            </a:custGeom>
            <a:gradFill rotWithShape="1">
              <a:gsLst>
                <a:gs pos="0">
                  <a:srgbClr val="0091D7"/>
                </a:gs>
                <a:gs pos="100000">
                  <a:srgbClr val="0091D7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91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73" name="Freeform 13"/>
            <p:cNvSpPr>
              <a:spLocks/>
            </p:cNvSpPr>
            <p:nvPr/>
          </p:nvSpPr>
          <p:spPr bwMode="auto">
            <a:xfrm>
              <a:off x="2919" y="1976"/>
              <a:ext cx="947" cy="640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704" y="0"/>
                </a:cxn>
                <a:cxn ang="0">
                  <a:pos x="712" y="16"/>
                </a:cxn>
                <a:cxn ang="0">
                  <a:pos x="728" y="24"/>
                </a:cxn>
                <a:cxn ang="0">
                  <a:pos x="736" y="40"/>
                </a:cxn>
                <a:cxn ang="0">
                  <a:pos x="745" y="57"/>
                </a:cxn>
                <a:cxn ang="0">
                  <a:pos x="761" y="65"/>
                </a:cxn>
                <a:cxn ang="0">
                  <a:pos x="769" y="81"/>
                </a:cxn>
                <a:cxn ang="0">
                  <a:pos x="777" y="97"/>
                </a:cxn>
                <a:cxn ang="0">
                  <a:pos x="785" y="105"/>
                </a:cxn>
                <a:cxn ang="0">
                  <a:pos x="793" y="121"/>
                </a:cxn>
                <a:cxn ang="0">
                  <a:pos x="801" y="138"/>
                </a:cxn>
                <a:cxn ang="0">
                  <a:pos x="809" y="154"/>
                </a:cxn>
                <a:cxn ang="0">
                  <a:pos x="826" y="162"/>
                </a:cxn>
                <a:cxn ang="0">
                  <a:pos x="834" y="178"/>
                </a:cxn>
                <a:cxn ang="0">
                  <a:pos x="842" y="194"/>
                </a:cxn>
                <a:cxn ang="0">
                  <a:pos x="842" y="211"/>
                </a:cxn>
                <a:cxn ang="0">
                  <a:pos x="850" y="227"/>
                </a:cxn>
                <a:cxn ang="0">
                  <a:pos x="858" y="235"/>
                </a:cxn>
                <a:cxn ang="0">
                  <a:pos x="866" y="251"/>
                </a:cxn>
                <a:cxn ang="0">
                  <a:pos x="874" y="267"/>
                </a:cxn>
                <a:cxn ang="0">
                  <a:pos x="882" y="283"/>
                </a:cxn>
                <a:cxn ang="0">
                  <a:pos x="882" y="300"/>
                </a:cxn>
                <a:cxn ang="0">
                  <a:pos x="890" y="316"/>
                </a:cxn>
                <a:cxn ang="0">
                  <a:pos x="898" y="332"/>
                </a:cxn>
                <a:cxn ang="0">
                  <a:pos x="907" y="348"/>
                </a:cxn>
                <a:cxn ang="0">
                  <a:pos x="907" y="365"/>
                </a:cxn>
                <a:cxn ang="0">
                  <a:pos x="915" y="381"/>
                </a:cxn>
                <a:cxn ang="0">
                  <a:pos x="915" y="397"/>
                </a:cxn>
                <a:cxn ang="0">
                  <a:pos x="923" y="413"/>
                </a:cxn>
                <a:cxn ang="0">
                  <a:pos x="923" y="429"/>
                </a:cxn>
                <a:cxn ang="0">
                  <a:pos x="931" y="446"/>
                </a:cxn>
                <a:cxn ang="0">
                  <a:pos x="931" y="462"/>
                </a:cxn>
                <a:cxn ang="0">
                  <a:pos x="939" y="478"/>
                </a:cxn>
                <a:cxn ang="0">
                  <a:pos x="939" y="494"/>
                </a:cxn>
                <a:cxn ang="0">
                  <a:pos x="939" y="510"/>
                </a:cxn>
                <a:cxn ang="0">
                  <a:pos x="939" y="527"/>
                </a:cxn>
                <a:cxn ang="0">
                  <a:pos x="947" y="543"/>
                </a:cxn>
                <a:cxn ang="0">
                  <a:pos x="947" y="559"/>
                </a:cxn>
                <a:cxn ang="0">
                  <a:pos x="947" y="575"/>
                </a:cxn>
                <a:cxn ang="0">
                  <a:pos x="947" y="591"/>
                </a:cxn>
                <a:cxn ang="0">
                  <a:pos x="947" y="608"/>
                </a:cxn>
                <a:cxn ang="0">
                  <a:pos x="947" y="624"/>
                </a:cxn>
                <a:cxn ang="0">
                  <a:pos x="947" y="640"/>
                </a:cxn>
                <a:cxn ang="0">
                  <a:pos x="0" y="640"/>
                </a:cxn>
              </a:cxnLst>
              <a:rect l="0" t="0" r="r" b="b"/>
              <a:pathLst>
                <a:path w="947" h="640">
                  <a:moveTo>
                    <a:pt x="0" y="640"/>
                  </a:moveTo>
                  <a:lnTo>
                    <a:pt x="704" y="0"/>
                  </a:lnTo>
                  <a:lnTo>
                    <a:pt x="712" y="16"/>
                  </a:lnTo>
                  <a:lnTo>
                    <a:pt x="728" y="24"/>
                  </a:lnTo>
                  <a:lnTo>
                    <a:pt x="736" y="40"/>
                  </a:lnTo>
                  <a:lnTo>
                    <a:pt x="745" y="57"/>
                  </a:lnTo>
                  <a:lnTo>
                    <a:pt x="761" y="65"/>
                  </a:lnTo>
                  <a:lnTo>
                    <a:pt x="769" y="81"/>
                  </a:lnTo>
                  <a:lnTo>
                    <a:pt x="777" y="97"/>
                  </a:lnTo>
                  <a:lnTo>
                    <a:pt x="785" y="105"/>
                  </a:lnTo>
                  <a:lnTo>
                    <a:pt x="793" y="121"/>
                  </a:lnTo>
                  <a:lnTo>
                    <a:pt x="801" y="138"/>
                  </a:lnTo>
                  <a:lnTo>
                    <a:pt x="809" y="154"/>
                  </a:lnTo>
                  <a:lnTo>
                    <a:pt x="826" y="162"/>
                  </a:lnTo>
                  <a:lnTo>
                    <a:pt x="834" y="178"/>
                  </a:lnTo>
                  <a:lnTo>
                    <a:pt x="842" y="194"/>
                  </a:lnTo>
                  <a:lnTo>
                    <a:pt x="842" y="211"/>
                  </a:lnTo>
                  <a:lnTo>
                    <a:pt x="850" y="227"/>
                  </a:lnTo>
                  <a:lnTo>
                    <a:pt x="858" y="235"/>
                  </a:lnTo>
                  <a:lnTo>
                    <a:pt x="866" y="251"/>
                  </a:lnTo>
                  <a:lnTo>
                    <a:pt x="874" y="267"/>
                  </a:lnTo>
                  <a:lnTo>
                    <a:pt x="882" y="283"/>
                  </a:lnTo>
                  <a:lnTo>
                    <a:pt x="882" y="300"/>
                  </a:lnTo>
                  <a:lnTo>
                    <a:pt x="890" y="316"/>
                  </a:lnTo>
                  <a:lnTo>
                    <a:pt x="898" y="332"/>
                  </a:lnTo>
                  <a:lnTo>
                    <a:pt x="907" y="348"/>
                  </a:lnTo>
                  <a:lnTo>
                    <a:pt x="907" y="365"/>
                  </a:lnTo>
                  <a:lnTo>
                    <a:pt x="915" y="381"/>
                  </a:lnTo>
                  <a:lnTo>
                    <a:pt x="915" y="397"/>
                  </a:lnTo>
                  <a:lnTo>
                    <a:pt x="923" y="413"/>
                  </a:lnTo>
                  <a:lnTo>
                    <a:pt x="923" y="429"/>
                  </a:lnTo>
                  <a:lnTo>
                    <a:pt x="931" y="446"/>
                  </a:lnTo>
                  <a:lnTo>
                    <a:pt x="931" y="462"/>
                  </a:lnTo>
                  <a:lnTo>
                    <a:pt x="939" y="478"/>
                  </a:lnTo>
                  <a:lnTo>
                    <a:pt x="939" y="494"/>
                  </a:lnTo>
                  <a:lnTo>
                    <a:pt x="939" y="510"/>
                  </a:lnTo>
                  <a:lnTo>
                    <a:pt x="939" y="527"/>
                  </a:lnTo>
                  <a:lnTo>
                    <a:pt x="947" y="543"/>
                  </a:lnTo>
                  <a:lnTo>
                    <a:pt x="947" y="559"/>
                  </a:lnTo>
                  <a:lnTo>
                    <a:pt x="947" y="575"/>
                  </a:lnTo>
                  <a:lnTo>
                    <a:pt x="947" y="591"/>
                  </a:lnTo>
                  <a:lnTo>
                    <a:pt x="947" y="608"/>
                  </a:lnTo>
                  <a:lnTo>
                    <a:pt x="947" y="624"/>
                  </a:lnTo>
                  <a:lnTo>
                    <a:pt x="947" y="640"/>
                  </a:lnTo>
                  <a:lnTo>
                    <a:pt x="0" y="6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74" name="Freeform 14"/>
            <p:cNvSpPr>
              <a:spLocks/>
            </p:cNvSpPr>
            <p:nvPr/>
          </p:nvSpPr>
          <p:spPr bwMode="auto">
            <a:xfrm>
              <a:off x="2919" y="1717"/>
              <a:ext cx="704" cy="899"/>
            </a:xfrm>
            <a:custGeom>
              <a:avLst/>
              <a:gdLst/>
              <a:ahLst/>
              <a:cxnLst>
                <a:cxn ang="0">
                  <a:pos x="704" y="259"/>
                </a:cxn>
                <a:cxn ang="0">
                  <a:pos x="696" y="251"/>
                </a:cxn>
                <a:cxn ang="0">
                  <a:pos x="680" y="235"/>
                </a:cxn>
                <a:cxn ang="0">
                  <a:pos x="672" y="226"/>
                </a:cxn>
                <a:cxn ang="0">
                  <a:pos x="655" y="210"/>
                </a:cxn>
                <a:cxn ang="0">
                  <a:pos x="647" y="202"/>
                </a:cxn>
                <a:cxn ang="0">
                  <a:pos x="631" y="194"/>
                </a:cxn>
                <a:cxn ang="0">
                  <a:pos x="623" y="178"/>
                </a:cxn>
                <a:cxn ang="0">
                  <a:pos x="607" y="170"/>
                </a:cxn>
                <a:cxn ang="0">
                  <a:pos x="599" y="162"/>
                </a:cxn>
                <a:cxn ang="0">
                  <a:pos x="583" y="145"/>
                </a:cxn>
                <a:cxn ang="0">
                  <a:pos x="566" y="137"/>
                </a:cxn>
                <a:cxn ang="0">
                  <a:pos x="558" y="129"/>
                </a:cxn>
                <a:cxn ang="0">
                  <a:pos x="542" y="121"/>
                </a:cxn>
                <a:cxn ang="0">
                  <a:pos x="526" y="105"/>
                </a:cxn>
                <a:cxn ang="0">
                  <a:pos x="518" y="97"/>
                </a:cxn>
                <a:cxn ang="0">
                  <a:pos x="502" y="89"/>
                </a:cxn>
                <a:cxn ang="0">
                  <a:pos x="485" y="81"/>
                </a:cxn>
                <a:cxn ang="0">
                  <a:pos x="469" y="72"/>
                </a:cxn>
                <a:cxn ang="0">
                  <a:pos x="461" y="64"/>
                </a:cxn>
                <a:cxn ang="0">
                  <a:pos x="445" y="56"/>
                </a:cxn>
                <a:cxn ang="0">
                  <a:pos x="429" y="48"/>
                </a:cxn>
                <a:cxn ang="0">
                  <a:pos x="413" y="40"/>
                </a:cxn>
                <a:cxn ang="0">
                  <a:pos x="396" y="32"/>
                </a:cxn>
                <a:cxn ang="0">
                  <a:pos x="380" y="32"/>
                </a:cxn>
                <a:cxn ang="0">
                  <a:pos x="372" y="24"/>
                </a:cxn>
                <a:cxn ang="0">
                  <a:pos x="356" y="16"/>
                </a:cxn>
                <a:cxn ang="0">
                  <a:pos x="340" y="8"/>
                </a:cxn>
                <a:cxn ang="0">
                  <a:pos x="323" y="0"/>
                </a:cxn>
                <a:cxn ang="0">
                  <a:pos x="307" y="0"/>
                </a:cxn>
                <a:cxn ang="0">
                  <a:pos x="0" y="899"/>
                </a:cxn>
                <a:cxn ang="0">
                  <a:pos x="704" y="259"/>
                </a:cxn>
              </a:cxnLst>
              <a:rect l="0" t="0" r="r" b="b"/>
              <a:pathLst>
                <a:path w="704" h="899">
                  <a:moveTo>
                    <a:pt x="704" y="259"/>
                  </a:moveTo>
                  <a:lnTo>
                    <a:pt x="696" y="251"/>
                  </a:lnTo>
                  <a:lnTo>
                    <a:pt x="680" y="235"/>
                  </a:lnTo>
                  <a:lnTo>
                    <a:pt x="672" y="226"/>
                  </a:lnTo>
                  <a:lnTo>
                    <a:pt x="655" y="210"/>
                  </a:lnTo>
                  <a:lnTo>
                    <a:pt x="647" y="202"/>
                  </a:lnTo>
                  <a:lnTo>
                    <a:pt x="631" y="194"/>
                  </a:lnTo>
                  <a:lnTo>
                    <a:pt x="623" y="178"/>
                  </a:lnTo>
                  <a:lnTo>
                    <a:pt x="607" y="170"/>
                  </a:lnTo>
                  <a:lnTo>
                    <a:pt x="599" y="162"/>
                  </a:lnTo>
                  <a:lnTo>
                    <a:pt x="583" y="145"/>
                  </a:lnTo>
                  <a:lnTo>
                    <a:pt x="566" y="137"/>
                  </a:lnTo>
                  <a:lnTo>
                    <a:pt x="558" y="129"/>
                  </a:lnTo>
                  <a:lnTo>
                    <a:pt x="542" y="121"/>
                  </a:lnTo>
                  <a:lnTo>
                    <a:pt x="526" y="105"/>
                  </a:lnTo>
                  <a:lnTo>
                    <a:pt x="518" y="97"/>
                  </a:lnTo>
                  <a:lnTo>
                    <a:pt x="502" y="89"/>
                  </a:lnTo>
                  <a:lnTo>
                    <a:pt x="485" y="81"/>
                  </a:lnTo>
                  <a:lnTo>
                    <a:pt x="469" y="72"/>
                  </a:lnTo>
                  <a:lnTo>
                    <a:pt x="461" y="64"/>
                  </a:lnTo>
                  <a:lnTo>
                    <a:pt x="445" y="56"/>
                  </a:lnTo>
                  <a:lnTo>
                    <a:pt x="429" y="48"/>
                  </a:lnTo>
                  <a:lnTo>
                    <a:pt x="413" y="40"/>
                  </a:lnTo>
                  <a:lnTo>
                    <a:pt x="396" y="32"/>
                  </a:lnTo>
                  <a:lnTo>
                    <a:pt x="380" y="32"/>
                  </a:lnTo>
                  <a:lnTo>
                    <a:pt x="372" y="24"/>
                  </a:lnTo>
                  <a:lnTo>
                    <a:pt x="356" y="16"/>
                  </a:lnTo>
                  <a:lnTo>
                    <a:pt x="340" y="8"/>
                  </a:lnTo>
                  <a:lnTo>
                    <a:pt x="323" y="0"/>
                  </a:lnTo>
                  <a:lnTo>
                    <a:pt x="307" y="0"/>
                  </a:lnTo>
                  <a:lnTo>
                    <a:pt x="0" y="899"/>
                  </a:lnTo>
                  <a:lnTo>
                    <a:pt x="704" y="259"/>
                  </a:lnTo>
                  <a:close/>
                </a:path>
              </a:pathLst>
            </a:custGeom>
            <a:gradFill rotWithShape="1">
              <a:gsLst>
                <a:gs pos="0">
                  <a:srgbClr val="1AB5FF"/>
                </a:gs>
                <a:gs pos="100000">
                  <a:srgbClr val="1AB5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1A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75" name="Freeform 15"/>
            <p:cNvSpPr>
              <a:spLocks/>
            </p:cNvSpPr>
            <p:nvPr/>
          </p:nvSpPr>
          <p:spPr bwMode="auto">
            <a:xfrm>
              <a:off x="2919" y="1717"/>
              <a:ext cx="704" cy="899"/>
            </a:xfrm>
            <a:custGeom>
              <a:avLst/>
              <a:gdLst/>
              <a:ahLst/>
              <a:cxnLst>
                <a:cxn ang="0">
                  <a:pos x="0" y="899"/>
                </a:cxn>
                <a:cxn ang="0">
                  <a:pos x="307" y="0"/>
                </a:cxn>
                <a:cxn ang="0">
                  <a:pos x="323" y="0"/>
                </a:cxn>
                <a:cxn ang="0">
                  <a:pos x="340" y="8"/>
                </a:cxn>
                <a:cxn ang="0">
                  <a:pos x="356" y="16"/>
                </a:cxn>
                <a:cxn ang="0">
                  <a:pos x="372" y="24"/>
                </a:cxn>
                <a:cxn ang="0">
                  <a:pos x="380" y="32"/>
                </a:cxn>
                <a:cxn ang="0">
                  <a:pos x="396" y="32"/>
                </a:cxn>
                <a:cxn ang="0">
                  <a:pos x="413" y="40"/>
                </a:cxn>
                <a:cxn ang="0">
                  <a:pos x="429" y="48"/>
                </a:cxn>
                <a:cxn ang="0">
                  <a:pos x="445" y="56"/>
                </a:cxn>
                <a:cxn ang="0">
                  <a:pos x="461" y="64"/>
                </a:cxn>
                <a:cxn ang="0">
                  <a:pos x="469" y="72"/>
                </a:cxn>
                <a:cxn ang="0">
                  <a:pos x="485" y="81"/>
                </a:cxn>
                <a:cxn ang="0">
                  <a:pos x="502" y="89"/>
                </a:cxn>
                <a:cxn ang="0">
                  <a:pos x="518" y="97"/>
                </a:cxn>
                <a:cxn ang="0">
                  <a:pos x="526" y="105"/>
                </a:cxn>
                <a:cxn ang="0">
                  <a:pos x="542" y="121"/>
                </a:cxn>
                <a:cxn ang="0">
                  <a:pos x="558" y="129"/>
                </a:cxn>
                <a:cxn ang="0">
                  <a:pos x="566" y="137"/>
                </a:cxn>
                <a:cxn ang="0">
                  <a:pos x="583" y="145"/>
                </a:cxn>
                <a:cxn ang="0">
                  <a:pos x="599" y="162"/>
                </a:cxn>
                <a:cxn ang="0">
                  <a:pos x="607" y="170"/>
                </a:cxn>
                <a:cxn ang="0">
                  <a:pos x="623" y="178"/>
                </a:cxn>
                <a:cxn ang="0">
                  <a:pos x="631" y="194"/>
                </a:cxn>
                <a:cxn ang="0">
                  <a:pos x="647" y="202"/>
                </a:cxn>
                <a:cxn ang="0">
                  <a:pos x="655" y="210"/>
                </a:cxn>
                <a:cxn ang="0">
                  <a:pos x="672" y="226"/>
                </a:cxn>
                <a:cxn ang="0">
                  <a:pos x="680" y="235"/>
                </a:cxn>
                <a:cxn ang="0">
                  <a:pos x="696" y="251"/>
                </a:cxn>
                <a:cxn ang="0">
                  <a:pos x="704" y="259"/>
                </a:cxn>
                <a:cxn ang="0">
                  <a:pos x="0" y="899"/>
                </a:cxn>
              </a:cxnLst>
              <a:rect l="0" t="0" r="r" b="b"/>
              <a:pathLst>
                <a:path w="704" h="899">
                  <a:moveTo>
                    <a:pt x="0" y="899"/>
                  </a:moveTo>
                  <a:lnTo>
                    <a:pt x="307" y="0"/>
                  </a:lnTo>
                  <a:lnTo>
                    <a:pt x="323" y="0"/>
                  </a:lnTo>
                  <a:lnTo>
                    <a:pt x="340" y="8"/>
                  </a:lnTo>
                  <a:lnTo>
                    <a:pt x="356" y="16"/>
                  </a:lnTo>
                  <a:lnTo>
                    <a:pt x="372" y="24"/>
                  </a:lnTo>
                  <a:lnTo>
                    <a:pt x="380" y="32"/>
                  </a:lnTo>
                  <a:lnTo>
                    <a:pt x="396" y="32"/>
                  </a:lnTo>
                  <a:lnTo>
                    <a:pt x="413" y="40"/>
                  </a:lnTo>
                  <a:lnTo>
                    <a:pt x="429" y="48"/>
                  </a:lnTo>
                  <a:lnTo>
                    <a:pt x="445" y="56"/>
                  </a:lnTo>
                  <a:lnTo>
                    <a:pt x="461" y="64"/>
                  </a:lnTo>
                  <a:lnTo>
                    <a:pt x="469" y="72"/>
                  </a:lnTo>
                  <a:lnTo>
                    <a:pt x="485" y="81"/>
                  </a:lnTo>
                  <a:lnTo>
                    <a:pt x="502" y="89"/>
                  </a:lnTo>
                  <a:lnTo>
                    <a:pt x="518" y="97"/>
                  </a:lnTo>
                  <a:lnTo>
                    <a:pt x="526" y="105"/>
                  </a:lnTo>
                  <a:lnTo>
                    <a:pt x="542" y="121"/>
                  </a:lnTo>
                  <a:lnTo>
                    <a:pt x="558" y="129"/>
                  </a:lnTo>
                  <a:lnTo>
                    <a:pt x="566" y="137"/>
                  </a:lnTo>
                  <a:lnTo>
                    <a:pt x="583" y="145"/>
                  </a:lnTo>
                  <a:lnTo>
                    <a:pt x="599" y="162"/>
                  </a:lnTo>
                  <a:lnTo>
                    <a:pt x="607" y="170"/>
                  </a:lnTo>
                  <a:lnTo>
                    <a:pt x="623" y="178"/>
                  </a:lnTo>
                  <a:lnTo>
                    <a:pt x="631" y="194"/>
                  </a:lnTo>
                  <a:lnTo>
                    <a:pt x="647" y="202"/>
                  </a:lnTo>
                  <a:lnTo>
                    <a:pt x="655" y="210"/>
                  </a:lnTo>
                  <a:lnTo>
                    <a:pt x="672" y="226"/>
                  </a:lnTo>
                  <a:lnTo>
                    <a:pt x="680" y="235"/>
                  </a:lnTo>
                  <a:lnTo>
                    <a:pt x="696" y="251"/>
                  </a:lnTo>
                  <a:lnTo>
                    <a:pt x="704" y="259"/>
                  </a:lnTo>
                  <a:lnTo>
                    <a:pt x="0" y="8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76" name="Freeform 16"/>
            <p:cNvSpPr>
              <a:spLocks/>
            </p:cNvSpPr>
            <p:nvPr/>
          </p:nvSpPr>
          <p:spPr bwMode="auto">
            <a:xfrm>
              <a:off x="2651" y="1660"/>
              <a:ext cx="575" cy="956"/>
            </a:xfrm>
            <a:custGeom>
              <a:avLst/>
              <a:gdLst/>
              <a:ahLst/>
              <a:cxnLst>
                <a:cxn ang="0">
                  <a:pos x="575" y="57"/>
                </a:cxn>
                <a:cxn ang="0">
                  <a:pos x="559" y="48"/>
                </a:cxn>
                <a:cxn ang="0">
                  <a:pos x="543" y="40"/>
                </a:cxn>
                <a:cxn ang="0">
                  <a:pos x="527" y="40"/>
                </a:cxn>
                <a:cxn ang="0">
                  <a:pos x="510" y="32"/>
                </a:cxn>
                <a:cxn ang="0">
                  <a:pos x="494" y="32"/>
                </a:cxn>
                <a:cxn ang="0">
                  <a:pos x="478" y="24"/>
                </a:cxn>
                <a:cxn ang="0">
                  <a:pos x="462" y="24"/>
                </a:cxn>
                <a:cxn ang="0">
                  <a:pos x="446" y="16"/>
                </a:cxn>
                <a:cxn ang="0">
                  <a:pos x="430" y="16"/>
                </a:cxn>
                <a:cxn ang="0">
                  <a:pos x="413" y="16"/>
                </a:cxn>
                <a:cxn ang="0">
                  <a:pos x="397" y="8"/>
                </a:cxn>
                <a:cxn ang="0">
                  <a:pos x="381" y="8"/>
                </a:cxn>
                <a:cxn ang="0">
                  <a:pos x="365" y="8"/>
                </a:cxn>
                <a:cxn ang="0">
                  <a:pos x="349" y="8"/>
                </a:cxn>
                <a:cxn ang="0">
                  <a:pos x="332" y="8"/>
                </a:cxn>
                <a:cxn ang="0">
                  <a:pos x="316" y="0"/>
                </a:cxn>
                <a:cxn ang="0">
                  <a:pos x="300" y="0"/>
                </a:cxn>
                <a:cxn ang="0">
                  <a:pos x="284" y="0"/>
                </a:cxn>
                <a:cxn ang="0">
                  <a:pos x="268" y="0"/>
                </a:cxn>
                <a:cxn ang="0">
                  <a:pos x="243" y="0"/>
                </a:cxn>
                <a:cxn ang="0">
                  <a:pos x="227" y="0"/>
                </a:cxn>
                <a:cxn ang="0">
                  <a:pos x="211" y="0"/>
                </a:cxn>
                <a:cxn ang="0">
                  <a:pos x="195" y="8"/>
                </a:cxn>
                <a:cxn ang="0">
                  <a:pos x="178" y="8"/>
                </a:cxn>
                <a:cxn ang="0">
                  <a:pos x="162" y="8"/>
                </a:cxn>
                <a:cxn ang="0">
                  <a:pos x="146" y="8"/>
                </a:cxn>
                <a:cxn ang="0">
                  <a:pos x="130" y="8"/>
                </a:cxn>
                <a:cxn ang="0">
                  <a:pos x="114" y="16"/>
                </a:cxn>
                <a:cxn ang="0">
                  <a:pos x="97" y="16"/>
                </a:cxn>
                <a:cxn ang="0">
                  <a:pos x="81" y="16"/>
                </a:cxn>
                <a:cxn ang="0">
                  <a:pos x="65" y="24"/>
                </a:cxn>
                <a:cxn ang="0">
                  <a:pos x="49" y="24"/>
                </a:cxn>
                <a:cxn ang="0">
                  <a:pos x="33" y="32"/>
                </a:cxn>
                <a:cxn ang="0">
                  <a:pos x="17" y="32"/>
                </a:cxn>
                <a:cxn ang="0">
                  <a:pos x="0" y="40"/>
                </a:cxn>
                <a:cxn ang="0">
                  <a:pos x="268" y="956"/>
                </a:cxn>
                <a:cxn ang="0">
                  <a:pos x="575" y="57"/>
                </a:cxn>
              </a:cxnLst>
              <a:rect l="0" t="0" r="r" b="b"/>
              <a:pathLst>
                <a:path w="575" h="956">
                  <a:moveTo>
                    <a:pt x="575" y="57"/>
                  </a:moveTo>
                  <a:lnTo>
                    <a:pt x="559" y="48"/>
                  </a:lnTo>
                  <a:lnTo>
                    <a:pt x="543" y="40"/>
                  </a:lnTo>
                  <a:lnTo>
                    <a:pt x="527" y="40"/>
                  </a:lnTo>
                  <a:lnTo>
                    <a:pt x="510" y="32"/>
                  </a:lnTo>
                  <a:lnTo>
                    <a:pt x="494" y="32"/>
                  </a:lnTo>
                  <a:lnTo>
                    <a:pt x="478" y="24"/>
                  </a:lnTo>
                  <a:lnTo>
                    <a:pt x="462" y="24"/>
                  </a:lnTo>
                  <a:lnTo>
                    <a:pt x="446" y="16"/>
                  </a:lnTo>
                  <a:lnTo>
                    <a:pt x="430" y="16"/>
                  </a:lnTo>
                  <a:lnTo>
                    <a:pt x="413" y="16"/>
                  </a:lnTo>
                  <a:lnTo>
                    <a:pt x="397" y="8"/>
                  </a:lnTo>
                  <a:lnTo>
                    <a:pt x="381" y="8"/>
                  </a:lnTo>
                  <a:lnTo>
                    <a:pt x="365" y="8"/>
                  </a:lnTo>
                  <a:lnTo>
                    <a:pt x="349" y="8"/>
                  </a:lnTo>
                  <a:lnTo>
                    <a:pt x="332" y="8"/>
                  </a:lnTo>
                  <a:lnTo>
                    <a:pt x="316" y="0"/>
                  </a:lnTo>
                  <a:lnTo>
                    <a:pt x="300" y="0"/>
                  </a:lnTo>
                  <a:lnTo>
                    <a:pt x="284" y="0"/>
                  </a:lnTo>
                  <a:lnTo>
                    <a:pt x="268" y="0"/>
                  </a:lnTo>
                  <a:lnTo>
                    <a:pt x="243" y="0"/>
                  </a:lnTo>
                  <a:lnTo>
                    <a:pt x="227" y="0"/>
                  </a:lnTo>
                  <a:lnTo>
                    <a:pt x="211" y="0"/>
                  </a:lnTo>
                  <a:lnTo>
                    <a:pt x="195" y="8"/>
                  </a:lnTo>
                  <a:lnTo>
                    <a:pt x="178" y="8"/>
                  </a:lnTo>
                  <a:lnTo>
                    <a:pt x="162" y="8"/>
                  </a:lnTo>
                  <a:lnTo>
                    <a:pt x="146" y="8"/>
                  </a:lnTo>
                  <a:lnTo>
                    <a:pt x="130" y="8"/>
                  </a:lnTo>
                  <a:lnTo>
                    <a:pt x="114" y="16"/>
                  </a:lnTo>
                  <a:lnTo>
                    <a:pt x="97" y="16"/>
                  </a:lnTo>
                  <a:lnTo>
                    <a:pt x="81" y="16"/>
                  </a:lnTo>
                  <a:lnTo>
                    <a:pt x="65" y="24"/>
                  </a:lnTo>
                  <a:lnTo>
                    <a:pt x="49" y="24"/>
                  </a:lnTo>
                  <a:lnTo>
                    <a:pt x="33" y="32"/>
                  </a:lnTo>
                  <a:lnTo>
                    <a:pt x="17" y="32"/>
                  </a:lnTo>
                  <a:lnTo>
                    <a:pt x="0" y="40"/>
                  </a:lnTo>
                  <a:lnTo>
                    <a:pt x="268" y="956"/>
                  </a:lnTo>
                  <a:lnTo>
                    <a:pt x="575" y="57"/>
                  </a:lnTo>
                  <a:close/>
                </a:path>
              </a:pathLst>
            </a:custGeom>
            <a:gradFill rotWithShape="1">
              <a:gsLst>
                <a:gs pos="0">
                  <a:srgbClr val="9DDFFF"/>
                </a:gs>
                <a:gs pos="100000">
                  <a:srgbClr val="9DD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9DD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77" name="Freeform 17"/>
            <p:cNvSpPr>
              <a:spLocks/>
            </p:cNvSpPr>
            <p:nvPr/>
          </p:nvSpPr>
          <p:spPr bwMode="auto">
            <a:xfrm>
              <a:off x="2651" y="1660"/>
              <a:ext cx="575" cy="956"/>
            </a:xfrm>
            <a:custGeom>
              <a:avLst/>
              <a:gdLst/>
              <a:ahLst/>
              <a:cxnLst>
                <a:cxn ang="0">
                  <a:pos x="268" y="956"/>
                </a:cxn>
                <a:cxn ang="0">
                  <a:pos x="0" y="40"/>
                </a:cxn>
                <a:cxn ang="0">
                  <a:pos x="17" y="32"/>
                </a:cxn>
                <a:cxn ang="0">
                  <a:pos x="33" y="32"/>
                </a:cxn>
                <a:cxn ang="0">
                  <a:pos x="49" y="24"/>
                </a:cxn>
                <a:cxn ang="0">
                  <a:pos x="65" y="24"/>
                </a:cxn>
                <a:cxn ang="0">
                  <a:pos x="81" y="16"/>
                </a:cxn>
                <a:cxn ang="0">
                  <a:pos x="97" y="16"/>
                </a:cxn>
                <a:cxn ang="0">
                  <a:pos x="114" y="16"/>
                </a:cxn>
                <a:cxn ang="0">
                  <a:pos x="130" y="8"/>
                </a:cxn>
                <a:cxn ang="0">
                  <a:pos x="146" y="8"/>
                </a:cxn>
                <a:cxn ang="0">
                  <a:pos x="162" y="8"/>
                </a:cxn>
                <a:cxn ang="0">
                  <a:pos x="178" y="8"/>
                </a:cxn>
                <a:cxn ang="0">
                  <a:pos x="195" y="8"/>
                </a:cxn>
                <a:cxn ang="0">
                  <a:pos x="211" y="0"/>
                </a:cxn>
                <a:cxn ang="0">
                  <a:pos x="227" y="0"/>
                </a:cxn>
                <a:cxn ang="0">
                  <a:pos x="243" y="0"/>
                </a:cxn>
                <a:cxn ang="0">
                  <a:pos x="268" y="0"/>
                </a:cxn>
                <a:cxn ang="0">
                  <a:pos x="284" y="0"/>
                </a:cxn>
                <a:cxn ang="0">
                  <a:pos x="300" y="0"/>
                </a:cxn>
                <a:cxn ang="0">
                  <a:pos x="316" y="0"/>
                </a:cxn>
                <a:cxn ang="0">
                  <a:pos x="332" y="8"/>
                </a:cxn>
                <a:cxn ang="0">
                  <a:pos x="349" y="8"/>
                </a:cxn>
                <a:cxn ang="0">
                  <a:pos x="365" y="8"/>
                </a:cxn>
                <a:cxn ang="0">
                  <a:pos x="381" y="8"/>
                </a:cxn>
                <a:cxn ang="0">
                  <a:pos x="397" y="8"/>
                </a:cxn>
                <a:cxn ang="0">
                  <a:pos x="413" y="16"/>
                </a:cxn>
                <a:cxn ang="0">
                  <a:pos x="430" y="16"/>
                </a:cxn>
                <a:cxn ang="0">
                  <a:pos x="446" y="16"/>
                </a:cxn>
                <a:cxn ang="0">
                  <a:pos x="462" y="24"/>
                </a:cxn>
                <a:cxn ang="0">
                  <a:pos x="478" y="24"/>
                </a:cxn>
                <a:cxn ang="0">
                  <a:pos x="494" y="32"/>
                </a:cxn>
                <a:cxn ang="0">
                  <a:pos x="510" y="32"/>
                </a:cxn>
                <a:cxn ang="0">
                  <a:pos x="527" y="40"/>
                </a:cxn>
                <a:cxn ang="0">
                  <a:pos x="543" y="40"/>
                </a:cxn>
                <a:cxn ang="0">
                  <a:pos x="559" y="48"/>
                </a:cxn>
                <a:cxn ang="0">
                  <a:pos x="575" y="57"/>
                </a:cxn>
                <a:cxn ang="0">
                  <a:pos x="268" y="956"/>
                </a:cxn>
              </a:cxnLst>
              <a:rect l="0" t="0" r="r" b="b"/>
              <a:pathLst>
                <a:path w="575" h="956">
                  <a:moveTo>
                    <a:pt x="268" y="956"/>
                  </a:moveTo>
                  <a:lnTo>
                    <a:pt x="0" y="40"/>
                  </a:lnTo>
                  <a:lnTo>
                    <a:pt x="17" y="32"/>
                  </a:lnTo>
                  <a:lnTo>
                    <a:pt x="33" y="32"/>
                  </a:lnTo>
                  <a:lnTo>
                    <a:pt x="49" y="24"/>
                  </a:lnTo>
                  <a:lnTo>
                    <a:pt x="65" y="24"/>
                  </a:lnTo>
                  <a:lnTo>
                    <a:pt x="81" y="16"/>
                  </a:lnTo>
                  <a:lnTo>
                    <a:pt x="97" y="16"/>
                  </a:lnTo>
                  <a:lnTo>
                    <a:pt x="114" y="16"/>
                  </a:lnTo>
                  <a:lnTo>
                    <a:pt x="130" y="8"/>
                  </a:lnTo>
                  <a:lnTo>
                    <a:pt x="146" y="8"/>
                  </a:lnTo>
                  <a:lnTo>
                    <a:pt x="162" y="8"/>
                  </a:lnTo>
                  <a:lnTo>
                    <a:pt x="178" y="8"/>
                  </a:lnTo>
                  <a:lnTo>
                    <a:pt x="195" y="8"/>
                  </a:lnTo>
                  <a:lnTo>
                    <a:pt x="211" y="0"/>
                  </a:lnTo>
                  <a:lnTo>
                    <a:pt x="227" y="0"/>
                  </a:lnTo>
                  <a:lnTo>
                    <a:pt x="243" y="0"/>
                  </a:lnTo>
                  <a:lnTo>
                    <a:pt x="268" y="0"/>
                  </a:lnTo>
                  <a:lnTo>
                    <a:pt x="284" y="0"/>
                  </a:lnTo>
                  <a:lnTo>
                    <a:pt x="300" y="0"/>
                  </a:lnTo>
                  <a:lnTo>
                    <a:pt x="316" y="0"/>
                  </a:lnTo>
                  <a:lnTo>
                    <a:pt x="332" y="8"/>
                  </a:lnTo>
                  <a:lnTo>
                    <a:pt x="349" y="8"/>
                  </a:lnTo>
                  <a:lnTo>
                    <a:pt x="365" y="8"/>
                  </a:lnTo>
                  <a:lnTo>
                    <a:pt x="381" y="8"/>
                  </a:lnTo>
                  <a:lnTo>
                    <a:pt x="397" y="8"/>
                  </a:lnTo>
                  <a:lnTo>
                    <a:pt x="413" y="16"/>
                  </a:lnTo>
                  <a:lnTo>
                    <a:pt x="430" y="16"/>
                  </a:lnTo>
                  <a:lnTo>
                    <a:pt x="446" y="16"/>
                  </a:lnTo>
                  <a:lnTo>
                    <a:pt x="462" y="24"/>
                  </a:lnTo>
                  <a:lnTo>
                    <a:pt x="478" y="24"/>
                  </a:lnTo>
                  <a:lnTo>
                    <a:pt x="494" y="32"/>
                  </a:lnTo>
                  <a:lnTo>
                    <a:pt x="510" y="32"/>
                  </a:lnTo>
                  <a:lnTo>
                    <a:pt x="527" y="40"/>
                  </a:lnTo>
                  <a:lnTo>
                    <a:pt x="543" y="40"/>
                  </a:lnTo>
                  <a:lnTo>
                    <a:pt x="559" y="48"/>
                  </a:lnTo>
                  <a:lnTo>
                    <a:pt x="575" y="57"/>
                  </a:lnTo>
                  <a:lnTo>
                    <a:pt x="268" y="9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78" name="Freeform 18"/>
            <p:cNvSpPr>
              <a:spLocks/>
            </p:cNvSpPr>
            <p:nvPr/>
          </p:nvSpPr>
          <p:spPr bwMode="auto">
            <a:xfrm>
              <a:off x="1963" y="1700"/>
              <a:ext cx="1482" cy="1872"/>
            </a:xfrm>
            <a:custGeom>
              <a:avLst/>
              <a:gdLst/>
              <a:ahLst/>
              <a:cxnLst>
                <a:cxn ang="0">
                  <a:pos x="640" y="17"/>
                </a:cxn>
                <a:cxn ang="0">
                  <a:pos x="575" y="41"/>
                </a:cxn>
                <a:cxn ang="0">
                  <a:pos x="518" y="65"/>
                </a:cxn>
                <a:cxn ang="0">
                  <a:pos x="462" y="98"/>
                </a:cxn>
                <a:cxn ang="0">
                  <a:pos x="405" y="138"/>
                </a:cxn>
                <a:cxn ang="0">
                  <a:pos x="348" y="179"/>
                </a:cxn>
                <a:cxn ang="0">
                  <a:pos x="300" y="219"/>
                </a:cxn>
                <a:cxn ang="0">
                  <a:pos x="251" y="268"/>
                </a:cxn>
                <a:cxn ang="0">
                  <a:pos x="211" y="316"/>
                </a:cxn>
                <a:cxn ang="0">
                  <a:pos x="170" y="373"/>
                </a:cxn>
                <a:cxn ang="0">
                  <a:pos x="138" y="430"/>
                </a:cxn>
                <a:cxn ang="0">
                  <a:pos x="105" y="487"/>
                </a:cxn>
                <a:cxn ang="0">
                  <a:pos x="73" y="543"/>
                </a:cxn>
                <a:cxn ang="0">
                  <a:pos x="49" y="608"/>
                </a:cxn>
                <a:cxn ang="0">
                  <a:pos x="32" y="673"/>
                </a:cxn>
                <a:cxn ang="0">
                  <a:pos x="16" y="738"/>
                </a:cxn>
                <a:cxn ang="0">
                  <a:pos x="8" y="803"/>
                </a:cxn>
                <a:cxn ang="0">
                  <a:pos x="0" y="867"/>
                </a:cxn>
                <a:cxn ang="0">
                  <a:pos x="0" y="932"/>
                </a:cxn>
                <a:cxn ang="0">
                  <a:pos x="0" y="1005"/>
                </a:cxn>
                <a:cxn ang="0">
                  <a:pos x="8" y="1070"/>
                </a:cxn>
                <a:cxn ang="0">
                  <a:pos x="24" y="1135"/>
                </a:cxn>
                <a:cxn ang="0">
                  <a:pos x="40" y="1200"/>
                </a:cxn>
                <a:cxn ang="0">
                  <a:pos x="65" y="1256"/>
                </a:cxn>
                <a:cxn ang="0">
                  <a:pos x="89" y="1321"/>
                </a:cxn>
                <a:cxn ang="0">
                  <a:pos x="113" y="1378"/>
                </a:cxn>
                <a:cxn ang="0">
                  <a:pos x="154" y="1435"/>
                </a:cxn>
                <a:cxn ang="0">
                  <a:pos x="186" y="1491"/>
                </a:cxn>
                <a:cxn ang="0">
                  <a:pos x="235" y="1548"/>
                </a:cxn>
                <a:cxn ang="0">
                  <a:pos x="275" y="1597"/>
                </a:cxn>
                <a:cxn ang="0">
                  <a:pos x="324" y="1637"/>
                </a:cxn>
                <a:cxn ang="0">
                  <a:pos x="381" y="1678"/>
                </a:cxn>
                <a:cxn ang="0">
                  <a:pos x="429" y="1718"/>
                </a:cxn>
                <a:cxn ang="0">
                  <a:pos x="486" y="1751"/>
                </a:cxn>
                <a:cxn ang="0">
                  <a:pos x="551" y="1783"/>
                </a:cxn>
                <a:cxn ang="0">
                  <a:pos x="607" y="1807"/>
                </a:cxn>
                <a:cxn ang="0">
                  <a:pos x="672" y="1832"/>
                </a:cxn>
                <a:cxn ang="0">
                  <a:pos x="737" y="1848"/>
                </a:cxn>
                <a:cxn ang="0">
                  <a:pos x="802" y="1864"/>
                </a:cxn>
                <a:cxn ang="0">
                  <a:pos x="866" y="1872"/>
                </a:cxn>
                <a:cxn ang="0">
                  <a:pos x="931" y="1872"/>
                </a:cxn>
                <a:cxn ang="0">
                  <a:pos x="1004" y="1872"/>
                </a:cxn>
                <a:cxn ang="0">
                  <a:pos x="1069" y="1864"/>
                </a:cxn>
                <a:cxn ang="0">
                  <a:pos x="1134" y="1856"/>
                </a:cxn>
                <a:cxn ang="0">
                  <a:pos x="1198" y="1840"/>
                </a:cxn>
                <a:cxn ang="0">
                  <a:pos x="1263" y="1824"/>
                </a:cxn>
                <a:cxn ang="0">
                  <a:pos x="1328" y="1799"/>
                </a:cxn>
                <a:cxn ang="0">
                  <a:pos x="1385" y="1767"/>
                </a:cxn>
                <a:cxn ang="0">
                  <a:pos x="1441" y="1735"/>
                </a:cxn>
                <a:cxn ang="0">
                  <a:pos x="956" y="916"/>
                </a:cxn>
              </a:cxnLst>
              <a:rect l="0" t="0" r="r" b="b"/>
              <a:pathLst>
                <a:path w="1482" h="1872">
                  <a:moveTo>
                    <a:pt x="688" y="0"/>
                  </a:moveTo>
                  <a:lnTo>
                    <a:pt x="672" y="0"/>
                  </a:lnTo>
                  <a:lnTo>
                    <a:pt x="656" y="8"/>
                  </a:lnTo>
                  <a:lnTo>
                    <a:pt x="640" y="17"/>
                  </a:lnTo>
                  <a:lnTo>
                    <a:pt x="624" y="17"/>
                  </a:lnTo>
                  <a:lnTo>
                    <a:pt x="607" y="25"/>
                  </a:lnTo>
                  <a:lnTo>
                    <a:pt x="591" y="33"/>
                  </a:lnTo>
                  <a:lnTo>
                    <a:pt x="575" y="41"/>
                  </a:lnTo>
                  <a:lnTo>
                    <a:pt x="567" y="49"/>
                  </a:lnTo>
                  <a:lnTo>
                    <a:pt x="551" y="49"/>
                  </a:lnTo>
                  <a:lnTo>
                    <a:pt x="534" y="57"/>
                  </a:lnTo>
                  <a:lnTo>
                    <a:pt x="518" y="65"/>
                  </a:lnTo>
                  <a:lnTo>
                    <a:pt x="502" y="73"/>
                  </a:lnTo>
                  <a:lnTo>
                    <a:pt x="486" y="81"/>
                  </a:lnTo>
                  <a:lnTo>
                    <a:pt x="478" y="89"/>
                  </a:lnTo>
                  <a:lnTo>
                    <a:pt x="462" y="98"/>
                  </a:lnTo>
                  <a:lnTo>
                    <a:pt x="445" y="106"/>
                  </a:lnTo>
                  <a:lnTo>
                    <a:pt x="429" y="114"/>
                  </a:lnTo>
                  <a:lnTo>
                    <a:pt x="421" y="122"/>
                  </a:lnTo>
                  <a:lnTo>
                    <a:pt x="405" y="138"/>
                  </a:lnTo>
                  <a:lnTo>
                    <a:pt x="389" y="146"/>
                  </a:lnTo>
                  <a:lnTo>
                    <a:pt x="381" y="154"/>
                  </a:lnTo>
                  <a:lnTo>
                    <a:pt x="364" y="162"/>
                  </a:lnTo>
                  <a:lnTo>
                    <a:pt x="348" y="179"/>
                  </a:lnTo>
                  <a:lnTo>
                    <a:pt x="340" y="187"/>
                  </a:lnTo>
                  <a:lnTo>
                    <a:pt x="324" y="195"/>
                  </a:lnTo>
                  <a:lnTo>
                    <a:pt x="316" y="211"/>
                  </a:lnTo>
                  <a:lnTo>
                    <a:pt x="300" y="219"/>
                  </a:lnTo>
                  <a:lnTo>
                    <a:pt x="292" y="227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51" y="268"/>
                  </a:lnTo>
                  <a:lnTo>
                    <a:pt x="243" y="276"/>
                  </a:lnTo>
                  <a:lnTo>
                    <a:pt x="235" y="292"/>
                  </a:lnTo>
                  <a:lnTo>
                    <a:pt x="219" y="300"/>
                  </a:lnTo>
                  <a:lnTo>
                    <a:pt x="211" y="316"/>
                  </a:lnTo>
                  <a:lnTo>
                    <a:pt x="202" y="333"/>
                  </a:lnTo>
                  <a:lnTo>
                    <a:pt x="186" y="341"/>
                  </a:lnTo>
                  <a:lnTo>
                    <a:pt x="178" y="357"/>
                  </a:lnTo>
                  <a:lnTo>
                    <a:pt x="170" y="373"/>
                  </a:lnTo>
                  <a:lnTo>
                    <a:pt x="162" y="381"/>
                  </a:lnTo>
                  <a:lnTo>
                    <a:pt x="154" y="397"/>
                  </a:lnTo>
                  <a:lnTo>
                    <a:pt x="146" y="414"/>
                  </a:lnTo>
                  <a:lnTo>
                    <a:pt x="138" y="430"/>
                  </a:lnTo>
                  <a:lnTo>
                    <a:pt x="121" y="438"/>
                  </a:lnTo>
                  <a:lnTo>
                    <a:pt x="113" y="454"/>
                  </a:lnTo>
                  <a:lnTo>
                    <a:pt x="105" y="470"/>
                  </a:lnTo>
                  <a:lnTo>
                    <a:pt x="105" y="487"/>
                  </a:lnTo>
                  <a:lnTo>
                    <a:pt x="97" y="503"/>
                  </a:lnTo>
                  <a:lnTo>
                    <a:pt x="89" y="511"/>
                  </a:lnTo>
                  <a:lnTo>
                    <a:pt x="81" y="527"/>
                  </a:lnTo>
                  <a:lnTo>
                    <a:pt x="73" y="543"/>
                  </a:lnTo>
                  <a:lnTo>
                    <a:pt x="65" y="559"/>
                  </a:lnTo>
                  <a:lnTo>
                    <a:pt x="65" y="576"/>
                  </a:lnTo>
                  <a:lnTo>
                    <a:pt x="57" y="592"/>
                  </a:lnTo>
                  <a:lnTo>
                    <a:pt x="49" y="608"/>
                  </a:lnTo>
                  <a:lnTo>
                    <a:pt x="40" y="624"/>
                  </a:lnTo>
                  <a:lnTo>
                    <a:pt x="40" y="641"/>
                  </a:lnTo>
                  <a:lnTo>
                    <a:pt x="32" y="657"/>
                  </a:lnTo>
                  <a:lnTo>
                    <a:pt x="32" y="673"/>
                  </a:lnTo>
                  <a:lnTo>
                    <a:pt x="24" y="689"/>
                  </a:lnTo>
                  <a:lnTo>
                    <a:pt x="24" y="705"/>
                  </a:lnTo>
                  <a:lnTo>
                    <a:pt x="16" y="722"/>
                  </a:lnTo>
                  <a:lnTo>
                    <a:pt x="16" y="738"/>
                  </a:lnTo>
                  <a:lnTo>
                    <a:pt x="8" y="754"/>
                  </a:lnTo>
                  <a:lnTo>
                    <a:pt x="8" y="770"/>
                  </a:lnTo>
                  <a:lnTo>
                    <a:pt x="8" y="786"/>
                  </a:lnTo>
                  <a:lnTo>
                    <a:pt x="8" y="803"/>
                  </a:lnTo>
                  <a:lnTo>
                    <a:pt x="0" y="819"/>
                  </a:lnTo>
                  <a:lnTo>
                    <a:pt x="0" y="835"/>
                  </a:lnTo>
                  <a:lnTo>
                    <a:pt x="0" y="851"/>
                  </a:lnTo>
                  <a:lnTo>
                    <a:pt x="0" y="867"/>
                  </a:lnTo>
                  <a:lnTo>
                    <a:pt x="0" y="884"/>
                  </a:lnTo>
                  <a:lnTo>
                    <a:pt x="0" y="900"/>
                  </a:lnTo>
                  <a:lnTo>
                    <a:pt x="0" y="916"/>
                  </a:lnTo>
                  <a:lnTo>
                    <a:pt x="0" y="932"/>
                  </a:lnTo>
                  <a:lnTo>
                    <a:pt x="0" y="948"/>
                  </a:lnTo>
                  <a:lnTo>
                    <a:pt x="0" y="965"/>
                  </a:lnTo>
                  <a:lnTo>
                    <a:pt x="0" y="981"/>
                  </a:lnTo>
                  <a:lnTo>
                    <a:pt x="0" y="1005"/>
                  </a:lnTo>
                  <a:lnTo>
                    <a:pt x="0" y="1021"/>
                  </a:lnTo>
                  <a:lnTo>
                    <a:pt x="8" y="1038"/>
                  </a:lnTo>
                  <a:lnTo>
                    <a:pt x="8" y="1054"/>
                  </a:lnTo>
                  <a:lnTo>
                    <a:pt x="8" y="1070"/>
                  </a:lnTo>
                  <a:lnTo>
                    <a:pt x="8" y="1086"/>
                  </a:lnTo>
                  <a:lnTo>
                    <a:pt x="16" y="1102"/>
                  </a:lnTo>
                  <a:lnTo>
                    <a:pt x="16" y="1119"/>
                  </a:lnTo>
                  <a:lnTo>
                    <a:pt x="24" y="1135"/>
                  </a:lnTo>
                  <a:lnTo>
                    <a:pt x="24" y="1151"/>
                  </a:lnTo>
                  <a:lnTo>
                    <a:pt x="32" y="1167"/>
                  </a:lnTo>
                  <a:lnTo>
                    <a:pt x="32" y="1183"/>
                  </a:lnTo>
                  <a:lnTo>
                    <a:pt x="40" y="1200"/>
                  </a:lnTo>
                  <a:lnTo>
                    <a:pt x="40" y="1216"/>
                  </a:lnTo>
                  <a:lnTo>
                    <a:pt x="49" y="1232"/>
                  </a:lnTo>
                  <a:lnTo>
                    <a:pt x="57" y="1248"/>
                  </a:lnTo>
                  <a:lnTo>
                    <a:pt x="65" y="1256"/>
                  </a:lnTo>
                  <a:lnTo>
                    <a:pt x="65" y="1273"/>
                  </a:lnTo>
                  <a:lnTo>
                    <a:pt x="73" y="1289"/>
                  </a:lnTo>
                  <a:lnTo>
                    <a:pt x="81" y="1305"/>
                  </a:lnTo>
                  <a:lnTo>
                    <a:pt x="89" y="1321"/>
                  </a:lnTo>
                  <a:lnTo>
                    <a:pt x="97" y="1337"/>
                  </a:lnTo>
                  <a:lnTo>
                    <a:pt x="105" y="1354"/>
                  </a:lnTo>
                  <a:lnTo>
                    <a:pt x="105" y="1370"/>
                  </a:lnTo>
                  <a:lnTo>
                    <a:pt x="113" y="1378"/>
                  </a:lnTo>
                  <a:lnTo>
                    <a:pt x="121" y="1394"/>
                  </a:lnTo>
                  <a:lnTo>
                    <a:pt x="138" y="1410"/>
                  </a:lnTo>
                  <a:lnTo>
                    <a:pt x="146" y="1427"/>
                  </a:lnTo>
                  <a:lnTo>
                    <a:pt x="154" y="1435"/>
                  </a:lnTo>
                  <a:lnTo>
                    <a:pt x="162" y="1451"/>
                  </a:lnTo>
                  <a:lnTo>
                    <a:pt x="170" y="1467"/>
                  </a:lnTo>
                  <a:lnTo>
                    <a:pt x="178" y="1483"/>
                  </a:lnTo>
                  <a:lnTo>
                    <a:pt x="186" y="1491"/>
                  </a:lnTo>
                  <a:lnTo>
                    <a:pt x="202" y="1508"/>
                  </a:lnTo>
                  <a:lnTo>
                    <a:pt x="211" y="1516"/>
                  </a:lnTo>
                  <a:lnTo>
                    <a:pt x="219" y="1532"/>
                  </a:lnTo>
                  <a:lnTo>
                    <a:pt x="235" y="1548"/>
                  </a:lnTo>
                  <a:lnTo>
                    <a:pt x="243" y="1556"/>
                  </a:lnTo>
                  <a:lnTo>
                    <a:pt x="251" y="1572"/>
                  </a:lnTo>
                  <a:lnTo>
                    <a:pt x="267" y="1581"/>
                  </a:lnTo>
                  <a:lnTo>
                    <a:pt x="275" y="1597"/>
                  </a:lnTo>
                  <a:lnTo>
                    <a:pt x="292" y="1605"/>
                  </a:lnTo>
                  <a:lnTo>
                    <a:pt x="300" y="1613"/>
                  </a:lnTo>
                  <a:lnTo>
                    <a:pt x="316" y="1629"/>
                  </a:lnTo>
                  <a:lnTo>
                    <a:pt x="324" y="1637"/>
                  </a:lnTo>
                  <a:lnTo>
                    <a:pt x="340" y="1653"/>
                  </a:lnTo>
                  <a:lnTo>
                    <a:pt x="348" y="1662"/>
                  </a:lnTo>
                  <a:lnTo>
                    <a:pt x="364" y="1670"/>
                  </a:lnTo>
                  <a:lnTo>
                    <a:pt x="381" y="1678"/>
                  </a:lnTo>
                  <a:lnTo>
                    <a:pt x="389" y="1694"/>
                  </a:lnTo>
                  <a:lnTo>
                    <a:pt x="405" y="1702"/>
                  </a:lnTo>
                  <a:lnTo>
                    <a:pt x="421" y="1710"/>
                  </a:lnTo>
                  <a:lnTo>
                    <a:pt x="429" y="1718"/>
                  </a:lnTo>
                  <a:lnTo>
                    <a:pt x="445" y="1726"/>
                  </a:lnTo>
                  <a:lnTo>
                    <a:pt x="462" y="1735"/>
                  </a:lnTo>
                  <a:lnTo>
                    <a:pt x="478" y="1743"/>
                  </a:lnTo>
                  <a:lnTo>
                    <a:pt x="486" y="1751"/>
                  </a:lnTo>
                  <a:lnTo>
                    <a:pt x="502" y="1759"/>
                  </a:lnTo>
                  <a:lnTo>
                    <a:pt x="518" y="1767"/>
                  </a:lnTo>
                  <a:lnTo>
                    <a:pt x="534" y="1775"/>
                  </a:lnTo>
                  <a:lnTo>
                    <a:pt x="551" y="1783"/>
                  </a:lnTo>
                  <a:lnTo>
                    <a:pt x="567" y="1791"/>
                  </a:lnTo>
                  <a:lnTo>
                    <a:pt x="575" y="1799"/>
                  </a:lnTo>
                  <a:lnTo>
                    <a:pt x="591" y="1807"/>
                  </a:lnTo>
                  <a:lnTo>
                    <a:pt x="607" y="1807"/>
                  </a:lnTo>
                  <a:lnTo>
                    <a:pt x="624" y="1816"/>
                  </a:lnTo>
                  <a:lnTo>
                    <a:pt x="640" y="1824"/>
                  </a:lnTo>
                  <a:lnTo>
                    <a:pt x="656" y="1824"/>
                  </a:lnTo>
                  <a:lnTo>
                    <a:pt x="672" y="1832"/>
                  </a:lnTo>
                  <a:lnTo>
                    <a:pt x="688" y="1840"/>
                  </a:lnTo>
                  <a:lnTo>
                    <a:pt x="705" y="1840"/>
                  </a:lnTo>
                  <a:lnTo>
                    <a:pt x="721" y="1848"/>
                  </a:lnTo>
                  <a:lnTo>
                    <a:pt x="737" y="1848"/>
                  </a:lnTo>
                  <a:lnTo>
                    <a:pt x="753" y="1856"/>
                  </a:lnTo>
                  <a:lnTo>
                    <a:pt x="769" y="1856"/>
                  </a:lnTo>
                  <a:lnTo>
                    <a:pt x="785" y="1856"/>
                  </a:lnTo>
                  <a:lnTo>
                    <a:pt x="802" y="1864"/>
                  </a:lnTo>
                  <a:lnTo>
                    <a:pt x="818" y="1864"/>
                  </a:lnTo>
                  <a:lnTo>
                    <a:pt x="834" y="1864"/>
                  </a:lnTo>
                  <a:lnTo>
                    <a:pt x="850" y="1864"/>
                  </a:lnTo>
                  <a:lnTo>
                    <a:pt x="866" y="1872"/>
                  </a:lnTo>
                  <a:lnTo>
                    <a:pt x="883" y="1872"/>
                  </a:lnTo>
                  <a:lnTo>
                    <a:pt x="899" y="1872"/>
                  </a:lnTo>
                  <a:lnTo>
                    <a:pt x="915" y="1872"/>
                  </a:lnTo>
                  <a:lnTo>
                    <a:pt x="931" y="1872"/>
                  </a:lnTo>
                  <a:lnTo>
                    <a:pt x="947" y="1872"/>
                  </a:lnTo>
                  <a:lnTo>
                    <a:pt x="972" y="1872"/>
                  </a:lnTo>
                  <a:lnTo>
                    <a:pt x="988" y="1872"/>
                  </a:lnTo>
                  <a:lnTo>
                    <a:pt x="1004" y="1872"/>
                  </a:lnTo>
                  <a:lnTo>
                    <a:pt x="1020" y="1872"/>
                  </a:lnTo>
                  <a:lnTo>
                    <a:pt x="1037" y="1872"/>
                  </a:lnTo>
                  <a:lnTo>
                    <a:pt x="1053" y="1864"/>
                  </a:lnTo>
                  <a:lnTo>
                    <a:pt x="1069" y="1864"/>
                  </a:lnTo>
                  <a:lnTo>
                    <a:pt x="1085" y="1864"/>
                  </a:lnTo>
                  <a:lnTo>
                    <a:pt x="1101" y="1864"/>
                  </a:lnTo>
                  <a:lnTo>
                    <a:pt x="1118" y="1856"/>
                  </a:lnTo>
                  <a:lnTo>
                    <a:pt x="1134" y="1856"/>
                  </a:lnTo>
                  <a:lnTo>
                    <a:pt x="1150" y="1856"/>
                  </a:lnTo>
                  <a:lnTo>
                    <a:pt x="1166" y="1848"/>
                  </a:lnTo>
                  <a:lnTo>
                    <a:pt x="1182" y="1848"/>
                  </a:lnTo>
                  <a:lnTo>
                    <a:pt x="1198" y="1840"/>
                  </a:lnTo>
                  <a:lnTo>
                    <a:pt x="1215" y="1840"/>
                  </a:lnTo>
                  <a:lnTo>
                    <a:pt x="1231" y="1832"/>
                  </a:lnTo>
                  <a:lnTo>
                    <a:pt x="1247" y="1824"/>
                  </a:lnTo>
                  <a:lnTo>
                    <a:pt x="1263" y="1824"/>
                  </a:lnTo>
                  <a:lnTo>
                    <a:pt x="1279" y="1816"/>
                  </a:lnTo>
                  <a:lnTo>
                    <a:pt x="1296" y="1807"/>
                  </a:lnTo>
                  <a:lnTo>
                    <a:pt x="1312" y="1807"/>
                  </a:lnTo>
                  <a:lnTo>
                    <a:pt x="1328" y="1799"/>
                  </a:lnTo>
                  <a:lnTo>
                    <a:pt x="1336" y="1791"/>
                  </a:lnTo>
                  <a:lnTo>
                    <a:pt x="1352" y="1783"/>
                  </a:lnTo>
                  <a:lnTo>
                    <a:pt x="1369" y="1775"/>
                  </a:lnTo>
                  <a:lnTo>
                    <a:pt x="1385" y="1767"/>
                  </a:lnTo>
                  <a:lnTo>
                    <a:pt x="1401" y="1759"/>
                  </a:lnTo>
                  <a:lnTo>
                    <a:pt x="1417" y="1751"/>
                  </a:lnTo>
                  <a:lnTo>
                    <a:pt x="1425" y="1743"/>
                  </a:lnTo>
                  <a:lnTo>
                    <a:pt x="1441" y="1735"/>
                  </a:lnTo>
                  <a:lnTo>
                    <a:pt x="1458" y="1726"/>
                  </a:lnTo>
                  <a:lnTo>
                    <a:pt x="1474" y="1718"/>
                  </a:lnTo>
                  <a:lnTo>
                    <a:pt x="1482" y="1710"/>
                  </a:lnTo>
                  <a:lnTo>
                    <a:pt x="956" y="916"/>
                  </a:lnTo>
                  <a:lnTo>
                    <a:pt x="688" y="0"/>
                  </a:lnTo>
                  <a:close/>
                </a:path>
              </a:pathLst>
            </a:custGeom>
            <a:gradFill rotWithShape="1">
              <a:gsLst>
                <a:gs pos="0">
                  <a:srgbClr val="C1EBFF"/>
                </a:gs>
                <a:gs pos="100000">
                  <a:srgbClr val="C1EB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C1E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79" name="Freeform 19"/>
            <p:cNvSpPr>
              <a:spLocks/>
            </p:cNvSpPr>
            <p:nvPr/>
          </p:nvSpPr>
          <p:spPr bwMode="auto">
            <a:xfrm>
              <a:off x="1963" y="1700"/>
              <a:ext cx="1482" cy="1872"/>
            </a:xfrm>
            <a:custGeom>
              <a:avLst/>
              <a:gdLst/>
              <a:ahLst/>
              <a:cxnLst>
                <a:cxn ang="0">
                  <a:pos x="1458" y="1726"/>
                </a:cxn>
                <a:cxn ang="0">
                  <a:pos x="1401" y="1759"/>
                </a:cxn>
                <a:cxn ang="0">
                  <a:pos x="1336" y="1791"/>
                </a:cxn>
                <a:cxn ang="0">
                  <a:pos x="1279" y="1816"/>
                </a:cxn>
                <a:cxn ang="0">
                  <a:pos x="1215" y="1840"/>
                </a:cxn>
                <a:cxn ang="0">
                  <a:pos x="1150" y="1856"/>
                </a:cxn>
                <a:cxn ang="0">
                  <a:pos x="1085" y="1864"/>
                </a:cxn>
                <a:cxn ang="0">
                  <a:pos x="1020" y="1872"/>
                </a:cxn>
                <a:cxn ang="0">
                  <a:pos x="947" y="1872"/>
                </a:cxn>
                <a:cxn ang="0">
                  <a:pos x="883" y="1872"/>
                </a:cxn>
                <a:cxn ang="0">
                  <a:pos x="818" y="1864"/>
                </a:cxn>
                <a:cxn ang="0">
                  <a:pos x="753" y="1856"/>
                </a:cxn>
                <a:cxn ang="0">
                  <a:pos x="688" y="1840"/>
                </a:cxn>
                <a:cxn ang="0">
                  <a:pos x="624" y="1816"/>
                </a:cxn>
                <a:cxn ang="0">
                  <a:pos x="567" y="1791"/>
                </a:cxn>
                <a:cxn ang="0">
                  <a:pos x="502" y="1759"/>
                </a:cxn>
                <a:cxn ang="0">
                  <a:pos x="445" y="1726"/>
                </a:cxn>
                <a:cxn ang="0">
                  <a:pos x="389" y="1694"/>
                </a:cxn>
                <a:cxn ang="0">
                  <a:pos x="340" y="1653"/>
                </a:cxn>
                <a:cxn ang="0">
                  <a:pos x="292" y="1605"/>
                </a:cxn>
                <a:cxn ang="0">
                  <a:pos x="243" y="1556"/>
                </a:cxn>
                <a:cxn ang="0">
                  <a:pos x="202" y="1508"/>
                </a:cxn>
                <a:cxn ang="0">
                  <a:pos x="162" y="1451"/>
                </a:cxn>
                <a:cxn ang="0">
                  <a:pos x="121" y="1394"/>
                </a:cxn>
                <a:cxn ang="0">
                  <a:pos x="97" y="1337"/>
                </a:cxn>
                <a:cxn ang="0">
                  <a:pos x="65" y="1273"/>
                </a:cxn>
                <a:cxn ang="0">
                  <a:pos x="40" y="1216"/>
                </a:cxn>
                <a:cxn ang="0">
                  <a:pos x="24" y="1151"/>
                </a:cxn>
                <a:cxn ang="0">
                  <a:pos x="8" y="1086"/>
                </a:cxn>
                <a:cxn ang="0">
                  <a:pos x="0" y="1021"/>
                </a:cxn>
                <a:cxn ang="0">
                  <a:pos x="0" y="948"/>
                </a:cxn>
                <a:cxn ang="0">
                  <a:pos x="0" y="884"/>
                </a:cxn>
                <a:cxn ang="0">
                  <a:pos x="0" y="819"/>
                </a:cxn>
                <a:cxn ang="0">
                  <a:pos x="8" y="754"/>
                </a:cxn>
                <a:cxn ang="0">
                  <a:pos x="24" y="689"/>
                </a:cxn>
                <a:cxn ang="0">
                  <a:pos x="40" y="624"/>
                </a:cxn>
                <a:cxn ang="0">
                  <a:pos x="65" y="559"/>
                </a:cxn>
                <a:cxn ang="0">
                  <a:pos x="97" y="503"/>
                </a:cxn>
                <a:cxn ang="0">
                  <a:pos x="121" y="438"/>
                </a:cxn>
                <a:cxn ang="0">
                  <a:pos x="162" y="381"/>
                </a:cxn>
                <a:cxn ang="0">
                  <a:pos x="202" y="333"/>
                </a:cxn>
                <a:cxn ang="0">
                  <a:pos x="243" y="276"/>
                </a:cxn>
                <a:cxn ang="0">
                  <a:pos x="292" y="227"/>
                </a:cxn>
                <a:cxn ang="0">
                  <a:pos x="340" y="187"/>
                </a:cxn>
                <a:cxn ang="0">
                  <a:pos x="389" y="146"/>
                </a:cxn>
                <a:cxn ang="0">
                  <a:pos x="445" y="106"/>
                </a:cxn>
                <a:cxn ang="0">
                  <a:pos x="502" y="73"/>
                </a:cxn>
                <a:cxn ang="0">
                  <a:pos x="567" y="49"/>
                </a:cxn>
                <a:cxn ang="0">
                  <a:pos x="624" y="17"/>
                </a:cxn>
                <a:cxn ang="0">
                  <a:pos x="688" y="0"/>
                </a:cxn>
              </a:cxnLst>
              <a:rect l="0" t="0" r="r" b="b"/>
              <a:pathLst>
                <a:path w="1482" h="1872">
                  <a:moveTo>
                    <a:pt x="956" y="916"/>
                  </a:moveTo>
                  <a:lnTo>
                    <a:pt x="1482" y="1710"/>
                  </a:lnTo>
                  <a:lnTo>
                    <a:pt x="1474" y="1718"/>
                  </a:lnTo>
                  <a:lnTo>
                    <a:pt x="1458" y="1726"/>
                  </a:lnTo>
                  <a:lnTo>
                    <a:pt x="1441" y="1735"/>
                  </a:lnTo>
                  <a:lnTo>
                    <a:pt x="1425" y="1743"/>
                  </a:lnTo>
                  <a:lnTo>
                    <a:pt x="1417" y="1751"/>
                  </a:lnTo>
                  <a:lnTo>
                    <a:pt x="1401" y="1759"/>
                  </a:lnTo>
                  <a:lnTo>
                    <a:pt x="1385" y="1767"/>
                  </a:lnTo>
                  <a:lnTo>
                    <a:pt x="1369" y="1775"/>
                  </a:lnTo>
                  <a:lnTo>
                    <a:pt x="1352" y="1783"/>
                  </a:lnTo>
                  <a:lnTo>
                    <a:pt x="1336" y="1791"/>
                  </a:lnTo>
                  <a:lnTo>
                    <a:pt x="1328" y="1799"/>
                  </a:lnTo>
                  <a:lnTo>
                    <a:pt x="1312" y="1807"/>
                  </a:lnTo>
                  <a:lnTo>
                    <a:pt x="1296" y="1807"/>
                  </a:lnTo>
                  <a:lnTo>
                    <a:pt x="1279" y="1816"/>
                  </a:lnTo>
                  <a:lnTo>
                    <a:pt x="1263" y="1824"/>
                  </a:lnTo>
                  <a:lnTo>
                    <a:pt x="1247" y="1824"/>
                  </a:lnTo>
                  <a:lnTo>
                    <a:pt x="1231" y="1832"/>
                  </a:lnTo>
                  <a:lnTo>
                    <a:pt x="1215" y="1840"/>
                  </a:lnTo>
                  <a:lnTo>
                    <a:pt x="1198" y="1840"/>
                  </a:lnTo>
                  <a:lnTo>
                    <a:pt x="1182" y="1848"/>
                  </a:lnTo>
                  <a:lnTo>
                    <a:pt x="1166" y="1848"/>
                  </a:lnTo>
                  <a:lnTo>
                    <a:pt x="1150" y="1856"/>
                  </a:lnTo>
                  <a:lnTo>
                    <a:pt x="1134" y="1856"/>
                  </a:lnTo>
                  <a:lnTo>
                    <a:pt x="1118" y="1856"/>
                  </a:lnTo>
                  <a:lnTo>
                    <a:pt x="1101" y="1864"/>
                  </a:lnTo>
                  <a:lnTo>
                    <a:pt x="1085" y="1864"/>
                  </a:lnTo>
                  <a:lnTo>
                    <a:pt x="1069" y="1864"/>
                  </a:lnTo>
                  <a:lnTo>
                    <a:pt x="1053" y="1864"/>
                  </a:lnTo>
                  <a:lnTo>
                    <a:pt x="1037" y="1872"/>
                  </a:lnTo>
                  <a:lnTo>
                    <a:pt x="1020" y="1872"/>
                  </a:lnTo>
                  <a:lnTo>
                    <a:pt x="1004" y="1872"/>
                  </a:lnTo>
                  <a:lnTo>
                    <a:pt x="988" y="1872"/>
                  </a:lnTo>
                  <a:lnTo>
                    <a:pt x="972" y="1872"/>
                  </a:lnTo>
                  <a:lnTo>
                    <a:pt x="947" y="1872"/>
                  </a:lnTo>
                  <a:lnTo>
                    <a:pt x="931" y="1872"/>
                  </a:lnTo>
                  <a:lnTo>
                    <a:pt x="915" y="1872"/>
                  </a:lnTo>
                  <a:lnTo>
                    <a:pt x="899" y="1872"/>
                  </a:lnTo>
                  <a:lnTo>
                    <a:pt x="883" y="1872"/>
                  </a:lnTo>
                  <a:lnTo>
                    <a:pt x="866" y="1872"/>
                  </a:lnTo>
                  <a:lnTo>
                    <a:pt x="850" y="1864"/>
                  </a:lnTo>
                  <a:lnTo>
                    <a:pt x="834" y="1864"/>
                  </a:lnTo>
                  <a:lnTo>
                    <a:pt x="818" y="1864"/>
                  </a:lnTo>
                  <a:lnTo>
                    <a:pt x="802" y="1864"/>
                  </a:lnTo>
                  <a:lnTo>
                    <a:pt x="785" y="1856"/>
                  </a:lnTo>
                  <a:lnTo>
                    <a:pt x="769" y="1856"/>
                  </a:lnTo>
                  <a:lnTo>
                    <a:pt x="753" y="1856"/>
                  </a:lnTo>
                  <a:lnTo>
                    <a:pt x="737" y="1848"/>
                  </a:lnTo>
                  <a:lnTo>
                    <a:pt x="721" y="1848"/>
                  </a:lnTo>
                  <a:lnTo>
                    <a:pt x="705" y="1840"/>
                  </a:lnTo>
                  <a:lnTo>
                    <a:pt x="688" y="1840"/>
                  </a:lnTo>
                  <a:lnTo>
                    <a:pt x="672" y="1832"/>
                  </a:lnTo>
                  <a:lnTo>
                    <a:pt x="656" y="1824"/>
                  </a:lnTo>
                  <a:lnTo>
                    <a:pt x="640" y="1824"/>
                  </a:lnTo>
                  <a:lnTo>
                    <a:pt x="624" y="1816"/>
                  </a:lnTo>
                  <a:lnTo>
                    <a:pt x="607" y="1807"/>
                  </a:lnTo>
                  <a:lnTo>
                    <a:pt x="591" y="1807"/>
                  </a:lnTo>
                  <a:lnTo>
                    <a:pt x="575" y="1799"/>
                  </a:lnTo>
                  <a:lnTo>
                    <a:pt x="567" y="1791"/>
                  </a:lnTo>
                  <a:lnTo>
                    <a:pt x="551" y="1783"/>
                  </a:lnTo>
                  <a:lnTo>
                    <a:pt x="534" y="1775"/>
                  </a:lnTo>
                  <a:lnTo>
                    <a:pt x="518" y="1767"/>
                  </a:lnTo>
                  <a:lnTo>
                    <a:pt x="502" y="1759"/>
                  </a:lnTo>
                  <a:lnTo>
                    <a:pt x="486" y="1751"/>
                  </a:lnTo>
                  <a:lnTo>
                    <a:pt x="478" y="1743"/>
                  </a:lnTo>
                  <a:lnTo>
                    <a:pt x="462" y="1735"/>
                  </a:lnTo>
                  <a:lnTo>
                    <a:pt x="445" y="1726"/>
                  </a:lnTo>
                  <a:lnTo>
                    <a:pt x="429" y="1718"/>
                  </a:lnTo>
                  <a:lnTo>
                    <a:pt x="421" y="1710"/>
                  </a:lnTo>
                  <a:lnTo>
                    <a:pt x="405" y="1702"/>
                  </a:lnTo>
                  <a:lnTo>
                    <a:pt x="389" y="1694"/>
                  </a:lnTo>
                  <a:lnTo>
                    <a:pt x="381" y="1678"/>
                  </a:lnTo>
                  <a:lnTo>
                    <a:pt x="364" y="1670"/>
                  </a:lnTo>
                  <a:lnTo>
                    <a:pt x="348" y="1662"/>
                  </a:lnTo>
                  <a:lnTo>
                    <a:pt x="340" y="1653"/>
                  </a:lnTo>
                  <a:lnTo>
                    <a:pt x="324" y="1637"/>
                  </a:lnTo>
                  <a:lnTo>
                    <a:pt x="316" y="1629"/>
                  </a:lnTo>
                  <a:lnTo>
                    <a:pt x="300" y="1613"/>
                  </a:lnTo>
                  <a:lnTo>
                    <a:pt x="292" y="1605"/>
                  </a:lnTo>
                  <a:lnTo>
                    <a:pt x="275" y="1597"/>
                  </a:lnTo>
                  <a:lnTo>
                    <a:pt x="267" y="1581"/>
                  </a:lnTo>
                  <a:lnTo>
                    <a:pt x="251" y="1572"/>
                  </a:lnTo>
                  <a:lnTo>
                    <a:pt x="243" y="1556"/>
                  </a:lnTo>
                  <a:lnTo>
                    <a:pt x="235" y="1548"/>
                  </a:lnTo>
                  <a:lnTo>
                    <a:pt x="219" y="1532"/>
                  </a:lnTo>
                  <a:lnTo>
                    <a:pt x="211" y="1516"/>
                  </a:lnTo>
                  <a:lnTo>
                    <a:pt x="202" y="1508"/>
                  </a:lnTo>
                  <a:lnTo>
                    <a:pt x="186" y="1491"/>
                  </a:lnTo>
                  <a:lnTo>
                    <a:pt x="178" y="1483"/>
                  </a:lnTo>
                  <a:lnTo>
                    <a:pt x="170" y="1467"/>
                  </a:lnTo>
                  <a:lnTo>
                    <a:pt x="162" y="1451"/>
                  </a:lnTo>
                  <a:lnTo>
                    <a:pt x="154" y="1435"/>
                  </a:lnTo>
                  <a:lnTo>
                    <a:pt x="146" y="1427"/>
                  </a:lnTo>
                  <a:lnTo>
                    <a:pt x="138" y="1410"/>
                  </a:lnTo>
                  <a:lnTo>
                    <a:pt x="121" y="1394"/>
                  </a:lnTo>
                  <a:lnTo>
                    <a:pt x="113" y="1378"/>
                  </a:lnTo>
                  <a:lnTo>
                    <a:pt x="105" y="1370"/>
                  </a:lnTo>
                  <a:lnTo>
                    <a:pt x="105" y="1354"/>
                  </a:lnTo>
                  <a:lnTo>
                    <a:pt x="97" y="1337"/>
                  </a:lnTo>
                  <a:lnTo>
                    <a:pt x="89" y="1321"/>
                  </a:lnTo>
                  <a:lnTo>
                    <a:pt x="81" y="1305"/>
                  </a:lnTo>
                  <a:lnTo>
                    <a:pt x="73" y="1289"/>
                  </a:lnTo>
                  <a:lnTo>
                    <a:pt x="65" y="1273"/>
                  </a:lnTo>
                  <a:lnTo>
                    <a:pt x="65" y="1256"/>
                  </a:lnTo>
                  <a:lnTo>
                    <a:pt x="57" y="1248"/>
                  </a:lnTo>
                  <a:lnTo>
                    <a:pt x="49" y="1232"/>
                  </a:lnTo>
                  <a:lnTo>
                    <a:pt x="40" y="1216"/>
                  </a:lnTo>
                  <a:lnTo>
                    <a:pt x="40" y="1200"/>
                  </a:lnTo>
                  <a:lnTo>
                    <a:pt x="32" y="1183"/>
                  </a:lnTo>
                  <a:lnTo>
                    <a:pt x="32" y="1167"/>
                  </a:lnTo>
                  <a:lnTo>
                    <a:pt x="24" y="1151"/>
                  </a:lnTo>
                  <a:lnTo>
                    <a:pt x="24" y="1135"/>
                  </a:lnTo>
                  <a:lnTo>
                    <a:pt x="16" y="1119"/>
                  </a:lnTo>
                  <a:lnTo>
                    <a:pt x="16" y="1102"/>
                  </a:lnTo>
                  <a:lnTo>
                    <a:pt x="8" y="1086"/>
                  </a:lnTo>
                  <a:lnTo>
                    <a:pt x="8" y="1070"/>
                  </a:lnTo>
                  <a:lnTo>
                    <a:pt x="8" y="1054"/>
                  </a:lnTo>
                  <a:lnTo>
                    <a:pt x="8" y="1038"/>
                  </a:lnTo>
                  <a:lnTo>
                    <a:pt x="0" y="1021"/>
                  </a:lnTo>
                  <a:lnTo>
                    <a:pt x="0" y="1005"/>
                  </a:lnTo>
                  <a:lnTo>
                    <a:pt x="0" y="981"/>
                  </a:lnTo>
                  <a:lnTo>
                    <a:pt x="0" y="965"/>
                  </a:lnTo>
                  <a:lnTo>
                    <a:pt x="0" y="948"/>
                  </a:lnTo>
                  <a:lnTo>
                    <a:pt x="0" y="932"/>
                  </a:lnTo>
                  <a:lnTo>
                    <a:pt x="0" y="916"/>
                  </a:lnTo>
                  <a:lnTo>
                    <a:pt x="0" y="900"/>
                  </a:lnTo>
                  <a:lnTo>
                    <a:pt x="0" y="884"/>
                  </a:lnTo>
                  <a:lnTo>
                    <a:pt x="0" y="867"/>
                  </a:lnTo>
                  <a:lnTo>
                    <a:pt x="0" y="851"/>
                  </a:lnTo>
                  <a:lnTo>
                    <a:pt x="0" y="835"/>
                  </a:lnTo>
                  <a:lnTo>
                    <a:pt x="0" y="819"/>
                  </a:lnTo>
                  <a:lnTo>
                    <a:pt x="8" y="803"/>
                  </a:lnTo>
                  <a:lnTo>
                    <a:pt x="8" y="786"/>
                  </a:lnTo>
                  <a:lnTo>
                    <a:pt x="8" y="770"/>
                  </a:lnTo>
                  <a:lnTo>
                    <a:pt x="8" y="754"/>
                  </a:lnTo>
                  <a:lnTo>
                    <a:pt x="16" y="738"/>
                  </a:lnTo>
                  <a:lnTo>
                    <a:pt x="16" y="722"/>
                  </a:lnTo>
                  <a:lnTo>
                    <a:pt x="24" y="705"/>
                  </a:lnTo>
                  <a:lnTo>
                    <a:pt x="24" y="689"/>
                  </a:lnTo>
                  <a:lnTo>
                    <a:pt x="32" y="673"/>
                  </a:lnTo>
                  <a:lnTo>
                    <a:pt x="32" y="657"/>
                  </a:lnTo>
                  <a:lnTo>
                    <a:pt x="40" y="641"/>
                  </a:lnTo>
                  <a:lnTo>
                    <a:pt x="40" y="624"/>
                  </a:lnTo>
                  <a:lnTo>
                    <a:pt x="49" y="608"/>
                  </a:lnTo>
                  <a:lnTo>
                    <a:pt x="57" y="592"/>
                  </a:lnTo>
                  <a:lnTo>
                    <a:pt x="65" y="576"/>
                  </a:lnTo>
                  <a:lnTo>
                    <a:pt x="65" y="559"/>
                  </a:lnTo>
                  <a:lnTo>
                    <a:pt x="73" y="543"/>
                  </a:lnTo>
                  <a:lnTo>
                    <a:pt x="81" y="527"/>
                  </a:lnTo>
                  <a:lnTo>
                    <a:pt x="89" y="511"/>
                  </a:lnTo>
                  <a:lnTo>
                    <a:pt x="97" y="503"/>
                  </a:lnTo>
                  <a:lnTo>
                    <a:pt x="105" y="487"/>
                  </a:lnTo>
                  <a:lnTo>
                    <a:pt x="105" y="470"/>
                  </a:lnTo>
                  <a:lnTo>
                    <a:pt x="113" y="454"/>
                  </a:lnTo>
                  <a:lnTo>
                    <a:pt x="121" y="438"/>
                  </a:lnTo>
                  <a:lnTo>
                    <a:pt x="138" y="430"/>
                  </a:lnTo>
                  <a:lnTo>
                    <a:pt x="146" y="414"/>
                  </a:lnTo>
                  <a:lnTo>
                    <a:pt x="154" y="397"/>
                  </a:lnTo>
                  <a:lnTo>
                    <a:pt x="162" y="381"/>
                  </a:lnTo>
                  <a:lnTo>
                    <a:pt x="170" y="373"/>
                  </a:lnTo>
                  <a:lnTo>
                    <a:pt x="178" y="357"/>
                  </a:lnTo>
                  <a:lnTo>
                    <a:pt x="186" y="341"/>
                  </a:lnTo>
                  <a:lnTo>
                    <a:pt x="202" y="333"/>
                  </a:lnTo>
                  <a:lnTo>
                    <a:pt x="211" y="316"/>
                  </a:lnTo>
                  <a:lnTo>
                    <a:pt x="219" y="300"/>
                  </a:lnTo>
                  <a:lnTo>
                    <a:pt x="235" y="292"/>
                  </a:lnTo>
                  <a:lnTo>
                    <a:pt x="243" y="276"/>
                  </a:lnTo>
                  <a:lnTo>
                    <a:pt x="251" y="268"/>
                  </a:lnTo>
                  <a:lnTo>
                    <a:pt x="267" y="252"/>
                  </a:lnTo>
                  <a:lnTo>
                    <a:pt x="275" y="243"/>
                  </a:lnTo>
                  <a:lnTo>
                    <a:pt x="292" y="227"/>
                  </a:lnTo>
                  <a:lnTo>
                    <a:pt x="300" y="219"/>
                  </a:lnTo>
                  <a:lnTo>
                    <a:pt x="316" y="211"/>
                  </a:lnTo>
                  <a:lnTo>
                    <a:pt x="324" y="195"/>
                  </a:lnTo>
                  <a:lnTo>
                    <a:pt x="340" y="187"/>
                  </a:lnTo>
                  <a:lnTo>
                    <a:pt x="348" y="179"/>
                  </a:lnTo>
                  <a:lnTo>
                    <a:pt x="364" y="162"/>
                  </a:lnTo>
                  <a:lnTo>
                    <a:pt x="381" y="154"/>
                  </a:lnTo>
                  <a:lnTo>
                    <a:pt x="389" y="146"/>
                  </a:lnTo>
                  <a:lnTo>
                    <a:pt x="405" y="138"/>
                  </a:lnTo>
                  <a:lnTo>
                    <a:pt x="421" y="122"/>
                  </a:lnTo>
                  <a:lnTo>
                    <a:pt x="429" y="114"/>
                  </a:lnTo>
                  <a:lnTo>
                    <a:pt x="445" y="106"/>
                  </a:lnTo>
                  <a:lnTo>
                    <a:pt x="462" y="98"/>
                  </a:lnTo>
                  <a:lnTo>
                    <a:pt x="478" y="89"/>
                  </a:lnTo>
                  <a:lnTo>
                    <a:pt x="486" y="81"/>
                  </a:lnTo>
                  <a:lnTo>
                    <a:pt x="502" y="73"/>
                  </a:lnTo>
                  <a:lnTo>
                    <a:pt x="518" y="65"/>
                  </a:lnTo>
                  <a:lnTo>
                    <a:pt x="534" y="57"/>
                  </a:lnTo>
                  <a:lnTo>
                    <a:pt x="551" y="49"/>
                  </a:lnTo>
                  <a:lnTo>
                    <a:pt x="567" y="49"/>
                  </a:lnTo>
                  <a:lnTo>
                    <a:pt x="575" y="41"/>
                  </a:lnTo>
                  <a:lnTo>
                    <a:pt x="591" y="33"/>
                  </a:lnTo>
                  <a:lnTo>
                    <a:pt x="607" y="25"/>
                  </a:lnTo>
                  <a:lnTo>
                    <a:pt x="624" y="17"/>
                  </a:lnTo>
                  <a:lnTo>
                    <a:pt x="640" y="17"/>
                  </a:lnTo>
                  <a:lnTo>
                    <a:pt x="656" y="8"/>
                  </a:lnTo>
                  <a:lnTo>
                    <a:pt x="672" y="0"/>
                  </a:lnTo>
                  <a:lnTo>
                    <a:pt x="688" y="0"/>
                  </a:lnTo>
                  <a:lnTo>
                    <a:pt x="956" y="91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0" name="Freeform 20"/>
            <p:cNvSpPr>
              <a:spLocks/>
            </p:cNvSpPr>
            <p:nvPr/>
          </p:nvSpPr>
          <p:spPr bwMode="auto">
            <a:xfrm>
              <a:off x="2919" y="2616"/>
              <a:ext cx="583" cy="794"/>
            </a:xfrm>
            <a:custGeom>
              <a:avLst/>
              <a:gdLst/>
              <a:ahLst/>
              <a:cxnLst>
                <a:cxn ang="0">
                  <a:pos x="526" y="794"/>
                </a:cxn>
                <a:cxn ang="0">
                  <a:pos x="542" y="786"/>
                </a:cxn>
                <a:cxn ang="0">
                  <a:pos x="558" y="778"/>
                </a:cxn>
                <a:cxn ang="0">
                  <a:pos x="566" y="762"/>
                </a:cxn>
                <a:cxn ang="0">
                  <a:pos x="583" y="754"/>
                </a:cxn>
                <a:cxn ang="0">
                  <a:pos x="0" y="0"/>
                </a:cxn>
                <a:cxn ang="0">
                  <a:pos x="526" y="794"/>
                </a:cxn>
              </a:cxnLst>
              <a:rect l="0" t="0" r="r" b="b"/>
              <a:pathLst>
                <a:path w="583" h="794">
                  <a:moveTo>
                    <a:pt x="526" y="794"/>
                  </a:moveTo>
                  <a:lnTo>
                    <a:pt x="542" y="786"/>
                  </a:lnTo>
                  <a:lnTo>
                    <a:pt x="558" y="778"/>
                  </a:lnTo>
                  <a:lnTo>
                    <a:pt x="566" y="762"/>
                  </a:lnTo>
                  <a:lnTo>
                    <a:pt x="583" y="754"/>
                  </a:lnTo>
                  <a:lnTo>
                    <a:pt x="0" y="0"/>
                  </a:lnTo>
                  <a:lnTo>
                    <a:pt x="526" y="794"/>
                  </a:lnTo>
                  <a:close/>
                </a:path>
              </a:pathLst>
            </a:custGeom>
            <a:solidFill>
              <a:srgbClr val="7DD5FF"/>
            </a:solidFill>
            <a:ln w="12700">
              <a:solidFill>
                <a:srgbClr val="7DD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1" name="Freeform 21"/>
            <p:cNvSpPr>
              <a:spLocks/>
            </p:cNvSpPr>
            <p:nvPr/>
          </p:nvSpPr>
          <p:spPr bwMode="auto">
            <a:xfrm>
              <a:off x="2919" y="2616"/>
              <a:ext cx="583" cy="7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3" y="754"/>
                </a:cxn>
                <a:cxn ang="0">
                  <a:pos x="566" y="762"/>
                </a:cxn>
                <a:cxn ang="0">
                  <a:pos x="558" y="778"/>
                </a:cxn>
                <a:cxn ang="0">
                  <a:pos x="542" y="786"/>
                </a:cxn>
                <a:cxn ang="0">
                  <a:pos x="526" y="794"/>
                </a:cxn>
                <a:cxn ang="0">
                  <a:pos x="0" y="0"/>
                </a:cxn>
              </a:cxnLst>
              <a:rect l="0" t="0" r="r" b="b"/>
              <a:pathLst>
                <a:path w="583" h="794">
                  <a:moveTo>
                    <a:pt x="0" y="0"/>
                  </a:moveTo>
                  <a:lnTo>
                    <a:pt x="583" y="754"/>
                  </a:lnTo>
                  <a:lnTo>
                    <a:pt x="566" y="762"/>
                  </a:lnTo>
                  <a:lnTo>
                    <a:pt x="558" y="778"/>
                  </a:lnTo>
                  <a:lnTo>
                    <a:pt x="542" y="786"/>
                  </a:lnTo>
                  <a:lnTo>
                    <a:pt x="526" y="79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2" name="Freeform 22"/>
            <p:cNvSpPr>
              <a:spLocks/>
            </p:cNvSpPr>
            <p:nvPr/>
          </p:nvSpPr>
          <p:spPr bwMode="auto">
            <a:xfrm>
              <a:off x="2919" y="2616"/>
              <a:ext cx="874" cy="7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4" y="373"/>
                </a:cxn>
                <a:cxn ang="0">
                  <a:pos x="866" y="389"/>
                </a:cxn>
                <a:cxn ang="0">
                  <a:pos x="858" y="405"/>
                </a:cxn>
                <a:cxn ang="0">
                  <a:pos x="850" y="421"/>
                </a:cxn>
                <a:cxn ang="0">
                  <a:pos x="842" y="438"/>
                </a:cxn>
                <a:cxn ang="0">
                  <a:pos x="842" y="454"/>
                </a:cxn>
                <a:cxn ang="0">
                  <a:pos x="834" y="462"/>
                </a:cxn>
                <a:cxn ang="0">
                  <a:pos x="826" y="478"/>
                </a:cxn>
                <a:cxn ang="0">
                  <a:pos x="809" y="494"/>
                </a:cxn>
                <a:cxn ang="0">
                  <a:pos x="801" y="511"/>
                </a:cxn>
                <a:cxn ang="0">
                  <a:pos x="793" y="519"/>
                </a:cxn>
                <a:cxn ang="0">
                  <a:pos x="785" y="535"/>
                </a:cxn>
                <a:cxn ang="0">
                  <a:pos x="777" y="551"/>
                </a:cxn>
                <a:cxn ang="0">
                  <a:pos x="769" y="567"/>
                </a:cxn>
                <a:cxn ang="0">
                  <a:pos x="761" y="575"/>
                </a:cxn>
                <a:cxn ang="0">
                  <a:pos x="745" y="592"/>
                </a:cxn>
                <a:cxn ang="0">
                  <a:pos x="736" y="600"/>
                </a:cxn>
                <a:cxn ang="0">
                  <a:pos x="728" y="616"/>
                </a:cxn>
                <a:cxn ang="0">
                  <a:pos x="712" y="632"/>
                </a:cxn>
                <a:cxn ang="0">
                  <a:pos x="704" y="640"/>
                </a:cxn>
                <a:cxn ang="0">
                  <a:pos x="696" y="656"/>
                </a:cxn>
                <a:cxn ang="0">
                  <a:pos x="680" y="665"/>
                </a:cxn>
                <a:cxn ang="0">
                  <a:pos x="672" y="681"/>
                </a:cxn>
                <a:cxn ang="0">
                  <a:pos x="655" y="689"/>
                </a:cxn>
                <a:cxn ang="0">
                  <a:pos x="647" y="697"/>
                </a:cxn>
                <a:cxn ang="0">
                  <a:pos x="631" y="713"/>
                </a:cxn>
                <a:cxn ang="0">
                  <a:pos x="623" y="721"/>
                </a:cxn>
                <a:cxn ang="0">
                  <a:pos x="607" y="737"/>
                </a:cxn>
                <a:cxn ang="0">
                  <a:pos x="599" y="746"/>
                </a:cxn>
                <a:cxn ang="0">
                  <a:pos x="583" y="754"/>
                </a:cxn>
                <a:cxn ang="0">
                  <a:pos x="0" y="0"/>
                </a:cxn>
              </a:cxnLst>
              <a:rect l="0" t="0" r="r" b="b"/>
              <a:pathLst>
                <a:path w="874" h="754">
                  <a:moveTo>
                    <a:pt x="0" y="0"/>
                  </a:moveTo>
                  <a:lnTo>
                    <a:pt x="874" y="373"/>
                  </a:lnTo>
                  <a:lnTo>
                    <a:pt x="866" y="389"/>
                  </a:lnTo>
                  <a:lnTo>
                    <a:pt x="858" y="405"/>
                  </a:lnTo>
                  <a:lnTo>
                    <a:pt x="850" y="421"/>
                  </a:lnTo>
                  <a:lnTo>
                    <a:pt x="842" y="438"/>
                  </a:lnTo>
                  <a:lnTo>
                    <a:pt x="842" y="454"/>
                  </a:lnTo>
                  <a:lnTo>
                    <a:pt x="834" y="462"/>
                  </a:lnTo>
                  <a:lnTo>
                    <a:pt x="826" y="478"/>
                  </a:lnTo>
                  <a:lnTo>
                    <a:pt x="809" y="494"/>
                  </a:lnTo>
                  <a:lnTo>
                    <a:pt x="801" y="511"/>
                  </a:lnTo>
                  <a:lnTo>
                    <a:pt x="793" y="519"/>
                  </a:lnTo>
                  <a:lnTo>
                    <a:pt x="785" y="535"/>
                  </a:lnTo>
                  <a:lnTo>
                    <a:pt x="777" y="551"/>
                  </a:lnTo>
                  <a:lnTo>
                    <a:pt x="769" y="567"/>
                  </a:lnTo>
                  <a:lnTo>
                    <a:pt x="761" y="575"/>
                  </a:lnTo>
                  <a:lnTo>
                    <a:pt x="745" y="592"/>
                  </a:lnTo>
                  <a:lnTo>
                    <a:pt x="736" y="600"/>
                  </a:lnTo>
                  <a:lnTo>
                    <a:pt x="728" y="616"/>
                  </a:lnTo>
                  <a:lnTo>
                    <a:pt x="712" y="632"/>
                  </a:lnTo>
                  <a:lnTo>
                    <a:pt x="704" y="640"/>
                  </a:lnTo>
                  <a:lnTo>
                    <a:pt x="696" y="656"/>
                  </a:lnTo>
                  <a:lnTo>
                    <a:pt x="680" y="665"/>
                  </a:lnTo>
                  <a:lnTo>
                    <a:pt x="672" y="681"/>
                  </a:lnTo>
                  <a:lnTo>
                    <a:pt x="655" y="689"/>
                  </a:lnTo>
                  <a:lnTo>
                    <a:pt x="647" y="697"/>
                  </a:lnTo>
                  <a:lnTo>
                    <a:pt x="631" y="713"/>
                  </a:lnTo>
                  <a:lnTo>
                    <a:pt x="623" y="721"/>
                  </a:lnTo>
                  <a:lnTo>
                    <a:pt x="607" y="737"/>
                  </a:lnTo>
                  <a:lnTo>
                    <a:pt x="599" y="746"/>
                  </a:lnTo>
                  <a:lnTo>
                    <a:pt x="583" y="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9F"/>
            </a:soli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3" name="Freeform 23"/>
            <p:cNvSpPr>
              <a:spLocks/>
            </p:cNvSpPr>
            <p:nvPr/>
          </p:nvSpPr>
          <p:spPr bwMode="auto">
            <a:xfrm>
              <a:off x="2919" y="2616"/>
              <a:ext cx="874" cy="7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4" y="373"/>
                </a:cxn>
                <a:cxn ang="0">
                  <a:pos x="866" y="389"/>
                </a:cxn>
                <a:cxn ang="0">
                  <a:pos x="858" y="405"/>
                </a:cxn>
                <a:cxn ang="0">
                  <a:pos x="850" y="421"/>
                </a:cxn>
                <a:cxn ang="0">
                  <a:pos x="842" y="438"/>
                </a:cxn>
                <a:cxn ang="0">
                  <a:pos x="842" y="454"/>
                </a:cxn>
                <a:cxn ang="0">
                  <a:pos x="834" y="462"/>
                </a:cxn>
                <a:cxn ang="0">
                  <a:pos x="826" y="478"/>
                </a:cxn>
                <a:cxn ang="0">
                  <a:pos x="809" y="494"/>
                </a:cxn>
                <a:cxn ang="0">
                  <a:pos x="801" y="511"/>
                </a:cxn>
                <a:cxn ang="0">
                  <a:pos x="793" y="519"/>
                </a:cxn>
                <a:cxn ang="0">
                  <a:pos x="785" y="535"/>
                </a:cxn>
                <a:cxn ang="0">
                  <a:pos x="777" y="551"/>
                </a:cxn>
                <a:cxn ang="0">
                  <a:pos x="769" y="567"/>
                </a:cxn>
                <a:cxn ang="0">
                  <a:pos x="761" y="575"/>
                </a:cxn>
                <a:cxn ang="0">
                  <a:pos x="745" y="592"/>
                </a:cxn>
                <a:cxn ang="0">
                  <a:pos x="736" y="600"/>
                </a:cxn>
                <a:cxn ang="0">
                  <a:pos x="728" y="616"/>
                </a:cxn>
                <a:cxn ang="0">
                  <a:pos x="712" y="632"/>
                </a:cxn>
                <a:cxn ang="0">
                  <a:pos x="704" y="640"/>
                </a:cxn>
                <a:cxn ang="0">
                  <a:pos x="696" y="656"/>
                </a:cxn>
                <a:cxn ang="0">
                  <a:pos x="680" y="665"/>
                </a:cxn>
                <a:cxn ang="0">
                  <a:pos x="672" y="681"/>
                </a:cxn>
                <a:cxn ang="0">
                  <a:pos x="655" y="689"/>
                </a:cxn>
                <a:cxn ang="0">
                  <a:pos x="647" y="697"/>
                </a:cxn>
                <a:cxn ang="0">
                  <a:pos x="631" y="713"/>
                </a:cxn>
                <a:cxn ang="0">
                  <a:pos x="623" y="721"/>
                </a:cxn>
                <a:cxn ang="0">
                  <a:pos x="607" y="737"/>
                </a:cxn>
                <a:cxn ang="0">
                  <a:pos x="599" y="746"/>
                </a:cxn>
                <a:cxn ang="0">
                  <a:pos x="583" y="754"/>
                </a:cxn>
                <a:cxn ang="0">
                  <a:pos x="0" y="0"/>
                </a:cxn>
              </a:cxnLst>
              <a:rect l="0" t="0" r="r" b="b"/>
              <a:pathLst>
                <a:path w="874" h="754">
                  <a:moveTo>
                    <a:pt x="0" y="0"/>
                  </a:moveTo>
                  <a:lnTo>
                    <a:pt x="874" y="373"/>
                  </a:lnTo>
                  <a:lnTo>
                    <a:pt x="866" y="389"/>
                  </a:lnTo>
                  <a:lnTo>
                    <a:pt x="858" y="405"/>
                  </a:lnTo>
                  <a:lnTo>
                    <a:pt x="850" y="421"/>
                  </a:lnTo>
                  <a:lnTo>
                    <a:pt x="842" y="438"/>
                  </a:lnTo>
                  <a:lnTo>
                    <a:pt x="842" y="454"/>
                  </a:lnTo>
                  <a:lnTo>
                    <a:pt x="834" y="462"/>
                  </a:lnTo>
                  <a:lnTo>
                    <a:pt x="826" y="478"/>
                  </a:lnTo>
                  <a:lnTo>
                    <a:pt x="809" y="494"/>
                  </a:lnTo>
                  <a:lnTo>
                    <a:pt x="801" y="511"/>
                  </a:lnTo>
                  <a:lnTo>
                    <a:pt x="793" y="519"/>
                  </a:lnTo>
                  <a:lnTo>
                    <a:pt x="785" y="535"/>
                  </a:lnTo>
                  <a:lnTo>
                    <a:pt x="777" y="551"/>
                  </a:lnTo>
                  <a:lnTo>
                    <a:pt x="769" y="567"/>
                  </a:lnTo>
                  <a:lnTo>
                    <a:pt x="761" y="575"/>
                  </a:lnTo>
                  <a:lnTo>
                    <a:pt x="745" y="592"/>
                  </a:lnTo>
                  <a:lnTo>
                    <a:pt x="736" y="600"/>
                  </a:lnTo>
                  <a:lnTo>
                    <a:pt x="728" y="616"/>
                  </a:lnTo>
                  <a:lnTo>
                    <a:pt x="712" y="632"/>
                  </a:lnTo>
                  <a:lnTo>
                    <a:pt x="704" y="640"/>
                  </a:lnTo>
                  <a:lnTo>
                    <a:pt x="696" y="656"/>
                  </a:lnTo>
                  <a:lnTo>
                    <a:pt x="680" y="665"/>
                  </a:lnTo>
                  <a:lnTo>
                    <a:pt x="672" y="681"/>
                  </a:lnTo>
                  <a:lnTo>
                    <a:pt x="655" y="689"/>
                  </a:lnTo>
                  <a:lnTo>
                    <a:pt x="647" y="697"/>
                  </a:lnTo>
                  <a:lnTo>
                    <a:pt x="631" y="713"/>
                  </a:lnTo>
                  <a:lnTo>
                    <a:pt x="623" y="721"/>
                  </a:lnTo>
                  <a:lnTo>
                    <a:pt x="607" y="737"/>
                  </a:lnTo>
                  <a:lnTo>
                    <a:pt x="599" y="746"/>
                  </a:lnTo>
                  <a:lnTo>
                    <a:pt x="583" y="75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4" name="Freeform 24"/>
            <p:cNvSpPr>
              <a:spLocks/>
            </p:cNvSpPr>
            <p:nvPr/>
          </p:nvSpPr>
          <p:spPr bwMode="auto">
            <a:xfrm>
              <a:off x="2919" y="2616"/>
              <a:ext cx="947" cy="3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7" y="0"/>
                </a:cxn>
                <a:cxn ang="0">
                  <a:pos x="947" y="16"/>
                </a:cxn>
                <a:cxn ang="0">
                  <a:pos x="947" y="32"/>
                </a:cxn>
                <a:cxn ang="0">
                  <a:pos x="947" y="49"/>
                </a:cxn>
                <a:cxn ang="0">
                  <a:pos x="947" y="65"/>
                </a:cxn>
                <a:cxn ang="0">
                  <a:pos x="947" y="89"/>
                </a:cxn>
                <a:cxn ang="0">
                  <a:pos x="947" y="105"/>
                </a:cxn>
                <a:cxn ang="0">
                  <a:pos x="939" y="122"/>
                </a:cxn>
                <a:cxn ang="0">
                  <a:pos x="939" y="138"/>
                </a:cxn>
                <a:cxn ang="0">
                  <a:pos x="939" y="154"/>
                </a:cxn>
                <a:cxn ang="0">
                  <a:pos x="939" y="170"/>
                </a:cxn>
                <a:cxn ang="0">
                  <a:pos x="931" y="186"/>
                </a:cxn>
                <a:cxn ang="0">
                  <a:pos x="931" y="203"/>
                </a:cxn>
                <a:cxn ang="0">
                  <a:pos x="923" y="219"/>
                </a:cxn>
                <a:cxn ang="0">
                  <a:pos x="923" y="235"/>
                </a:cxn>
                <a:cxn ang="0">
                  <a:pos x="915" y="251"/>
                </a:cxn>
                <a:cxn ang="0">
                  <a:pos x="915" y="267"/>
                </a:cxn>
                <a:cxn ang="0">
                  <a:pos x="907" y="284"/>
                </a:cxn>
                <a:cxn ang="0">
                  <a:pos x="907" y="300"/>
                </a:cxn>
                <a:cxn ang="0">
                  <a:pos x="898" y="316"/>
                </a:cxn>
                <a:cxn ang="0">
                  <a:pos x="890" y="332"/>
                </a:cxn>
                <a:cxn ang="0">
                  <a:pos x="882" y="340"/>
                </a:cxn>
                <a:cxn ang="0">
                  <a:pos x="882" y="357"/>
                </a:cxn>
                <a:cxn ang="0">
                  <a:pos x="874" y="373"/>
                </a:cxn>
                <a:cxn ang="0">
                  <a:pos x="0" y="0"/>
                </a:cxn>
              </a:cxnLst>
              <a:rect l="0" t="0" r="r" b="b"/>
              <a:pathLst>
                <a:path w="947" h="373">
                  <a:moveTo>
                    <a:pt x="0" y="0"/>
                  </a:moveTo>
                  <a:lnTo>
                    <a:pt x="947" y="0"/>
                  </a:lnTo>
                  <a:lnTo>
                    <a:pt x="947" y="16"/>
                  </a:lnTo>
                  <a:lnTo>
                    <a:pt x="947" y="32"/>
                  </a:lnTo>
                  <a:lnTo>
                    <a:pt x="947" y="49"/>
                  </a:lnTo>
                  <a:lnTo>
                    <a:pt x="947" y="65"/>
                  </a:lnTo>
                  <a:lnTo>
                    <a:pt x="947" y="89"/>
                  </a:lnTo>
                  <a:lnTo>
                    <a:pt x="947" y="105"/>
                  </a:lnTo>
                  <a:lnTo>
                    <a:pt x="939" y="122"/>
                  </a:lnTo>
                  <a:lnTo>
                    <a:pt x="939" y="138"/>
                  </a:lnTo>
                  <a:lnTo>
                    <a:pt x="939" y="154"/>
                  </a:lnTo>
                  <a:lnTo>
                    <a:pt x="939" y="170"/>
                  </a:lnTo>
                  <a:lnTo>
                    <a:pt x="931" y="186"/>
                  </a:lnTo>
                  <a:lnTo>
                    <a:pt x="931" y="203"/>
                  </a:lnTo>
                  <a:lnTo>
                    <a:pt x="923" y="219"/>
                  </a:lnTo>
                  <a:lnTo>
                    <a:pt x="923" y="235"/>
                  </a:lnTo>
                  <a:lnTo>
                    <a:pt x="915" y="251"/>
                  </a:lnTo>
                  <a:lnTo>
                    <a:pt x="915" y="267"/>
                  </a:lnTo>
                  <a:lnTo>
                    <a:pt x="907" y="284"/>
                  </a:lnTo>
                  <a:lnTo>
                    <a:pt x="907" y="300"/>
                  </a:lnTo>
                  <a:lnTo>
                    <a:pt x="898" y="316"/>
                  </a:lnTo>
                  <a:lnTo>
                    <a:pt x="890" y="332"/>
                  </a:lnTo>
                  <a:lnTo>
                    <a:pt x="882" y="340"/>
                  </a:lnTo>
                  <a:lnTo>
                    <a:pt x="882" y="357"/>
                  </a:lnTo>
                  <a:lnTo>
                    <a:pt x="874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5" name="Freeform 25"/>
            <p:cNvSpPr>
              <a:spLocks/>
            </p:cNvSpPr>
            <p:nvPr/>
          </p:nvSpPr>
          <p:spPr bwMode="auto">
            <a:xfrm>
              <a:off x="2919" y="2616"/>
              <a:ext cx="947" cy="3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7" y="0"/>
                </a:cxn>
                <a:cxn ang="0">
                  <a:pos x="947" y="16"/>
                </a:cxn>
                <a:cxn ang="0">
                  <a:pos x="947" y="32"/>
                </a:cxn>
                <a:cxn ang="0">
                  <a:pos x="947" y="49"/>
                </a:cxn>
                <a:cxn ang="0">
                  <a:pos x="947" y="65"/>
                </a:cxn>
                <a:cxn ang="0">
                  <a:pos x="947" y="89"/>
                </a:cxn>
                <a:cxn ang="0">
                  <a:pos x="947" y="105"/>
                </a:cxn>
                <a:cxn ang="0">
                  <a:pos x="939" y="122"/>
                </a:cxn>
                <a:cxn ang="0">
                  <a:pos x="939" y="138"/>
                </a:cxn>
                <a:cxn ang="0">
                  <a:pos x="939" y="154"/>
                </a:cxn>
                <a:cxn ang="0">
                  <a:pos x="939" y="170"/>
                </a:cxn>
                <a:cxn ang="0">
                  <a:pos x="931" y="186"/>
                </a:cxn>
                <a:cxn ang="0">
                  <a:pos x="931" y="203"/>
                </a:cxn>
                <a:cxn ang="0">
                  <a:pos x="923" y="219"/>
                </a:cxn>
                <a:cxn ang="0">
                  <a:pos x="923" y="235"/>
                </a:cxn>
                <a:cxn ang="0">
                  <a:pos x="915" y="251"/>
                </a:cxn>
                <a:cxn ang="0">
                  <a:pos x="915" y="267"/>
                </a:cxn>
                <a:cxn ang="0">
                  <a:pos x="907" y="284"/>
                </a:cxn>
                <a:cxn ang="0">
                  <a:pos x="907" y="300"/>
                </a:cxn>
                <a:cxn ang="0">
                  <a:pos x="898" y="316"/>
                </a:cxn>
                <a:cxn ang="0">
                  <a:pos x="890" y="332"/>
                </a:cxn>
                <a:cxn ang="0">
                  <a:pos x="882" y="340"/>
                </a:cxn>
                <a:cxn ang="0">
                  <a:pos x="882" y="357"/>
                </a:cxn>
                <a:cxn ang="0">
                  <a:pos x="874" y="373"/>
                </a:cxn>
                <a:cxn ang="0">
                  <a:pos x="0" y="0"/>
                </a:cxn>
              </a:cxnLst>
              <a:rect l="0" t="0" r="r" b="b"/>
              <a:pathLst>
                <a:path w="947" h="373">
                  <a:moveTo>
                    <a:pt x="0" y="0"/>
                  </a:moveTo>
                  <a:lnTo>
                    <a:pt x="947" y="0"/>
                  </a:lnTo>
                  <a:lnTo>
                    <a:pt x="947" y="16"/>
                  </a:lnTo>
                  <a:lnTo>
                    <a:pt x="947" y="32"/>
                  </a:lnTo>
                  <a:lnTo>
                    <a:pt x="947" y="49"/>
                  </a:lnTo>
                  <a:lnTo>
                    <a:pt x="947" y="65"/>
                  </a:lnTo>
                  <a:lnTo>
                    <a:pt x="947" y="89"/>
                  </a:lnTo>
                  <a:lnTo>
                    <a:pt x="947" y="105"/>
                  </a:lnTo>
                  <a:lnTo>
                    <a:pt x="939" y="122"/>
                  </a:lnTo>
                  <a:lnTo>
                    <a:pt x="939" y="138"/>
                  </a:lnTo>
                  <a:lnTo>
                    <a:pt x="939" y="154"/>
                  </a:lnTo>
                  <a:lnTo>
                    <a:pt x="939" y="170"/>
                  </a:lnTo>
                  <a:lnTo>
                    <a:pt x="931" y="186"/>
                  </a:lnTo>
                  <a:lnTo>
                    <a:pt x="931" y="203"/>
                  </a:lnTo>
                  <a:lnTo>
                    <a:pt x="923" y="219"/>
                  </a:lnTo>
                  <a:lnTo>
                    <a:pt x="923" y="235"/>
                  </a:lnTo>
                  <a:lnTo>
                    <a:pt x="915" y="251"/>
                  </a:lnTo>
                  <a:lnTo>
                    <a:pt x="915" y="267"/>
                  </a:lnTo>
                  <a:lnTo>
                    <a:pt x="907" y="284"/>
                  </a:lnTo>
                  <a:lnTo>
                    <a:pt x="907" y="300"/>
                  </a:lnTo>
                  <a:lnTo>
                    <a:pt x="898" y="316"/>
                  </a:lnTo>
                  <a:lnTo>
                    <a:pt x="890" y="332"/>
                  </a:lnTo>
                  <a:lnTo>
                    <a:pt x="882" y="340"/>
                  </a:lnTo>
                  <a:lnTo>
                    <a:pt x="882" y="357"/>
                  </a:lnTo>
                  <a:lnTo>
                    <a:pt x="874" y="37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6" name="Freeform 26"/>
            <p:cNvSpPr>
              <a:spLocks noEditPoints="1"/>
            </p:cNvSpPr>
            <p:nvPr/>
          </p:nvSpPr>
          <p:spPr bwMode="auto">
            <a:xfrm>
              <a:off x="1210" y="1457"/>
              <a:ext cx="3409" cy="2099"/>
            </a:xfrm>
            <a:custGeom>
              <a:avLst/>
              <a:gdLst/>
              <a:ahLst/>
              <a:cxnLst>
                <a:cxn ang="0">
                  <a:pos x="2591" y="819"/>
                </a:cxn>
                <a:cxn ang="0">
                  <a:pos x="3409" y="819"/>
                </a:cxn>
                <a:cxn ang="0">
                  <a:pos x="2227" y="357"/>
                </a:cxn>
                <a:cxn ang="0">
                  <a:pos x="3409" y="357"/>
                </a:cxn>
                <a:cxn ang="0">
                  <a:pos x="1725" y="203"/>
                </a:cxn>
                <a:cxn ang="0">
                  <a:pos x="1725" y="0"/>
                </a:cxn>
                <a:cxn ang="0">
                  <a:pos x="3409" y="0"/>
                </a:cxn>
                <a:cxn ang="0">
                  <a:pos x="842" y="1564"/>
                </a:cxn>
                <a:cxn ang="0">
                  <a:pos x="842" y="1564"/>
                </a:cxn>
                <a:cxn ang="0">
                  <a:pos x="0" y="1564"/>
                </a:cxn>
                <a:cxn ang="0">
                  <a:pos x="2267" y="1937"/>
                </a:cxn>
                <a:cxn ang="0">
                  <a:pos x="2267" y="2099"/>
                </a:cxn>
                <a:cxn ang="0">
                  <a:pos x="3409" y="2099"/>
                </a:cxn>
                <a:cxn ang="0">
                  <a:pos x="2470" y="1734"/>
                </a:cxn>
                <a:cxn ang="0">
                  <a:pos x="3409" y="1734"/>
                </a:cxn>
                <a:cxn ang="0">
                  <a:pos x="2640" y="1345"/>
                </a:cxn>
                <a:cxn ang="0">
                  <a:pos x="3409" y="1345"/>
                </a:cxn>
              </a:cxnLst>
              <a:rect l="0" t="0" r="r" b="b"/>
              <a:pathLst>
                <a:path w="3409" h="2099">
                  <a:moveTo>
                    <a:pt x="2591" y="819"/>
                  </a:moveTo>
                  <a:lnTo>
                    <a:pt x="3409" y="819"/>
                  </a:lnTo>
                  <a:moveTo>
                    <a:pt x="2227" y="357"/>
                  </a:moveTo>
                  <a:lnTo>
                    <a:pt x="3409" y="357"/>
                  </a:lnTo>
                  <a:moveTo>
                    <a:pt x="1725" y="203"/>
                  </a:moveTo>
                  <a:lnTo>
                    <a:pt x="1725" y="0"/>
                  </a:lnTo>
                  <a:lnTo>
                    <a:pt x="3409" y="0"/>
                  </a:lnTo>
                  <a:moveTo>
                    <a:pt x="842" y="1564"/>
                  </a:moveTo>
                  <a:lnTo>
                    <a:pt x="842" y="1564"/>
                  </a:lnTo>
                  <a:lnTo>
                    <a:pt x="0" y="1564"/>
                  </a:lnTo>
                  <a:moveTo>
                    <a:pt x="2267" y="1937"/>
                  </a:moveTo>
                  <a:lnTo>
                    <a:pt x="2267" y="2099"/>
                  </a:lnTo>
                  <a:lnTo>
                    <a:pt x="3409" y="2099"/>
                  </a:lnTo>
                  <a:moveTo>
                    <a:pt x="2470" y="1734"/>
                  </a:moveTo>
                  <a:lnTo>
                    <a:pt x="3409" y="1734"/>
                  </a:lnTo>
                  <a:moveTo>
                    <a:pt x="2640" y="1345"/>
                  </a:moveTo>
                  <a:lnTo>
                    <a:pt x="3409" y="13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0187" name="Rectangle 27"/>
            <p:cNvSpPr>
              <a:spLocks noChangeArrowheads="1"/>
            </p:cNvSpPr>
            <p:nvPr/>
          </p:nvSpPr>
          <p:spPr bwMode="auto">
            <a:xfrm>
              <a:off x="4466" y="2154"/>
              <a:ext cx="167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12%</a:t>
              </a:r>
              <a:endParaRPr lang="es-EC" sz="1200"/>
            </a:p>
          </p:txBody>
        </p:sp>
        <p:sp>
          <p:nvSpPr>
            <p:cNvPr id="220188" name="Rectangle 28"/>
            <p:cNvSpPr>
              <a:spLocks noChangeArrowheads="1"/>
            </p:cNvSpPr>
            <p:nvPr/>
          </p:nvSpPr>
          <p:spPr bwMode="auto">
            <a:xfrm>
              <a:off x="4513" y="1692"/>
              <a:ext cx="11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8%</a:t>
              </a:r>
              <a:endParaRPr lang="es-EC" sz="1200"/>
            </a:p>
          </p:txBody>
        </p:sp>
        <p:sp>
          <p:nvSpPr>
            <p:cNvPr id="220189" name="Rectangle 29"/>
            <p:cNvSpPr>
              <a:spLocks noChangeArrowheads="1"/>
            </p:cNvSpPr>
            <p:nvPr/>
          </p:nvSpPr>
          <p:spPr bwMode="auto">
            <a:xfrm>
              <a:off x="4466" y="1336"/>
              <a:ext cx="167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10%</a:t>
              </a:r>
              <a:endParaRPr lang="es-EC" sz="1200"/>
            </a:p>
          </p:txBody>
        </p:sp>
        <p:sp>
          <p:nvSpPr>
            <p:cNvPr id="220190" name="Rectangle 30"/>
            <p:cNvSpPr>
              <a:spLocks noChangeArrowheads="1"/>
            </p:cNvSpPr>
            <p:nvPr/>
          </p:nvSpPr>
          <p:spPr bwMode="auto">
            <a:xfrm>
              <a:off x="1243" y="2900"/>
              <a:ext cx="16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55%</a:t>
              </a:r>
              <a:endParaRPr lang="es-EC" sz="1200"/>
            </a:p>
          </p:txBody>
        </p:sp>
        <p:sp>
          <p:nvSpPr>
            <p:cNvPr id="220191" name="Rectangle 31"/>
            <p:cNvSpPr>
              <a:spLocks noChangeArrowheads="1"/>
            </p:cNvSpPr>
            <p:nvPr/>
          </p:nvSpPr>
          <p:spPr bwMode="auto">
            <a:xfrm>
              <a:off x="4513" y="3435"/>
              <a:ext cx="11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1%</a:t>
              </a:r>
              <a:endParaRPr lang="es-EC" sz="1200"/>
            </a:p>
          </p:txBody>
        </p:sp>
        <p:sp>
          <p:nvSpPr>
            <p:cNvPr id="220192" name="Rectangle 32"/>
            <p:cNvSpPr>
              <a:spLocks noChangeArrowheads="1"/>
            </p:cNvSpPr>
            <p:nvPr/>
          </p:nvSpPr>
          <p:spPr bwMode="auto">
            <a:xfrm>
              <a:off x="4513" y="3070"/>
              <a:ext cx="11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8%</a:t>
              </a:r>
              <a:endParaRPr lang="es-EC" sz="1200"/>
            </a:p>
          </p:txBody>
        </p:sp>
        <p:sp>
          <p:nvSpPr>
            <p:cNvPr id="220193" name="Rectangle 33"/>
            <p:cNvSpPr>
              <a:spLocks noChangeArrowheads="1"/>
            </p:cNvSpPr>
            <p:nvPr/>
          </p:nvSpPr>
          <p:spPr bwMode="auto">
            <a:xfrm>
              <a:off x="4513" y="2681"/>
              <a:ext cx="11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6%</a:t>
              </a:r>
              <a:endParaRPr lang="es-EC" sz="1200"/>
            </a:p>
          </p:txBody>
        </p:sp>
        <p:sp>
          <p:nvSpPr>
            <p:cNvPr id="220194" name="Rectangle 34"/>
            <p:cNvSpPr>
              <a:spLocks noChangeArrowheads="1"/>
            </p:cNvSpPr>
            <p:nvPr/>
          </p:nvSpPr>
          <p:spPr bwMode="auto">
            <a:xfrm>
              <a:off x="4131" y="1979"/>
              <a:ext cx="49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No Lectores</a:t>
              </a:r>
              <a:endParaRPr lang="es-EC" sz="1200"/>
            </a:p>
          </p:txBody>
        </p:sp>
        <p:sp>
          <p:nvSpPr>
            <p:cNvPr id="220195" name="Rectangle 35"/>
            <p:cNvSpPr>
              <a:spLocks noChangeArrowheads="1"/>
            </p:cNvSpPr>
            <p:nvPr/>
          </p:nvSpPr>
          <p:spPr bwMode="auto">
            <a:xfrm>
              <a:off x="4221" y="1514"/>
              <a:ext cx="45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Indiferente</a:t>
              </a:r>
              <a:endParaRPr lang="es-EC" sz="1200"/>
            </a:p>
          </p:txBody>
        </p:sp>
        <p:sp>
          <p:nvSpPr>
            <p:cNvPr id="220196" name="Rectangle 36"/>
            <p:cNvSpPr>
              <a:spLocks noChangeArrowheads="1"/>
            </p:cNvSpPr>
            <p:nvPr/>
          </p:nvSpPr>
          <p:spPr bwMode="auto">
            <a:xfrm>
              <a:off x="4050" y="1149"/>
              <a:ext cx="63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Generación XXI</a:t>
              </a:r>
              <a:endParaRPr lang="es-EC" sz="1200"/>
            </a:p>
          </p:txBody>
        </p:sp>
        <p:sp>
          <p:nvSpPr>
            <p:cNvPr id="220197" name="Rectangle 37"/>
            <p:cNvSpPr>
              <a:spLocks noChangeArrowheads="1"/>
            </p:cNvSpPr>
            <p:nvPr/>
          </p:nvSpPr>
          <p:spPr bwMode="auto">
            <a:xfrm>
              <a:off x="1244" y="2722"/>
              <a:ext cx="34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La Onda</a:t>
              </a:r>
              <a:endParaRPr lang="es-EC" sz="1200"/>
            </a:p>
          </p:txBody>
        </p:sp>
        <p:sp>
          <p:nvSpPr>
            <p:cNvPr id="220198" name="Rectangle 38"/>
            <p:cNvSpPr>
              <a:spLocks noChangeArrowheads="1"/>
            </p:cNvSpPr>
            <p:nvPr/>
          </p:nvSpPr>
          <p:spPr bwMode="auto">
            <a:xfrm>
              <a:off x="4137" y="3248"/>
              <a:ext cx="525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Tv y Novelas</a:t>
              </a:r>
              <a:endParaRPr lang="es-EC" sz="1200"/>
            </a:p>
          </p:txBody>
        </p:sp>
        <p:sp>
          <p:nvSpPr>
            <p:cNvPr id="220199" name="Rectangle 39"/>
            <p:cNvSpPr>
              <a:spLocks noChangeArrowheads="1"/>
            </p:cNvSpPr>
            <p:nvPr/>
          </p:nvSpPr>
          <p:spPr bwMode="auto">
            <a:xfrm>
              <a:off x="4535" y="2892"/>
              <a:ext cx="11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Tú</a:t>
              </a:r>
              <a:endParaRPr lang="es-EC" sz="1200"/>
            </a:p>
          </p:txBody>
        </p:sp>
        <p:sp>
          <p:nvSpPr>
            <p:cNvPr id="220200" name="Rectangle 40"/>
            <p:cNvSpPr>
              <a:spLocks noChangeArrowheads="1"/>
            </p:cNvSpPr>
            <p:nvPr/>
          </p:nvSpPr>
          <p:spPr bwMode="auto">
            <a:xfrm>
              <a:off x="4230" y="2495"/>
              <a:ext cx="42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Seventeen</a:t>
              </a:r>
              <a:endParaRPr lang="es-EC" sz="1200"/>
            </a:p>
          </p:txBody>
        </p:sp>
      </p:grpSp>
      <p:sp>
        <p:nvSpPr>
          <p:cNvPr id="220202" name="Text Box 42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F750-0EB2-4E98-BBDC-C4618C403AED}" type="slidenum">
              <a:rPr lang="en-US"/>
              <a:pPr/>
              <a:t>48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l"/>
            <a:r>
              <a:rPr lang="es-ES" sz="2800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1356" name="Rectangle 44"/>
          <p:cNvSpPr>
            <a:spLocks noChangeArrowheads="1"/>
          </p:cNvSpPr>
          <p:nvPr/>
        </p:nvSpPr>
        <p:spPr bwMode="auto">
          <a:xfrm>
            <a:off x="574675" y="981075"/>
            <a:ext cx="3421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2000" b="0"/>
              <a:t>Revista con Mejores Posters</a:t>
            </a:r>
          </a:p>
        </p:txBody>
      </p:sp>
      <p:grpSp>
        <p:nvGrpSpPr>
          <p:cNvPr id="141390" name="Group 78"/>
          <p:cNvGrpSpPr>
            <a:grpSpLocks/>
          </p:cNvGrpSpPr>
          <p:nvPr/>
        </p:nvGrpSpPr>
        <p:grpSpPr bwMode="auto">
          <a:xfrm>
            <a:off x="903288" y="1268413"/>
            <a:ext cx="7178675" cy="4824412"/>
            <a:chOff x="569" y="799"/>
            <a:chExt cx="4522" cy="3039"/>
          </a:xfrm>
        </p:grpSpPr>
        <p:sp>
          <p:nvSpPr>
            <p:cNvPr id="141357" name="Freeform 45"/>
            <p:cNvSpPr>
              <a:spLocks/>
            </p:cNvSpPr>
            <p:nvPr/>
          </p:nvSpPr>
          <p:spPr bwMode="auto">
            <a:xfrm>
              <a:off x="2832" y="1757"/>
              <a:ext cx="1232" cy="839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713" y="0"/>
                </a:cxn>
                <a:cxn ang="0">
                  <a:pos x="721" y="14"/>
                </a:cxn>
                <a:cxn ang="0">
                  <a:pos x="729" y="21"/>
                </a:cxn>
                <a:cxn ang="0">
                  <a:pos x="746" y="36"/>
                </a:cxn>
                <a:cxn ang="0">
                  <a:pos x="754" y="43"/>
                </a:cxn>
                <a:cxn ang="0">
                  <a:pos x="762" y="58"/>
                </a:cxn>
                <a:cxn ang="0">
                  <a:pos x="770" y="72"/>
                </a:cxn>
                <a:cxn ang="0">
                  <a:pos x="787" y="80"/>
                </a:cxn>
                <a:cxn ang="0">
                  <a:pos x="795" y="94"/>
                </a:cxn>
                <a:cxn ang="0">
                  <a:pos x="803" y="109"/>
                </a:cxn>
                <a:cxn ang="0">
                  <a:pos x="811" y="123"/>
                </a:cxn>
                <a:cxn ang="0">
                  <a:pos x="819" y="130"/>
                </a:cxn>
                <a:cxn ang="0">
                  <a:pos x="828" y="145"/>
                </a:cxn>
                <a:cxn ang="0">
                  <a:pos x="836" y="159"/>
                </a:cxn>
                <a:cxn ang="0">
                  <a:pos x="844" y="174"/>
                </a:cxn>
                <a:cxn ang="0">
                  <a:pos x="852" y="181"/>
                </a:cxn>
                <a:cxn ang="0">
                  <a:pos x="860" y="196"/>
                </a:cxn>
                <a:cxn ang="0">
                  <a:pos x="869" y="210"/>
                </a:cxn>
                <a:cxn ang="0">
                  <a:pos x="877" y="225"/>
                </a:cxn>
                <a:cxn ang="0">
                  <a:pos x="877" y="239"/>
                </a:cxn>
                <a:cxn ang="0">
                  <a:pos x="885" y="254"/>
                </a:cxn>
                <a:cxn ang="0">
                  <a:pos x="893" y="268"/>
                </a:cxn>
                <a:cxn ang="0">
                  <a:pos x="901" y="283"/>
                </a:cxn>
                <a:cxn ang="0">
                  <a:pos x="901" y="290"/>
                </a:cxn>
                <a:cxn ang="0">
                  <a:pos x="910" y="305"/>
                </a:cxn>
                <a:cxn ang="0">
                  <a:pos x="918" y="319"/>
                </a:cxn>
                <a:cxn ang="0">
                  <a:pos x="918" y="334"/>
                </a:cxn>
                <a:cxn ang="0">
                  <a:pos x="926" y="348"/>
                </a:cxn>
                <a:cxn ang="0">
                  <a:pos x="926" y="363"/>
                </a:cxn>
                <a:cxn ang="0">
                  <a:pos x="934" y="377"/>
                </a:cxn>
                <a:cxn ang="0">
                  <a:pos x="934" y="392"/>
                </a:cxn>
                <a:cxn ang="0">
                  <a:pos x="942" y="406"/>
                </a:cxn>
                <a:cxn ang="0">
                  <a:pos x="942" y="421"/>
                </a:cxn>
                <a:cxn ang="0">
                  <a:pos x="942" y="436"/>
                </a:cxn>
                <a:cxn ang="0">
                  <a:pos x="951" y="450"/>
                </a:cxn>
                <a:cxn ang="0">
                  <a:pos x="951" y="465"/>
                </a:cxn>
                <a:cxn ang="0">
                  <a:pos x="951" y="479"/>
                </a:cxn>
                <a:cxn ang="0">
                  <a:pos x="951" y="494"/>
                </a:cxn>
                <a:cxn ang="0">
                  <a:pos x="959" y="508"/>
                </a:cxn>
                <a:cxn ang="0">
                  <a:pos x="959" y="523"/>
                </a:cxn>
                <a:cxn ang="0">
                  <a:pos x="959" y="544"/>
                </a:cxn>
                <a:cxn ang="0">
                  <a:pos x="959" y="559"/>
                </a:cxn>
                <a:cxn ang="0">
                  <a:pos x="959" y="574"/>
                </a:cxn>
                <a:cxn ang="0">
                  <a:pos x="0" y="574"/>
                </a:cxn>
              </a:cxnLst>
              <a:rect l="0" t="0" r="r" b="b"/>
              <a:pathLst>
                <a:path w="959" h="574">
                  <a:moveTo>
                    <a:pt x="0" y="574"/>
                  </a:moveTo>
                  <a:lnTo>
                    <a:pt x="713" y="0"/>
                  </a:lnTo>
                  <a:lnTo>
                    <a:pt x="721" y="14"/>
                  </a:lnTo>
                  <a:lnTo>
                    <a:pt x="729" y="21"/>
                  </a:lnTo>
                  <a:lnTo>
                    <a:pt x="746" y="36"/>
                  </a:lnTo>
                  <a:lnTo>
                    <a:pt x="754" y="43"/>
                  </a:lnTo>
                  <a:lnTo>
                    <a:pt x="762" y="58"/>
                  </a:lnTo>
                  <a:lnTo>
                    <a:pt x="770" y="72"/>
                  </a:lnTo>
                  <a:lnTo>
                    <a:pt x="787" y="80"/>
                  </a:lnTo>
                  <a:lnTo>
                    <a:pt x="795" y="94"/>
                  </a:lnTo>
                  <a:lnTo>
                    <a:pt x="803" y="109"/>
                  </a:lnTo>
                  <a:lnTo>
                    <a:pt x="811" y="123"/>
                  </a:lnTo>
                  <a:lnTo>
                    <a:pt x="819" y="130"/>
                  </a:lnTo>
                  <a:lnTo>
                    <a:pt x="828" y="145"/>
                  </a:lnTo>
                  <a:lnTo>
                    <a:pt x="836" y="159"/>
                  </a:lnTo>
                  <a:lnTo>
                    <a:pt x="844" y="174"/>
                  </a:lnTo>
                  <a:lnTo>
                    <a:pt x="852" y="181"/>
                  </a:lnTo>
                  <a:lnTo>
                    <a:pt x="860" y="196"/>
                  </a:lnTo>
                  <a:lnTo>
                    <a:pt x="869" y="210"/>
                  </a:lnTo>
                  <a:lnTo>
                    <a:pt x="877" y="225"/>
                  </a:lnTo>
                  <a:lnTo>
                    <a:pt x="877" y="239"/>
                  </a:lnTo>
                  <a:lnTo>
                    <a:pt x="885" y="254"/>
                  </a:lnTo>
                  <a:lnTo>
                    <a:pt x="893" y="268"/>
                  </a:lnTo>
                  <a:lnTo>
                    <a:pt x="901" y="283"/>
                  </a:lnTo>
                  <a:lnTo>
                    <a:pt x="901" y="290"/>
                  </a:lnTo>
                  <a:lnTo>
                    <a:pt x="910" y="305"/>
                  </a:lnTo>
                  <a:lnTo>
                    <a:pt x="918" y="319"/>
                  </a:lnTo>
                  <a:lnTo>
                    <a:pt x="918" y="334"/>
                  </a:lnTo>
                  <a:lnTo>
                    <a:pt x="926" y="348"/>
                  </a:lnTo>
                  <a:lnTo>
                    <a:pt x="926" y="363"/>
                  </a:lnTo>
                  <a:lnTo>
                    <a:pt x="934" y="377"/>
                  </a:lnTo>
                  <a:lnTo>
                    <a:pt x="934" y="392"/>
                  </a:lnTo>
                  <a:lnTo>
                    <a:pt x="942" y="406"/>
                  </a:lnTo>
                  <a:lnTo>
                    <a:pt x="942" y="421"/>
                  </a:lnTo>
                  <a:lnTo>
                    <a:pt x="942" y="436"/>
                  </a:lnTo>
                  <a:lnTo>
                    <a:pt x="951" y="450"/>
                  </a:lnTo>
                  <a:lnTo>
                    <a:pt x="951" y="465"/>
                  </a:lnTo>
                  <a:lnTo>
                    <a:pt x="951" y="479"/>
                  </a:lnTo>
                  <a:lnTo>
                    <a:pt x="951" y="494"/>
                  </a:lnTo>
                  <a:lnTo>
                    <a:pt x="959" y="508"/>
                  </a:lnTo>
                  <a:lnTo>
                    <a:pt x="959" y="523"/>
                  </a:lnTo>
                  <a:lnTo>
                    <a:pt x="959" y="544"/>
                  </a:lnTo>
                  <a:lnTo>
                    <a:pt x="959" y="559"/>
                  </a:lnTo>
                  <a:lnTo>
                    <a:pt x="959" y="574"/>
                  </a:lnTo>
                  <a:lnTo>
                    <a:pt x="0" y="57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4117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58" name="Freeform 46"/>
            <p:cNvSpPr>
              <a:spLocks/>
            </p:cNvSpPr>
            <p:nvPr/>
          </p:nvSpPr>
          <p:spPr bwMode="auto">
            <a:xfrm>
              <a:off x="2832" y="1757"/>
              <a:ext cx="1232" cy="839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713" y="0"/>
                </a:cxn>
                <a:cxn ang="0">
                  <a:pos x="721" y="14"/>
                </a:cxn>
                <a:cxn ang="0">
                  <a:pos x="729" y="21"/>
                </a:cxn>
                <a:cxn ang="0">
                  <a:pos x="746" y="36"/>
                </a:cxn>
                <a:cxn ang="0">
                  <a:pos x="754" y="43"/>
                </a:cxn>
                <a:cxn ang="0">
                  <a:pos x="762" y="58"/>
                </a:cxn>
                <a:cxn ang="0">
                  <a:pos x="770" y="72"/>
                </a:cxn>
                <a:cxn ang="0">
                  <a:pos x="787" y="80"/>
                </a:cxn>
                <a:cxn ang="0">
                  <a:pos x="795" y="94"/>
                </a:cxn>
                <a:cxn ang="0">
                  <a:pos x="803" y="109"/>
                </a:cxn>
                <a:cxn ang="0">
                  <a:pos x="811" y="123"/>
                </a:cxn>
                <a:cxn ang="0">
                  <a:pos x="819" y="130"/>
                </a:cxn>
                <a:cxn ang="0">
                  <a:pos x="828" y="145"/>
                </a:cxn>
                <a:cxn ang="0">
                  <a:pos x="836" y="159"/>
                </a:cxn>
                <a:cxn ang="0">
                  <a:pos x="844" y="174"/>
                </a:cxn>
                <a:cxn ang="0">
                  <a:pos x="852" y="181"/>
                </a:cxn>
                <a:cxn ang="0">
                  <a:pos x="860" y="196"/>
                </a:cxn>
                <a:cxn ang="0">
                  <a:pos x="869" y="210"/>
                </a:cxn>
                <a:cxn ang="0">
                  <a:pos x="877" y="225"/>
                </a:cxn>
                <a:cxn ang="0">
                  <a:pos x="877" y="239"/>
                </a:cxn>
                <a:cxn ang="0">
                  <a:pos x="885" y="254"/>
                </a:cxn>
                <a:cxn ang="0">
                  <a:pos x="893" y="268"/>
                </a:cxn>
                <a:cxn ang="0">
                  <a:pos x="901" y="283"/>
                </a:cxn>
                <a:cxn ang="0">
                  <a:pos x="901" y="290"/>
                </a:cxn>
                <a:cxn ang="0">
                  <a:pos x="910" y="305"/>
                </a:cxn>
                <a:cxn ang="0">
                  <a:pos x="918" y="319"/>
                </a:cxn>
                <a:cxn ang="0">
                  <a:pos x="918" y="334"/>
                </a:cxn>
                <a:cxn ang="0">
                  <a:pos x="926" y="348"/>
                </a:cxn>
                <a:cxn ang="0">
                  <a:pos x="926" y="363"/>
                </a:cxn>
                <a:cxn ang="0">
                  <a:pos x="934" y="377"/>
                </a:cxn>
                <a:cxn ang="0">
                  <a:pos x="934" y="392"/>
                </a:cxn>
                <a:cxn ang="0">
                  <a:pos x="942" y="406"/>
                </a:cxn>
                <a:cxn ang="0">
                  <a:pos x="942" y="421"/>
                </a:cxn>
                <a:cxn ang="0">
                  <a:pos x="942" y="436"/>
                </a:cxn>
                <a:cxn ang="0">
                  <a:pos x="951" y="450"/>
                </a:cxn>
                <a:cxn ang="0">
                  <a:pos x="951" y="465"/>
                </a:cxn>
                <a:cxn ang="0">
                  <a:pos x="951" y="479"/>
                </a:cxn>
                <a:cxn ang="0">
                  <a:pos x="951" y="494"/>
                </a:cxn>
                <a:cxn ang="0">
                  <a:pos x="959" y="508"/>
                </a:cxn>
                <a:cxn ang="0">
                  <a:pos x="959" y="523"/>
                </a:cxn>
                <a:cxn ang="0">
                  <a:pos x="959" y="544"/>
                </a:cxn>
                <a:cxn ang="0">
                  <a:pos x="959" y="559"/>
                </a:cxn>
                <a:cxn ang="0">
                  <a:pos x="959" y="574"/>
                </a:cxn>
                <a:cxn ang="0">
                  <a:pos x="0" y="574"/>
                </a:cxn>
              </a:cxnLst>
              <a:rect l="0" t="0" r="r" b="b"/>
              <a:pathLst>
                <a:path w="959" h="574">
                  <a:moveTo>
                    <a:pt x="0" y="574"/>
                  </a:moveTo>
                  <a:lnTo>
                    <a:pt x="713" y="0"/>
                  </a:lnTo>
                  <a:lnTo>
                    <a:pt x="721" y="14"/>
                  </a:lnTo>
                  <a:lnTo>
                    <a:pt x="729" y="21"/>
                  </a:lnTo>
                  <a:lnTo>
                    <a:pt x="746" y="36"/>
                  </a:lnTo>
                  <a:lnTo>
                    <a:pt x="754" y="43"/>
                  </a:lnTo>
                  <a:lnTo>
                    <a:pt x="762" y="58"/>
                  </a:lnTo>
                  <a:lnTo>
                    <a:pt x="770" y="72"/>
                  </a:lnTo>
                  <a:lnTo>
                    <a:pt x="787" y="80"/>
                  </a:lnTo>
                  <a:lnTo>
                    <a:pt x="795" y="94"/>
                  </a:lnTo>
                  <a:lnTo>
                    <a:pt x="803" y="109"/>
                  </a:lnTo>
                  <a:lnTo>
                    <a:pt x="811" y="123"/>
                  </a:lnTo>
                  <a:lnTo>
                    <a:pt x="819" y="130"/>
                  </a:lnTo>
                  <a:lnTo>
                    <a:pt x="828" y="145"/>
                  </a:lnTo>
                  <a:lnTo>
                    <a:pt x="836" y="159"/>
                  </a:lnTo>
                  <a:lnTo>
                    <a:pt x="844" y="174"/>
                  </a:lnTo>
                  <a:lnTo>
                    <a:pt x="852" y="181"/>
                  </a:lnTo>
                  <a:lnTo>
                    <a:pt x="860" y="196"/>
                  </a:lnTo>
                  <a:lnTo>
                    <a:pt x="869" y="210"/>
                  </a:lnTo>
                  <a:lnTo>
                    <a:pt x="877" y="225"/>
                  </a:lnTo>
                  <a:lnTo>
                    <a:pt x="877" y="239"/>
                  </a:lnTo>
                  <a:lnTo>
                    <a:pt x="885" y="254"/>
                  </a:lnTo>
                  <a:lnTo>
                    <a:pt x="893" y="268"/>
                  </a:lnTo>
                  <a:lnTo>
                    <a:pt x="901" y="283"/>
                  </a:lnTo>
                  <a:lnTo>
                    <a:pt x="901" y="290"/>
                  </a:lnTo>
                  <a:lnTo>
                    <a:pt x="910" y="305"/>
                  </a:lnTo>
                  <a:lnTo>
                    <a:pt x="918" y="319"/>
                  </a:lnTo>
                  <a:lnTo>
                    <a:pt x="918" y="334"/>
                  </a:lnTo>
                  <a:lnTo>
                    <a:pt x="926" y="348"/>
                  </a:lnTo>
                  <a:lnTo>
                    <a:pt x="926" y="363"/>
                  </a:lnTo>
                  <a:lnTo>
                    <a:pt x="934" y="377"/>
                  </a:lnTo>
                  <a:lnTo>
                    <a:pt x="934" y="392"/>
                  </a:lnTo>
                  <a:lnTo>
                    <a:pt x="942" y="406"/>
                  </a:lnTo>
                  <a:lnTo>
                    <a:pt x="942" y="421"/>
                  </a:lnTo>
                  <a:lnTo>
                    <a:pt x="942" y="436"/>
                  </a:lnTo>
                  <a:lnTo>
                    <a:pt x="951" y="450"/>
                  </a:lnTo>
                  <a:lnTo>
                    <a:pt x="951" y="465"/>
                  </a:lnTo>
                  <a:lnTo>
                    <a:pt x="951" y="479"/>
                  </a:lnTo>
                  <a:lnTo>
                    <a:pt x="951" y="494"/>
                  </a:lnTo>
                  <a:lnTo>
                    <a:pt x="959" y="508"/>
                  </a:lnTo>
                  <a:lnTo>
                    <a:pt x="959" y="523"/>
                  </a:lnTo>
                  <a:lnTo>
                    <a:pt x="959" y="544"/>
                  </a:lnTo>
                  <a:lnTo>
                    <a:pt x="959" y="559"/>
                  </a:lnTo>
                  <a:lnTo>
                    <a:pt x="959" y="574"/>
                  </a:lnTo>
                  <a:lnTo>
                    <a:pt x="0" y="5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59" name="Freeform 47"/>
            <p:cNvSpPr>
              <a:spLocks/>
            </p:cNvSpPr>
            <p:nvPr/>
          </p:nvSpPr>
          <p:spPr bwMode="auto">
            <a:xfrm>
              <a:off x="2832" y="1598"/>
              <a:ext cx="916" cy="998"/>
            </a:xfrm>
            <a:custGeom>
              <a:avLst/>
              <a:gdLst/>
              <a:ahLst/>
              <a:cxnLst>
                <a:cxn ang="0">
                  <a:pos x="0" y="683"/>
                </a:cxn>
                <a:cxn ang="0">
                  <a:pos x="574" y="0"/>
                </a:cxn>
                <a:cxn ang="0">
                  <a:pos x="590" y="7"/>
                </a:cxn>
                <a:cxn ang="0">
                  <a:pos x="598" y="22"/>
                </a:cxn>
                <a:cxn ang="0">
                  <a:pos x="615" y="29"/>
                </a:cxn>
                <a:cxn ang="0">
                  <a:pos x="623" y="36"/>
                </a:cxn>
                <a:cxn ang="0">
                  <a:pos x="639" y="51"/>
                </a:cxn>
                <a:cxn ang="0">
                  <a:pos x="656" y="58"/>
                </a:cxn>
                <a:cxn ang="0">
                  <a:pos x="664" y="65"/>
                </a:cxn>
                <a:cxn ang="0">
                  <a:pos x="672" y="80"/>
                </a:cxn>
                <a:cxn ang="0">
                  <a:pos x="688" y="87"/>
                </a:cxn>
                <a:cxn ang="0">
                  <a:pos x="697" y="101"/>
                </a:cxn>
                <a:cxn ang="0">
                  <a:pos x="713" y="109"/>
                </a:cxn>
                <a:cxn ang="0">
                  <a:pos x="0" y="683"/>
                </a:cxn>
              </a:cxnLst>
              <a:rect l="0" t="0" r="r" b="b"/>
              <a:pathLst>
                <a:path w="713" h="683">
                  <a:moveTo>
                    <a:pt x="0" y="683"/>
                  </a:moveTo>
                  <a:lnTo>
                    <a:pt x="574" y="0"/>
                  </a:lnTo>
                  <a:lnTo>
                    <a:pt x="590" y="7"/>
                  </a:lnTo>
                  <a:lnTo>
                    <a:pt x="598" y="22"/>
                  </a:lnTo>
                  <a:lnTo>
                    <a:pt x="615" y="29"/>
                  </a:lnTo>
                  <a:lnTo>
                    <a:pt x="623" y="36"/>
                  </a:lnTo>
                  <a:lnTo>
                    <a:pt x="639" y="51"/>
                  </a:lnTo>
                  <a:lnTo>
                    <a:pt x="656" y="58"/>
                  </a:lnTo>
                  <a:lnTo>
                    <a:pt x="664" y="65"/>
                  </a:lnTo>
                  <a:lnTo>
                    <a:pt x="672" y="80"/>
                  </a:lnTo>
                  <a:lnTo>
                    <a:pt x="688" y="87"/>
                  </a:lnTo>
                  <a:lnTo>
                    <a:pt x="697" y="101"/>
                  </a:lnTo>
                  <a:lnTo>
                    <a:pt x="713" y="109"/>
                  </a:lnTo>
                  <a:lnTo>
                    <a:pt x="0" y="683"/>
                  </a:lnTo>
                  <a:close/>
                </a:path>
              </a:pathLst>
            </a:custGeom>
            <a:gradFill rotWithShape="1">
              <a:gsLst>
                <a:gs pos="0">
                  <a:srgbClr val="4D4D4D">
                    <a:gamma/>
                    <a:shade val="76078"/>
                    <a:invGamma/>
                  </a:srgbClr>
                </a:gs>
                <a:gs pos="100000">
                  <a:srgbClr val="4D4D4D"/>
                </a:gs>
              </a:gsLst>
              <a:lin ang="5400000" scaled="1"/>
            </a:gradFill>
            <a:ln w="12700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0" name="Freeform 48"/>
            <p:cNvSpPr>
              <a:spLocks/>
            </p:cNvSpPr>
            <p:nvPr/>
          </p:nvSpPr>
          <p:spPr bwMode="auto">
            <a:xfrm>
              <a:off x="2832" y="1598"/>
              <a:ext cx="916" cy="998"/>
            </a:xfrm>
            <a:custGeom>
              <a:avLst/>
              <a:gdLst/>
              <a:ahLst/>
              <a:cxnLst>
                <a:cxn ang="0">
                  <a:pos x="0" y="683"/>
                </a:cxn>
                <a:cxn ang="0">
                  <a:pos x="574" y="0"/>
                </a:cxn>
                <a:cxn ang="0">
                  <a:pos x="590" y="7"/>
                </a:cxn>
                <a:cxn ang="0">
                  <a:pos x="598" y="22"/>
                </a:cxn>
                <a:cxn ang="0">
                  <a:pos x="615" y="29"/>
                </a:cxn>
                <a:cxn ang="0">
                  <a:pos x="623" y="36"/>
                </a:cxn>
                <a:cxn ang="0">
                  <a:pos x="639" y="51"/>
                </a:cxn>
                <a:cxn ang="0">
                  <a:pos x="656" y="58"/>
                </a:cxn>
                <a:cxn ang="0">
                  <a:pos x="664" y="65"/>
                </a:cxn>
                <a:cxn ang="0">
                  <a:pos x="672" y="80"/>
                </a:cxn>
                <a:cxn ang="0">
                  <a:pos x="688" y="87"/>
                </a:cxn>
                <a:cxn ang="0">
                  <a:pos x="697" y="101"/>
                </a:cxn>
                <a:cxn ang="0">
                  <a:pos x="713" y="109"/>
                </a:cxn>
                <a:cxn ang="0">
                  <a:pos x="0" y="683"/>
                </a:cxn>
              </a:cxnLst>
              <a:rect l="0" t="0" r="r" b="b"/>
              <a:pathLst>
                <a:path w="713" h="683">
                  <a:moveTo>
                    <a:pt x="0" y="683"/>
                  </a:moveTo>
                  <a:lnTo>
                    <a:pt x="574" y="0"/>
                  </a:lnTo>
                  <a:lnTo>
                    <a:pt x="590" y="7"/>
                  </a:lnTo>
                  <a:lnTo>
                    <a:pt x="598" y="22"/>
                  </a:lnTo>
                  <a:lnTo>
                    <a:pt x="615" y="29"/>
                  </a:lnTo>
                  <a:lnTo>
                    <a:pt x="623" y="36"/>
                  </a:lnTo>
                  <a:lnTo>
                    <a:pt x="639" y="51"/>
                  </a:lnTo>
                  <a:lnTo>
                    <a:pt x="656" y="58"/>
                  </a:lnTo>
                  <a:lnTo>
                    <a:pt x="664" y="65"/>
                  </a:lnTo>
                  <a:lnTo>
                    <a:pt x="672" y="80"/>
                  </a:lnTo>
                  <a:lnTo>
                    <a:pt x="688" y="87"/>
                  </a:lnTo>
                  <a:lnTo>
                    <a:pt x="697" y="101"/>
                  </a:lnTo>
                  <a:lnTo>
                    <a:pt x="713" y="109"/>
                  </a:lnTo>
                  <a:lnTo>
                    <a:pt x="0" y="6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1" name="Freeform 49"/>
            <p:cNvSpPr>
              <a:spLocks/>
            </p:cNvSpPr>
            <p:nvPr/>
          </p:nvSpPr>
          <p:spPr bwMode="auto">
            <a:xfrm>
              <a:off x="2549" y="1342"/>
              <a:ext cx="1021" cy="1254"/>
            </a:xfrm>
            <a:custGeom>
              <a:avLst/>
              <a:gdLst/>
              <a:ahLst/>
              <a:cxnLst>
                <a:cxn ang="0">
                  <a:pos x="795" y="175"/>
                </a:cxn>
                <a:cxn ang="0">
                  <a:pos x="778" y="167"/>
                </a:cxn>
                <a:cxn ang="0">
                  <a:pos x="770" y="160"/>
                </a:cxn>
                <a:cxn ang="0">
                  <a:pos x="754" y="146"/>
                </a:cxn>
                <a:cxn ang="0">
                  <a:pos x="737" y="138"/>
                </a:cxn>
                <a:cxn ang="0">
                  <a:pos x="729" y="131"/>
                </a:cxn>
                <a:cxn ang="0">
                  <a:pos x="713" y="124"/>
                </a:cxn>
                <a:cxn ang="0">
                  <a:pos x="696" y="117"/>
                </a:cxn>
                <a:cxn ang="0">
                  <a:pos x="680" y="109"/>
                </a:cxn>
                <a:cxn ang="0">
                  <a:pos x="672" y="102"/>
                </a:cxn>
                <a:cxn ang="0">
                  <a:pos x="655" y="95"/>
                </a:cxn>
                <a:cxn ang="0">
                  <a:pos x="639" y="88"/>
                </a:cxn>
                <a:cxn ang="0">
                  <a:pos x="623" y="80"/>
                </a:cxn>
                <a:cxn ang="0">
                  <a:pos x="606" y="80"/>
                </a:cxn>
                <a:cxn ang="0">
                  <a:pos x="590" y="73"/>
                </a:cxn>
                <a:cxn ang="0">
                  <a:pos x="574" y="66"/>
                </a:cxn>
                <a:cxn ang="0">
                  <a:pos x="565" y="59"/>
                </a:cxn>
                <a:cxn ang="0">
                  <a:pos x="549" y="59"/>
                </a:cxn>
                <a:cxn ang="0">
                  <a:pos x="533" y="51"/>
                </a:cxn>
                <a:cxn ang="0">
                  <a:pos x="516" y="44"/>
                </a:cxn>
                <a:cxn ang="0">
                  <a:pos x="500" y="44"/>
                </a:cxn>
                <a:cxn ang="0">
                  <a:pos x="483" y="37"/>
                </a:cxn>
                <a:cxn ang="0">
                  <a:pos x="467" y="29"/>
                </a:cxn>
                <a:cxn ang="0">
                  <a:pos x="451" y="29"/>
                </a:cxn>
                <a:cxn ang="0">
                  <a:pos x="434" y="22"/>
                </a:cxn>
                <a:cxn ang="0">
                  <a:pos x="418" y="22"/>
                </a:cxn>
                <a:cxn ang="0">
                  <a:pos x="401" y="22"/>
                </a:cxn>
                <a:cxn ang="0">
                  <a:pos x="385" y="15"/>
                </a:cxn>
                <a:cxn ang="0">
                  <a:pos x="369" y="15"/>
                </a:cxn>
                <a:cxn ang="0">
                  <a:pos x="352" y="15"/>
                </a:cxn>
                <a:cxn ang="0">
                  <a:pos x="336" y="8"/>
                </a:cxn>
                <a:cxn ang="0">
                  <a:pos x="320" y="8"/>
                </a:cxn>
                <a:cxn ang="0">
                  <a:pos x="303" y="8"/>
                </a:cxn>
                <a:cxn ang="0">
                  <a:pos x="287" y="8"/>
                </a:cxn>
                <a:cxn ang="0">
                  <a:pos x="270" y="8"/>
                </a:cxn>
                <a:cxn ang="0">
                  <a:pos x="254" y="8"/>
                </a:cxn>
                <a:cxn ang="0">
                  <a:pos x="238" y="0"/>
                </a:cxn>
                <a:cxn ang="0">
                  <a:pos x="221" y="0"/>
                </a:cxn>
                <a:cxn ang="0">
                  <a:pos x="197" y="0"/>
                </a:cxn>
                <a:cxn ang="0">
                  <a:pos x="180" y="8"/>
                </a:cxn>
                <a:cxn ang="0">
                  <a:pos x="164" y="8"/>
                </a:cxn>
                <a:cxn ang="0">
                  <a:pos x="147" y="8"/>
                </a:cxn>
                <a:cxn ang="0">
                  <a:pos x="131" y="8"/>
                </a:cxn>
                <a:cxn ang="0">
                  <a:pos x="115" y="8"/>
                </a:cxn>
                <a:cxn ang="0">
                  <a:pos x="98" y="8"/>
                </a:cxn>
                <a:cxn ang="0">
                  <a:pos x="82" y="15"/>
                </a:cxn>
                <a:cxn ang="0">
                  <a:pos x="66" y="15"/>
                </a:cxn>
                <a:cxn ang="0">
                  <a:pos x="49" y="15"/>
                </a:cxn>
                <a:cxn ang="0">
                  <a:pos x="33" y="22"/>
                </a:cxn>
                <a:cxn ang="0">
                  <a:pos x="16" y="22"/>
                </a:cxn>
                <a:cxn ang="0">
                  <a:pos x="0" y="22"/>
                </a:cxn>
                <a:cxn ang="0">
                  <a:pos x="221" y="858"/>
                </a:cxn>
                <a:cxn ang="0">
                  <a:pos x="795" y="175"/>
                </a:cxn>
              </a:cxnLst>
              <a:rect l="0" t="0" r="r" b="b"/>
              <a:pathLst>
                <a:path w="795" h="858">
                  <a:moveTo>
                    <a:pt x="795" y="175"/>
                  </a:moveTo>
                  <a:lnTo>
                    <a:pt x="778" y="167"/>
                  </a:lnTo>
                  <a:lnTo>
                    <a:pt x="770" y="160"/>
                  </a:lnTo>
                  <a:lnTo>
                    <a:pt x="754" y="146"/>
                  </a:lnTo>
                  <a:lnTo>
                    <a:pt x="737" y="138"/>
                  </a:lnTo>
                  <a:lnTo>
                    <a:pt x="729" y="131"/>
                  </a:lnTo>
                  <a:lnTo>
                    <a:pt x="713" y="124"/>
                  </a:lnTo>
                  <a:lnTo>
                    <a:pt x="696" y="117"/>
                  </a:lnTo>
                  <a:lnTo>
                    <a:pt x="680" y="109"/>
                  </a:lnTo>
                  <a:lnTo>
                    <a:pt x="672" y="102"/>
                  </a:lnTo>
                  <a:lnTo>
                    <a:pt x="655" y="95"/>
                  </a:lnTo>
                  <a:lnTo>
                    <a:pt x="639" y="88"/>
                  </a:lnTo>
                  <a:lnTo>
                    <a:pt x="623" y="80"/>
                  </a:lnTo>
                  <a:lnTo>
                    <a:pt x="606" y="80"/>
                  </a:lnTo>
                  <a:lnTo>
                    <a:pt x="590" y="73"/>
                  </a:lnTo>
                  <a:lnTo>
                    <a:pt x="574" y="66"/>
                  </a:lnTo>
                  <a:lnTo>
                    <a:pt x="565" y="59"/>
                  </a:lnTo>
                  <a:lnTo>
                    <a:pt x="549" y="59"/>
                  </a:lnTo>
                  <a:lnTo>
                    <a:pt x="533" y="51"/>
                  </a:lnTo>
                  <a:lnTo>
                    <a:pt x="516" y="44"/>
                  </a:lnTo>
                  <a:lnTo>
                    <a:pt x="500" y="44"/>
                  </a:lnTo>
                  <a:lnTo>
                    <a:pt x="483" y="37"/>
                  </a:lnTo>
                  <a:lnTo>
                    <a:pt x="467" y="29"/>
                  </a:lnTo>
                  <a:lnTo>
                    <a:pt x="451" y="29"/>
                  </a:lnTo>
                  <a:lnTo>
                    <a:pt x="434" y="22"/>
                  </a:lnTo>
                  <a:lnTo>
                    <a:pt x="418" y="22"/>
                  </a:lnTo>
                  <a:lnTo>
                    <a:pt x="401" y="22"/>
                  </a:lnTo>
                  <a:lnTo>
                    <a:pt x="385" y="15"/>
                  </a:lnTo>
                  <a:lnTo>
                    <a:pt x="369" y="15"/>
                  </a:lnTo>
                  <a:lnTo>
                    <a:pt x="352" y="15"/>
                  </a:lnTo>
                  <a:lnTo>
                    <a:pt x="336" y="8"/>
                  </a:lnTo>
                  <a:lnTo>
                    <a:pt x="320" y="8"/>
                  </a:lnTo>
                  <a:lnTo>
                    <a:pt x="303" y="8"/>
                  </a:lnTo>
                  <a:lnTo>
                    <a:pt x="287" y="8"/>
                  </a:lnTo>
                  <a:lnTo>
                    <a:pt x="270" y="8"/>
                  </a:lnTo>
                  <a:lnTo>
                    <a:pt x="254" y="8"/>
                  </a:lnTo>
                  <a:lnTo>
                    <a:pt x="238" y="0"/>
                  </a:lnTo>
                  <a:lnTo>
                    <a:pt x="221" y="0"/>
                  </a:lnTo>
                  <a:lnTo>
                    <a:pt x="197" y="0"/>
                  </a:lnTo>
                  <a:lnTo>
                    <a:pt x="180" y="8"/>
                  </a:lnTo>
                  <a:lnTo>
                    <a:pt x="164" y="8"/>
                  </a:lnTo>
                  <a:lnTo>
                    <a:pt x="147" y="8"/>
                  </a:lnTo>
                  <a:lnTo>
                    <a:pt x="131" y="8"/>
                  </a:lnTo>
                  <a:lnTo>
                    <a:pt x="115" y="8"/>
                  </a:lnTo>
                  <a:lnTo>
                    <a:pt x="98" y="8"/>
                  </a:lnTo>
                  <a:lnTo>
                    <a:pt x="82" y="15"/>
                  </a:lnTo>
                  <a:lnTo>
                    <a:pt x="66" y="15"/>
                  </a:lnTo>
                  <a:lnTo>
                    <a:pt x="49" y="15"/>
                  </a:lnTo>
                  <a:lnTo>
                    <a:pt x="33" y="22"/>
                  </a:lnTo>
                  <a:lnTo>
                    <a:pt x="16" y="22"/>
                  </a:lnTo>
                  <a:lnTo>
                    <a:pt x="0" y="22"/>
                  </a:lnTo>
                  <a:lnTo>
                    <a:pt x="221" y="858"/>
                  </a:lnTo>
                  <a:lnTo>
                    <a:pt x="795" y="175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3366">
                    <a:gamma/>
                    <a:shade val="22353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2" name="Freeform 50"/>
            <p:cNvSpPr>
              <a:spLocks/>
            </p:cNvSpPr>
            <p:nvPr/>
          </p:nvSpPr>
          <p:spPr bwMode="auto">
            <a:xfrm>
              <a:off x="2549" y="1342"/>
              <a:ext cx="1021" cy="1254"/>
            </a:xfrm>
            <a:custGeom>
              <a:avLst/>
              <a:gdLst/>
              <a:ahLst/>
              <a:cxnLst>
                <a:cxn ang="0">
                  <a:pos x="221" y="858"/>
                </a:cxn>
                <a:cxn ang="0">
                  <a:pos x="0" y="22"/>
                </a:cxn>
                <a:cxn ang="0">
                  <a:pos x="16" y="22"/>
                </a:cxn>
                <a:cxn ang="0">
                  <a:pos x="33" y="22"/>
                </a:cxn>
                <a:cxn ang="0">
                  <a:pos x="49" y="15"/>
                </a:cxn>
                <a:cxn ang="0">
                  <a:pos x="66" y="15"/>
                </a:cxn>
                <a:cxn ang="0">
                  <a:pos x="82" y="15"/>
                </a:cxn>
                <a:cxn ang="0">
                  <a:pos x="98" y="8"/>
                </a:cxn>
                <a:cxn ang="0">
                  <a:pos x="115" y="8"/>
                </a:cxn>
                <a:cxn ang="0">
                  <a:pos x="131" y="8"/>
                </a:cxn>
                <a:cxn ang="0">
                  <a:pos x="147" y="8"/>
                </a:cxn>
                <a:cxn ang="0">
                  <a:pos x="164" y="8"/>
                </a:cxn>
                <a:cxn ang="0">
                  <a:pos x="180" y="8"/>
                </a:cxn>
                <a:cxn ang="0">
                  <a:pos x="197" y="0"/>
                </a:cxn>
                <a:cxn ang="0">
                  <a:pos x="221" y="0"/>
                </a:cxn>
                <a:cxn ang="0">
                  <a:pos x="238" y="0"/>
                </a:cxn>
                <a:cxn ang="0">
                  <a:pos x="254" y="8"/>
                </a:cxn>
                <a:cxn ang="0">
                  <a:pos x="270" y="8"/>
                </a:cxn>
                <a:cxn ang="0">
                  <a:pos x="287" y="8"/>
                </a:cxn>
                <a:cxn ang="0">
                  <a:pos x="303" y="8"/>
                </a:cxn>
                <a:cxn ang="0">
                  <a:pos x="320" y="8"/>
                </a:cxn>
                <a:cxn ang="0">
                  <a:pos x="336" y="8"/>
                </a:cxn>
                <a:cxn ang="0">
                  <a:pos x="352" y="15"/>
                </a:cxn>
                <a:cxn ang="0">
                  <a:pos x="369" y="15"/>
                </a:cxn>
                <a:cxn ang="0">
                  <a:pos x="385" y="15"/>
                </a:cxn>
                <a:cxn ang="0">
                  <a:pos x="401" y="22"/>
                </a:cxn>
                <a:cxn ang="0">
                  <a:pos x="418" y="22"/>
                </a:cxn>
                <a:cxn ang="0">
                  <a:pos x="434" y="22"/>
                </a:cxn>
                <a:cxn ang="0">
                  <a:pos x="451" y="29"/>
                </a:cxn>
                <a:cxn ang="0">
                  <a:pos x="467" y="29"/>
                </a:cxn>
                <a:cxn ang="0">
                  <a:pos x="483" y="37"/>
                </a:cxn>
                <a:cxn ang="0">
                  <a:pos x="500" y="44"/>
                </a:cxn>
                <a:cxn ang="0">
                  <a:pos x="516" y="44"/>
                </a:cxn>
                <a:cxn ang="0">
                  <a:pos x="533" y="51"/>
                </a:cxn>
                <a:cxn ang="0">
                  <a:pos x="549" y="59"/>
                </a:cxn>
                <a:cxn ang="0">
                  <a:pos x="565" y="59"/>
                </a:cxn>
                <a:cxn ang="0">
                  <a:pos x="574" y="66"/>
                </a:cxn>
                <a:cxn ang="0">
                  <a:pos x="590" y="73"/>
                </a:cxn>
                <a:cxn ang="0">
                  <a:pos x="606" y="80"/>
                </a:cxn>
                <a:cxn ang="0">
                  <a:pos x="623" y="80"/>
                </a:cxn>
                <a:cxn ang="0">
                  <a:pos x="639" y="88"/>
                </a:cxn>
                <a:cxn ang="0">
                  <a:pos x="655" y="95"/>
                </a:cxn>
                <a:cxn ang="0">
                  <a:pos x="672" y="102"/>
                </a:cxn>
                <a:cxn ang="0">
                  <a:pos x="680" y="109"/>
                </a:cxn>
                <a:cxn ang="0">
                  <a:pos x="696" y="117"/>
                </a:cxn>
                <a:cxn ang="0">
                  <a:pos x="713" y="124"/>
                </a:cxn>
                <a:cxn ang="0">
                  <a:pos x="729" y="131"/>
                </a:cxn>
                <a:cxn ang="0">
                  <a:pos x="737" y="138"/>
                </a:cxn>
                <a:cxn ang="0">
                  <a:pos x="754" y="146"/>
                </a:cxn>
                <a:cxn ang="0">
                  <a:pos x="770" y="160"/>
                </a:cxn>
                <a:cxn ang="0">
                  <a:pos x="778" y="167"/>
                </a:cxn>
                <a:cxn ang="0">
                  <a:pos x="795" y="175"/>
                </a:cxn>
                <a:cxn ang="0">
                  <a:pos x="221" y="858"/>
                </a:cxn>
              </a:cxnLst>
              <a:rect l="0" t="0" r="r" b="b"/>
              <a:pathLst>
                <a:path w="795" h="858">
                  <a:moveTo>
                    <a:pt x="221" y="858"/>
                  </a:moveTo>
                  <a:lnTo>
                    <a:pt x="0" y="22"/>
                  </a:lnTo>
                  <a:lnTo>
                    <a:pt x="16" y="22"/>
                  </a:lnTo>
                  <a:lnTo>
                    <a:pt x="33" y="22"/>
                  </a:lnTo>
                  <a:lnTo>
                    <a:pt x="49" y="15"/>
                  </a:lnTo>
                  <a:lnTo>
                    <a:pt x="66" y="15"/>
                  </a:lnTo>
                  <a:lnTo>
                    <a:pt x="82" y="15"/>
                  </a:lnTo>
                  <a:lnTo>
                    <a:pt x="98" y="8"/>
                  </a:lnTo>
                  <a:lnTo>
                    <a:pt x="115" y="8"/>
                  </a:lnTo>
                  <a:lnTo>
                    <a:pt x="131" y="8"/>
                  </a:lnTo>
                  <a:lnTo>
                    <a:pt x="147" y="8"/>
                  </a:lnTo>
                  <a:lnTo>
                    <a:pt x="164" y="8"/>
                  </a:lnTo>
                  <a:lnTo>
                    <a:pt x="180" y="8"/>
                  </a:lnTo>
                  <a:lnTo>
                    <a:pt x="197" y="0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4" y="8"/>
                  </a:lnTo>
                  <a:lnTo>
                    <a:pt x="270" y="8"/>
                  </a:lnTo>
                  <a:lnTo>
                    <a:pt x="287" y="8"/>
                  </a:lnTo>
                  <a:lnTo>
                    <a:pt x="303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52" y="15"/>
                  </a:lnTo>
                  <a:lnTo>
                    <a:pt x="369" y="15"/>
                  </a:lnTo>
                  <a:lnTo>
                    <a:pt x="385" y="15"/>
                  </a:lnTo>
                  <a:lnTo>
                    <a:pt x="401" y="22"/>
                  </a:lnTo>
                  <a:lnTo>
                    <a:pt x="418" y="22"/>
                  </a:lnTo>
                  <a:lnTo>
                    <a:pt x="434" y="22"/>
                  </a:lnTo>
                  <a:lnTo>
                    <a:pt x="451" y="29"/>
                  </a:lnTo>
                  <a:lnTo>
                    <a:pt x="467" y="29"/>
                  </a:lnTo>
                  <a:lnTo>
                    <a:pt x="483" y="37"/>
                  </a:lnTo>
                  <a:lnTo>
                    <a:pt x="500" y="44"/>
                  </a:lnTo>
                  <a:lnTo>
                    <a:pt x="516" y="44"/>
                  </a:lnTo>
                  <a:lnTo>
                    <a:pt x="533" y="51"/>
                  </a:lnTo>
                  <a:lnTo>
                    <a:pt x="549" y="59"/>
                  </a:lnTo>
                  <a:lnTo>
                    <a:pt x="565" y="59"/>
                  </a:lnTo>
                  <a:lnTo>
                    <a:pt x="574" y="66"/>
                  </a:lnTo>
                  <a:lnTo>
                    <a:pt x="590" y="73"/>
                  </a:lnTo>
                  <a:lnTo>
                    <a:pt x="606" y="80"/>
                  </a:lnTo>
                  <a:lnTo>
                    <a:pt x="623" y="80"/>
                  </a:lnTo>
                  <a:lnTo>
                    <a:pt x="639" y="88"/>
                  </a:lnTo>
                  <a:lnTo>
                    <a:pt x="655" y="95"/>
                  </a:lnTo>
                  <a:lnTo>
                    <a:pt x="672" y="102"/>
                  </a:lnTo>
                  <a:lnTo>
                    <a:pt x="680" y="109"/>
                  </a:lnTo>
                  <a:lnTo>
                    <a:pt x="696" y="117"/>
                  </a:lnTo>
                  <a:lnTo>
                    <a:pt x="713" y="124"/>
                  </a:lnTo>
                  <a:lnTo>
                    <a:pt x="729" y="131"/>
                  </a:lnTo>
                  <a:lnTo>
                    <a:pt x="737" y="138"/>
                  </a:lnTo>
                  <a:lnTo>
                    <a:pt x="754" y="146"/>
                  </a:lnTo>
                  <a:lnTo>
                    <a:pt x="770" y="160"/>
                  </a:lnTo>
                  <a:lnTo>
                    <a:pt x="778" y="167"/>
                  </a:lnTo>
                  <a:lnTo>
                    <a:pt x="795" y="175"/>
                  </a:lnTo>
                  <a:lnTo>
                    <a:pt x="221" y="8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3" name="Freeform 51"/>
            <p:cNvSpPr>
              <a:spLocks/>
            </p:cNvSpPr>
            <p:nvPr/>
          </p:nvSpPr>
          <p:spPr bwMode="auto">
            <a:xfrm>
              <a:off x="1592" y="1374"/>
              <a:ext cx="2462" cy="2464"/>
            </a:xfrm>
            <a:custGeom>
              <a:avLst/>
              <a:gdLst/>
              <a:ahLst/>
              <a:cxnLst>
                <a:cxn ang="0">
                  <a:pos x="1917" y="937"/>
                </a:cxn>
                <a:cxn ang="0">
                  <a:pos x="1908" y="995"/>
                </a:cxn>
                <a:cxn ang="0">
                  <a:pos x="1892" y="1053"/>
                </a:cxn>
                <a:cxn ang="0">
                  <a:pos x="1867" y="1112"/>
                </a:cxn>
                <a:cxn ang="0">
                  <a:pos x="1843" y="1162"/>
                </a:cxn>
                <a:cxn ang="0">
                  <a:pos x="1818" y="1221"/>
                </a:cxn>
                <a:cxn ang="0">
                  <a:pos x="1785" y="1271"/>
                </a:cxn>
                <a:cxn ang="0">
                  <a:pos x="1753" y="1322"/>
                </a:cxn>
                <a:cxn ang="0">
                  <a:pos x="1712" y="1366"/>
                </a:cxn>
                <a:cxn ang="0">
                  <a:pos x="1663" y="1417"/>
                </a:cxn>
                <a:cxn ang="0">
                  <a:pos x="1622" y="1453"/>
                </a:cxn>
                <a:cxn ang="0">
                  <a:pos x="1564" y="1497"/>
                </a:cxn>
                <a:cxn ang="0">
                  <a:pos x="1515" y="1533"/>
                </a:cxn>
                <a:cxn ang="0">
                  <a:pos x="1458" y="1562"/>
                </a:cxn>
                <a:cxn ang="0">
                  <a:pos x="1400" y="1591"/>
                </a:cxn>
                <a:cxn ang="0">
                  <a:pos x="1335" y="1613"/>
                </a:cxn>
                <a:cxn ang="0">
                  <a:pos x="1278" y="1635"/>
                </a:cxn>
                <a:cxn ang="0">
                  <a:pos x="1212" y="1656"/>
                </a:cxn>
                <a:cxn ang="0">
                  <a:pos x="1146" y="1671"/>
                </a:cxn>
                <a:cxn ang="0">
                  <a:pos x="1081" y="1678"/>
                </a:cxn>
                <a:cxn ang="0">
                  <a:pos x="1015" y="1685"/>
                </a:cxn>
                <a:cxn ang="0">
                  <a:pos x="942" y="1685"/>
                </a:cxn>
                <a:cxn ang="0">
                  <a:pos x="876" y="1678"/>
                </a:cxn>
                <a:cxn ang="0">
                  <a:pos x="811" y="1671"/>
                </a:cxn>
                <a:cxn ang="0">
                  <a:pos x="745" y="1664"/>
                </a:cxn>
                <a:cxn ang="0">
                  <a:pos x="679" y="1649"/>
                </a:cxn>
                <a:cxn ang="0">
                  <a:pos x="614" y="1627"/>
                </a:cxn>
                <a:cxn ang="0">
                  <a:pos x="557" y="1605"/>
                </a:cxn>
                <a:cxn ang="0">
                  <a:pos x="499" y="1576"/>
                </a:cxn>
                <a:cxn ang="0">
                  <a:pos x="442" y="1547"/>
                </a:cxn>
                <a:cxn ang="0">
                  <a:pos x="385" y="1511"/>
                </a:cxn>
                <a:cxn ang="0">
                  <a:pos x="335" y="1475"/>
                </a:cxn>
                <a:cxn ang="0">
                  <a:pos x="286" y="1431"/>
                </a:cxn>
                <a:cxn ang="0">
                  <a:pos x="237" y="1388"/>
                </a:cxn>
                <a:cxn ang="0">
                  <a:pos x="196" y="1344"/>
                </a:cxn>
                <a:cxn ang="0">
                  <a:pos x="155" y="1293"/>
                </a:cxn>
                <a:cxn ang="0">
                  <a:pos x="122" y="1242"/>
                </a:cxn>
                <a:cxn ang="0">
                  <a:pos x="90" y="1191"/>
                </a:cxn>
                <a:cxn ang="0">
                  <a:pos x="65" y="1141"/>
                </a:cxn>
                <a:cxn ang="0">
                  <a:pos x="40" y="1083"/>
                </a:cxn>
                <a:cxn ang="0">
                  <a:pos x="24" y="1024"/>
                </a:cxn>
                <a:cxn ang="0">
                  <a:pos x="16" y="966"/>
                </a:cxn>
                <a:cxn ang="0">
                  <a:pos x="8" y="908"/>
                </a:cxn>
                <a:cxn ang="0">
                  <a:pos x="0" y="850"/>
                </a:cxn>
                <a:cxn ang="0">
                  <a:pos x="0" y="785"/>
                </a:cxn>
                <a:cxn ang="0">
                  <a:pos x="8" y="727"/>
                </a:cxn>
                <a:cxn ang="0">
                  <a:pos x="16" y="668"/>
                </a:cxn>
                <a:cxn ang="0">
                  <a:pos x="32" y="610"/>
                </a:cxn>
                <a:cxn ang="0">
                  <a:pos x="57" y="552"/>
                </a:cxn>
                <a:cxn ang="0">
                  <a:pos x="81" y="501"/>
                </a:cxn>
                <a:cxn ang="0">
                  <a:pos x="106" y="443"/>
                </a:cxn>
                <a:cxn ang="0">
                  <a:pos x="139" y="392"/>
                </a:cxn>
                <a:cxn ang="0">
                  <a:pos x="172" y="342"/>
                </a:cxn>
                <a:cxn ang="0">
                  <a:pos x="213" y="298"/>
                </a:cxn>
                <a:cxn ang="0">
                  <a:pos x="262" y="254"/>
                </a:cxn>
                <a:cxn ang="0">
                  <a:pos x="303" y="211"/>
                </a:cxn>
                <a:cxn ang="0">
                  <a:pos x="360" y="175"/>
                </a:cxn>
                <a:cxn ang="0">
                  <a:pos x="409" y="138"/>
                </a:cxn>
                <a:cxn ang="0">
                  <a:pos x="466" y="102"/>
                </a:cxn>
                <a:cxn ang="0">
                  <a:pos x="524" y="73"/>
                </a:cxn>
                <a:cxn ang="0">
                  <a:pos x="589" y="51"/>
                </a:cxn>
                <a:cxn ang="0">
                  <a:pos x="647" y="29"/>
                </a:cxn>
                <a:cxn ang="0">
                  <a:pos x="712" y="7"/>
                </a:cxn>
              </a:cxnLst>
              <a:rect l="0" t="0" r="r" b="b"/>
              <a:pathLst>
                <a:path w="1917" h="1685">
                  <a:moveTo>
                    <a:pt x="966" y="836"/>
                  </a:moveTo>
                  <a:lnTo>
                    <a:pt x="1917" y="908"/>
                  </a:lnTo>
                  <a:lnTo>
                    <a:pt x="1917" y="923"/>
                  </a:lnTo>
                  <a:lnTo>
                    <a:pt x="1917" y="937"/>
                  </a:lnTo>
                  <a:lnTo>
                    <a:pt x="1917" y="952"/>
                  </a:lnTo>
                  <a:lnTo>
                    <a:pt x="1908" y="966"/>
                  </a:lnTo>
                  <a:lnTo>
                    <a:pt x="1908" y="981"/>
                  </a:lnTo>
                  <a:lnTo>
                    <a:pt x="1908" y="995"/>
                  </a:lnTo>
                  <a:lnTo>
                    <a:pt x="1900" y="1010"/>
                  </a:lnTo>
                  <a:lnTo>
                    <a:pt x="1900" y="1024"/>
                  </a:lnTo>
                  <a:lnTo>
                    <a:pt x="1892" y="1039"/>
                  </a:lnTo>
                  <a:lnTo>
                    <a:pt x="1892" y="1053"/>
                  </a:lnTo>
                  <a:lnTo>
                    <a:pt x="1884" y="1068"/>
                  </a:lnTo>
                  <a:lnTo>
                    <a:pt x="1884" y="1083"/>
                  </a:lnTo>
                  <a:lnTo>
                    <a:pt x="1876" y="1097"/>
                  </a:lnTo>
                  <a:lnTo>
                    <a:pt x="1867" y="1112"/>
                  </a:lnTo>
                  <a:lnTo>
                    <a:pt x="1867" y="1126"/>
                  </a:lnTo>
                  <a:lnTo>
                    <a:pt x="1859" y="1141"/>
                  </a:lnTo>
                  <a:lnTo>
                    <a:pt x="1851" y="1155"/>
                  </a:lnTo>
                  <a:lnTo>
                    <a:pt x="1843" y="1162"/>
                  </a:lnTo>
                  <a:lnTo>
                    <a:pt x="1843" y="1177"/>
                  </a:lnTo>
                  <a:lnTo>
                    <a:pt x="1835" y="1191"/>
                  </a:lnTo>
                  <a:lnTo>
                    <a:pt x="1826" y="1206"/>
                  </a:lnTo>
                  <a:lnTo>
                    <a:pt x="1818" y="1221"/>
                  </a:lnTo>
                  <a:lnTo>
                    <a:pt x="1810" y="1235"/>
                  </a:lnTo>
                  <a:lnTo>
                    <a:pt x="1802" y="1242"/>
                  </a:lnTo>
                  <a:lnTo>
                    <a:pt x="1794" y="1257"/>
                  </a:lnTo>
                  <a:lnTo>
                    <a:pt x="1785" y="1271"/>
                  </a:lnTo>
                  <a:lnTo>
                    <a:pt x="1777" y="1286"/>
                  </a:lnTo>
                  <a:lnTo>
                    <a:pt x="1769" y="1293"/>
                  </a:lnTo>
                  <a:lnTo>
                    <a:pt x="1761" y="1308"/>
                  </a:lnTo>
                  <a:lnTo>
                    <a:pt x="1753" y="1322"/>
                  </a:lnTo>
                  <a:lnTo>
                    <a:pt x="1736" y="1329"/>
                  </a:lnTo>
                  <a:lnTo>
                    <a:pt x="1728" y="1344"/>
                  </a:lnTo>
                  <a:lnTo>
                    <a:pt x="1720" y="1359"/>
                  </a:lnTo>
                  <a:lnTo>
                    <a:pt x="1712" y="1366"/>
                  </a:lnTo>
                  <a:lnTo>
                    <a:pt x="1695" y="1380"/>
                  </a:lnTo>
                  <a:lnTo>
                    <a:pt x="1687" y="1388"/>
                  </a:lnTo>
                  <a:lnTo>
                    <a:pt x="1679" y="1402"/>
                  </a:lnTo>
                  <a:lnTo>
                    <a:pt x="1663" y="1417"/>
                  </a:lnTo>
                  <a:lnTo>
                    <a:pt x="1654" y="1424"/>
                  </a:lnTo>
                  <a:lnTo>
                    <a:pt x="1638" y="1431"/>
                  </a:lnTo>
                  <a:lnTo>
                    <a:pt x="1630" y="1446"/>
                  </a:lnTo>
                  <a:lnTo>
                    <a:pt x="1622" y="1453"/>
                  </a:lnTo>
                  <a:lnTo>
                    <a:pt x="1605" y="1467"/>
                  </a:lnTo>
                  <a:lnTo>
                    <a:pt x="1589" y="1475"/>
                  </a:lnTo>
                  <a:lnTo>
                    <a:pt x="1581" y="1482"/>
                  </a:lnTo>
                  <a:lnTo>
                    <a:pt x="1564" y="1497"/>
                  </a:lnTo>
                  <a:lnTo>
                    <a:pt x="1556" y="1504"/>
                  </a:lnTo>
                  <a:lnTo>
                    <a:pt x="1540" y="1511"/>
                  </a:lnTo>
                  <a:lnTo>
                    <a:pt x="1523" y="1518"/>
                  </a:lnTo>
                  <a:lnTo>
                    <a:pt x="1515" y="1533"/>
                  </a:lnTo>
                  <a:lnTo>
                    <a:pt x="1499" y="1540"/>
                  </a:lnTo>
                  <a:lnTo>
                    <a:pt x="1482" y="1547"/>
                  </a:lnTo>
                  <a:lnTo>
                    <a:pt x="1474" y="1555"/>
                  </a:lnTo>
                  <a:lnTo>
                    <a:pt x="1458" y="1562"/>
                  </a:lnTo>
                  <a:lnTo>
                    <a:pt x="1441" y="1569"/>
                  </a:lnTo>
                  <a:lnTo>
                    <a:pt x="1425" y="1576"/>
                  </a:lnTo>
                  <a:lnTo>
                    <a:pt x="1417" y="1584"/>
                  </a:lnTo>
                  <a:lnTo>
                    <a:pt x="1400" y="1591"/>
                  </a:lnTo>
                  <a:lnTo>
                    <a:pt x="1384" y="1598"/>
                  </a:lnTo>
                  <a:lnTo>
                    <a:pt x="1368" y="1605"/>
                  </a:lnTo>
                  <a:lnTo>
                    <a:pt x="1351" y="1613"/>
                  </a:lnTo>
                  <a:lnTo>
                    <a:pt x="1335" y="1613"/>
                  </a:lnTo>
                  <a:lnTo>
                    <a:pt x="1319" y="1620"/>
                  </a:lnTo>
                  <a:lnTo>
                    <a:pt x="1310" y="1627"/>
                  </a:lnTo>
                  <a:lnTo>
                    <a:pt x="1294" y="1635"/>
                  </a:lnTo>
                  <a:lnTo>
                    <a:pt x="1278" y="1635"/>
                  </a:lnTo>
                  <a:lnTo>
                    <a:pt x="1261" y="1642"/>
                  </a:lnTo>
                  <a:lnTo>
                    <a:pt x="1245" y="1649"/>
                  </a:lnTo>
                  <a:lnTo>
                    <a:pt x="1228" y="1649"/>
                  </a:lnTo>
                  <a:lnTo>
                    <a:pt x="1212" y="1656"/>
                  </a:lnTo>
                  <a:lnTo>
                    <a:pt x="1196" y="1656"/>
                  </a:lnTo>
                  <a:lnTo>
                    <a:pt x="1179" y="1664"/>
                  </a:lnTo>
                  <a:lnTo>
                    <a:pt x="1163" y="1664"/>
                  </a:lnTo>
                  <a:lnTo>
                    <a:pt x="1146" y="1671"/>
                  </a:lnTo>
                  <a:lnTo>
                    <a:pt x="1130" y="1671"/>
                  </a:lnTo>
                  <a:lnTo>
                    <a:pt x="1114" y="1671"/>
                  </a:lnTo>
                  <a:lnTo>
                    <a:pt x="1097" y="1678"/>
                  </a:lnTo>
                  <a:lnTo>
                    <a:pt x="1081" y="1678"/>
                  </a:lnTo>
                  <a:lnTo>
                    <a:pt x="1065" y="1678"/>
                  </a:lnTo>
                  <a:lnTo>
                    <a:pt x="1048" y="1678"/>
                  </a:lnTo>
                  <a:lnTo>
                    <a:pt x="1032" y="1685"/>
                  </a:lnTo>
                  <a:lnTo>
                    <a:pt x="1015" y="1685"/>
                  </a:lnTo>
                  <a:lnTo>
                    <a:pt x="999" y="1685"/>
                  </a:lnTo>
                  <a:lnTo>
                    <a:pt x="983" y="1685"/>
                  </a:lnTo>
                  <a:lnTo>
                    <a:pt x="958" y="1685"/>
                  </a:lnTo>
                  <a:lnTo>
                    <a:pt x="942" y="1685"/>
                  </a:lnTo>
                  <a:lnTo>
                    <a:pt x="925" y="1685"/>
                  </a:lnTo>
                  <a:lnTo>
                    <a:pt x="909" y="1685"/>
                  </a:lnTo>
                  <a:lnTo>
                    <a:pt x="892" y="1685"/>
                  </a:lnTo>
                  <a:lnTo>
                    <a:pt x="876" y="1678"/>
                  </a:lnTo>
                  <a:lnTo>
                    <a:pt x="860" y="1678"/>
                  </a:lnTo>
                  <a:lnTo>
                    <a:pt x="843" y="1678"/>
                  </a:lnTo>
                  <a:lnTo>
                    <a:pt x="827" y="1678"/>
                  </a:lnTo>
                  <a:lnTo>
                    <a:pt x="811" y="1671"/>
                  </a:lnTo>
                  <a:lnTo>
                    <a:pt x="794" y="1671"/>
                  </a:lnTo>
                  <a:lnTo>
                    <a:pt x="778" y="1671"/>
                  </a:lnTo>
                  <a:lnTo>
                    <a:pt x="761" y="1664"/>
                  </a:lnTo>
                  <a:lnTo>
                    <a:pt x="745" y="1664"/>
                  </a:lnTo>
                  <a:lnTo>
                    <a:pt x="729" y="1656"/>
                  </a:lnTo>
                  <a:lnTo>
                    <a:pt x="712" y="1656"/>
                  </a:lnTo>
                  <a:lnTo>
                    <a:pt x="696" y="1649"/>
                  </a:lnTo>
                  <a:lnTo>
                    <a:pt x="679" y="1649"/>
                  </a:lnTo>
                  <a:lnTo>
                    <a:pt x="663" y="1642"/>
                  </a:lnTo>
                  <a:lnTo>
                    <a:pt x="647" y="1635"/>
                  </a:lnTo>
                  <a:lnTo>
                    <a:pt x="630" y="1635"/>
                  </a:lnTo>
                  <a:lnTo>
                    <a:pt x="614" y="1627"/>
                  </a:lnTo>
                  <a:lnTo>
                    <a:pt x="606" y="1620"/>
                  </a:lnTo>
                  <a:lnTo>
                    <a:pt x="589" y="1613"/>
                  </a:lnTo>
                  <a:lnTo>
                    <a:pt x="573" y="1613"/>
                  </a:lnTo>
                  <a:lnTo>
                    <a:pt x="557" y="1605"/>
                  </a:lnTo>
                  <a:lnTo>
                    <a:pt x="540" y="1598"/>
                  </a:lnTo>
                  <a:lnTo>
                    <a:pt x="524" y="1591"/>
                  </a:lnTo>
                  <a:lnTo>
                    <a:pt x="507" y="1584"/>
                  </a:lnTo>
                  <a:lnTo>
                    <a:pt x="499" y="1576"/>
                  </a:lnTo>
                  <a:lnTo>
                    <a:pt x="483" y="1569"/>
                  </a:lnTo>
                  <a:lnTo>
                    <a:pt x="466" y="1562"/>
                  </a:lnTo>
                  <a:lnTo>
                    <a:pt x="450" y="1555"/>
                  </a:lnTo>
                  <a:lnTo>
                    <a:pt x="442" y="1547"/>
                  </a:lnTo>
                  <a:lnTo>
                    <a:pt x="426" y="1540"/>
                  </a:lnTo>
                  <a:lnTo>
                    <a:pt x="409" y="1533"/>
                  </a:lnTo>
                  <a:lnTo>
                    <a:pt x="401" y="1518"/>
                  </a:lnTo>
                  <a:lnTo>
                    <a:pt x="385" y="1511"/>
                  </a:lnTo>
                  <a:lnTo>
                    <a:pt x="368" y="1504"/>
                  </a:lnTo>
                  <a:lnTo>
                    <a:pt x="360" y="1497"/>
                  </a:lnTo>
                  <a:lnTo>
                    <a:pt x="344" y="1482"/>
                  </a:lnTo>
                  <a:lnTo>
                    <a:pt x="335" y="1475"/>
                  </a:lnTo>
                  <a:lnTo>
                    <a:pt x="319" y="1467"/>
                  </a:lnTo>
                  <a:lnTo>
                    <a:pt x="303" y="1453"/>
                  </a:lnTo>
                  <a:lnTo>
                    <a:pt x="294" y="1446"/>
                  </a:lnTo>
                  <a:lnTo>
                    <a:pt x="286" y="1431"/>
                  </a:lnTo>
                  <a:lnTo>
                    <a:pt x="270" y="1424"/>
                  </a:lnTo>
                  <a:lnTo>
                    <a:pt x="262" y="1417"/>
                  </a:lnTo>
                  <a:lnTo>
                    <a:pt x="245" y="1402"/>
                  </a:lnTo>
                  <a:lnTo>
                    <a:pt x="237" y="1388"/>
                  </a:lnTo>
                  <a:lnTo>
                    <a:pt x="229" y="1380"/>
                  </a:lnTo>
                  <a:lnTo>
                    <a:pt x="213" y="1366"/>
                  </a:lnTo>
                  <a:lnTo>
                    <a:pt x="204" y="1359"/>
                  </a:lnTo>
                  <a:lnTo>
                    <a:pt x="196" y="1344"/>
                  </a:lnTo>
                  <a:lnTo>
                    <a:pt x="188" y="1329"/>
                  </a:lnTo>
                  <a:lnTo>
                    <a:pt x="172" y="1322"/>
                  </a:lnTo>
                  <a:lnTo>
                    <a:pt x="163" y="1308"/>
                  </a:lnTo>
                  <a:lnTo>
                    <a:pt x="155" y="1293"/>
                  </a:lnTo>
                  <a:lnTo>
                    <a:pt x="147" y="1286"/>
                  </a:lnTo>
                  <a:lnTo>
                    <a:pt x="139" y="1271"/>
                  </a:lnTo>
                  <a:lnTo>
                    <a:pt x="131" y="1257"/>
                  </a:lnTo>
                  <a:lnTo>
                    <a:pt x="122" y="1242"/>
                  </a:lnTo>
                  <a:lnTo>
                    <a:pt x="114" y="1235"/>
                  </a:lnTo>
                  <a:lnTo>
                    <a:pt x="106" y="1221"/>
                  </a:lnTo>
                  <a:lnTo>
                    <a:pt x="98" y="1206"/>
                  </a:lnTo>
                  <a:lnTo>
                    <a:pt x="90" y="1191"/>
                  </a:lnTo>
                  <a:lnTo>
                    <a:pt x="81" y="1177"/>
                  </a:lnTo>
                  <a:lnTo>
                    <a:pt x="81" y="1162"/>
                  </a:lnTo>
                  <a:lnTo>
                    <a:pt x="73" y="1155"/>
                  </a:lnTo>
                  <a:lnTo>
                    <a:pt x="65" y="1141"/>
                  </a:lnTo>
                  <a:lnTo>
                    <a:pt x="57" y="1126"/>
                  </a:lnTo>
                  <a:lnTo>
                    <a:pt x="57" y="1112"/>
                  </a:lnTo>
                  <a:lnTo>
                    <a:pt x="49" y="1097"/>
                  </a:lnTo>
                  <a:lnTo>
                    <a:pt x="40" y="1083"/>
                  </a:lnTo>
                  <a:lnTo>
                    <a:pt x="40" y="1068"/>
                  </a:lnTo>
                  <a:lnTo>
                    <a:pt x="32" y="1053"/>
                  </a:lnTo>
                  <a:lnTo>
                    <a:pt x="32" y="1039"/>
                  </a:lnTo>
                  <a:lnTo>
                    <a:pt x="24" y="1024"/>
                  </a:lnTo>
                  <a:lnTo>
                    <a:pt x="24" y="1010"/>
                  </a:lnTo>
                  <a:lnTo>
                    <a:pt x="16" y="995"/>
                  </a:lnTo>
                  <a:lnTo>
                    <a:pt x="16" y="981"/>
                  </a:lnTo>
                  <a:lnTo>
                    <a:pt x="16" y="966"/>
                  </a:lnTo>
                  <a:lnTo>
                    <a:pt x="8" y="952"/>
                  </a:lnTo>
                  <a:lnTo>
                    <a:pt x="8" y="937"/>
                  </a:lnTo>
                  <a:lnTo>
                    <a:pt x="8" y="923"/>
                  </a:lnTo>
                  <a:lnTo>
                    <a:pt x="8" y="908"/>
                  </a:lnTo>
                  <a:lnTo>
                    <a:pt x="0" y="894"/>
                  </a:lnTo>
                  <a:lnTo>
                    <a:pt x="0" y="879"/>
                  </a:lnTo>
                  <a:lnTo>
                    <a:pt x="0" y="865"/>
                  </a:lnTo>
                  <a:lnTo>
                    <a:pt x="0" y="850"/>
                  </a:lnTo>
                  <a:lnTo>
                    <a:pt x="0" y="836"/>
                  </a:lnTo>
                  <a:lnTo>
                    <a:pt x="0" y="821"/>
                  </a:lnTo>
                  <a:lnTo>
                    <a:pt x="0" y="806"/>
                  </a:lnTo>
                  <a:lnTo>
                    <a:pt x="0" y="785"/>
                  </a:lnTo>
                  <a:lnTo>
                    <a:pt x="0" y="770"/>
                  </a:lnTo>
                  <a:lnTo>
                    <a:pt x="8" y="756"/>
                  </a:lnTo>
                  <a:lnTo>
                    <a:pt x="8" y="741"/>
                  </a:lnTo>
                  <a:lnTo>
                    <a:pt x="8" y="727"/>
                  </a:lnTo>
                  <a:lnTo>
                    <a:pt x="8" y="712"/>
                  </a:lnTo>
                  <a:lnTo>
                    <a:pt x="16" y="698"/>
                  </a:lnTo>
                  <a:lnTo>
                    <a:pt x="16" y="683"/>
                  </a:lnTo>
                  <a:lnTo>
                    <a:pt x="16" y="668"/>
                  </a:lnTo>
                  <a:lnTo>
                    <a:pt x="24" y="654"/>
                  </a:lnTo>
                  <a:lnTo>
                    <a:pt x="24" y="639"/>
                  </a:lnTo>
                  <a:lnTo>
                    <a:pt x="32" y="625"/>
                  </a:lnTo>
                  <a:lnTo>
                    <a:pt x="32" y="610"/>
                  </a:lnTo>
                  <a:lnTo>
                    <a:pt x="40" y="596"/>
                  </a:lnTo>
                  <a:lnTo>
                    <a:pt x="40" y="581"/>
                  </a:lnTo>
                  <a:lnTo>
                    <a:pt x="49" y="567"/>
                  </a:lnTo>
                  <a:lnTo>
                    <a:pt x="57" y="552"/>
                  </a:lnTo>
                  <a:lnTo>
                    <a:pt x="57" y="545"/>
                  </a:lnTo>
                  <a:lnTo>
                    <a:pt x="65" y="530"/>
                  </a:lnTo>
                  <a:lnTo>
                    <a:pt x="73" y="516"/>
                  </a:lnTo>
                  <a:lnTo>
                    <a:pt x="81" y="501"/>
                  </a:lnTo>
                  <a:lnTo>
                    <a:pt x="81" y="487"/>
                  </a:lnTo>
                  <a:lnTo>
                    <a:pt x="90" y="472"/>
                  </a:lnTo>
                  <a:lnTo>
                    <a:pt x="98" y="458"/>
                  </a:lnTo>
                  <a:lnTo>
                    <a:pt x="106" y="443"/>
                  </a:lnTo>
                  <a:lnTo>
                    <a:pt x="114" y="436"/>
                  </a:lnTo>
                  <a:lnTo>
                    <a:pt x="122" y="421"/>
                  </a:lnTo>
                  <a:lnTo>
                    <a:pt x="131" y="407"/>
                  </a:lnTo>
                  <a:lnTo>
                    <a:pt x="139" y="392"/>
                  </a:lnTo>
                  <a:lnTo>
                    <a:pt x="147" y="385"/>
                  </a:lnTo>
                  <a:lnTo>
                    <a:pt x="155" y="371"/>
                  </a:lnTo>
                  <a:lnTo>
                    <a:pt x="163" y="356"/>
                  </a:lnTo>
                  <a:lnTo>
                    <a:pt x="172" y="342"/>
                  </a:lnTo>
                  <a:lnTo>
                    <a:pt x="188" y="334"/>
                  </a:lnTo>
                  <a:lnTo>
                    <a:pt x="196" y="320"/>
                  </a:lnTo>
                  <a:lnTo>
                    <a:pt x="204" y="305"/>
                  </a:lnTo>
                  <a:lnTo>
                    <a:pt x="213" y="298"/>
                  </a:lnTo>
                  <a:lnTo>
                    <a:pt x="229" y="283"/>
                  </a:lnTo>
                  <a:lnTo>
                    <a:pt x="237" y="276"/>
                  </a:lnTo>
                  <a:lnTo>
                    <a:pt x="245" y="262"/>
                  </a:lnTo>
                  <a:lnTo>
                    <a:pt x="262" y="254"/>
                  </a:lnTo>
                  <a:lnTo>
                    <a:pt x="270" y="240"/>
                  </a:lnTo>
                  <a:lnTo>
                    <a:pt x="286" y="233"/>
                  </a:lnTo>
                  <a:lnTo>
                    <a:pt x="294" y="218"/>
                  </a:lnTo>
                  <a:lnTo>
                    <a:pt x="303" y="211"/>
                  </a:lnTo>
                  <a:lnTo>
                    <a:pt x="319" y="204"/>
                  </a:lnTo>
                  <a:lnTo>
                    <a:pt x="335" y="189"/>
                  </a:lnTo>
                  <a:lnTo>
                    <a:pt x="344" y="182"/>
                  </a:lnTo>
                  <a:lnTo>
                    <a:pt x="360" y="175"/>
                  </a:lnTo>
                  <a:lnTo>
                    <a:pt x="368" y="160"/>
                  </a:lnTo>
                  <a:lnTo>
                    <a:pt x="385" y="153"/>
                  </a:lnTo>
                  <a:lnTo>
                    <a:pt x="401" y="145"/>
                  </a:lnTo>
                  <a:lnTo>
                    <a:pt x="409" y="138"/>
                  </a:lnTo>
                  <a:lnTo>
                    <a:pt x="426" y="124"/>
                  </a:lnTo>
                  <a:lnTo>
                    <a:pt x="442" y="116"/>
                  </a:lnTo>
                  <a:lnTo>
                    <a:pt x="450" y="109"/>
                  </a:lnTo>
                  <a:lnTo>
                    <a:pt x="466" y="102"/>
                  </a:lnTo>
                  <a:lnTo>
                    <a:pt x="483" y="95"/>
                  </a:lnTo>
                  <a:lnTo>
                    <a:pt x="499" y="87"/>
                  </a:lnTo>
                  <a:lnTo>
                    <a:pt x="507" y="80"/>
                  </a:lnTo>
                  <a:lnTo>
                    <a:pt x="524" y="73"/>
                  </a:lnTo>
                  <a:lnTo>
                    <a:pt x="540" y="66"/>
                  </a:lnTo>
                  <a:lnTo>
                    <a:pt x="557" y="58"/>
                  </a:lnTo>
                  <a:lnTo>
                    <a:pt x="573" y="58"/>
                  </a:lnTo>
                  <a:lnTo>
                    <a:pt x="589" y="51"/>
                  </a:lnTo>
                  <a:lnTo>
                    <a:pt x="606" y="44"/>
                  </a:lnTo>
                  <a:lnTo>
                    <a:pt x="614" y="37"/>
                  </a:lnTo>
                  <a:lnTo>
                    <a:pt x="630" y="37"/>
                  </a:lnTo>
                  <a:lnTo>
                    <a:pt x="647" y="29"/>
                  </a:lnTo>
                  <a:lnTo>
                    <a:pt x="663" y="22"/>
                  </a:lnTo>
                  <a:lnTo>
                    <a:pt x="679" y="22"/>
                  </a:lnTo>
                  <a:lnTo>
                    <a:pt x="696" y="15"/>
                  </a:lnTo>
                  <a:lnTo>
                    <a:pt x="712" y="7"/>
                  </a:lnTo>
                  <a:lnTo>
                    <a:pt x="729" y="7"/>
                  </a:lnTo>
                  <a:lnTo>
                    <a:pt x="745" y="0"/>
                  </a:lnTo>
                  <a:lnTo>
                    <a:pt x="966" y="836"/>
                  </a:lnTo>
                  <a:close/>
                </a:path>
              </a:pathLst>
            </a:custGeom>
            <a:gradFill rotWithShape="1">
              <a:gsLst>
                <a:gs pos="0">
                  <a:srgbClr val="2E5A8A">
                    <a:gamma/>
                    <a:tint val="69804"/>
                    <a:invGamma/>
                  </a:srgbClr>
                </a:gs>
                <a:gs pos="100000">
                  <a:srgbClr val="2E5A8A"/>
                </a:gs>
              </a:gsLst>
              <a:lin ang="5400000" scaled="1"/>
            </a:gra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4" name="Freeform 52"/>
            <p:cNvSpPr>
              <a:spLocks/>
            </p:cNvSpPr>
            <p:nvPr/>
          </p:nvSpPr>
          <p:spPr bwMode="auto">
            <a:xfrm>
              <a:off x="1592" y="1374"/>
              <a:ext cx="2462" cy="2464"/>
            </a:xfrm>
            <a:custGeom>
              <a:avLst/>
              <a:gdLst/>
              <a:ahLst/>
              <a:cxnLst>
                <a:cxn ang="0">
                  <a:pos x="1917" y="937"/>
                </a:cxn>
                <a:cxn ang="0">
                  <a:pos x="1908" y="995"/>
                </a:cxn>
                <a:cxn ang="0">
                  <a:pos x="1892" y="1053"/>
                </a:cxn>
                <a:cxn ang="0">
                  <a:pos x="1867" y="1112"/>
                </a:cxn>
                <a:cxn ang="0">
                  <a:pos x="1843" y="1162"/>
                </a:cxn>
                <a:cxn ang="0">
                  <a:pos x="1818" y="1221"/>
                </a:cxn>
                <a:cxn ang="0">
                  <a:pos x="1785" y="1271"/>
                </a:cxn>
                <a:cxn ang="0">
                  <a:pos x="1753" y="1322"/>
                </a:cxn>
                <a:cxn ang="0">
                  <a:pos x="1712" y="1366"/>
                </a:cxn>
                <a:cxn ang="0">
                  <a:pos x="1663" y="1417"/>
                </a:cxn>
                <a:cxn ang="0">
                  <a:pos x="1622" y="1453"/>
                </a:cxn>
                <a:cxn ang="0">
                  <a:pos x="1564" y="1497"/>
                </a:cxn>
                <a:cxn ang="0">
                  <a:pos x="1515" y="1533"/>
                </a:cxn>
                <a:cxn ang="0">
                  <a:pos x="1458" y="1562"/>
                </a:cxn>
                <a:cxn ang="0">
                  <a:pos x="1400" y="1591"/>
                </a:cxn>
                <a:cxn ang="0">
                  <a:pos x="1335" y="1613"/>
                </a:cxn>
                <a:cxn ang="0">
                  <a:pos x="1278" y="1635"/>
                </a:cxn>
                <a:cxn ang="0">
                  <a:pos x="1212" y="1656"/>
                </a:cxn>
                <a:cxn ang="0">
                  <a:pos x="1146" y="1671"/>
                </a:cxn>
                <a:cxn ang="0">
                  <a:pos x="1081" y="1678"/>
                </a:cxn>
                <a:cxn ang="0">
                  <a:pos x="1015" y="1685"/>
                </a:cxn>
                <a:cxn ang="0">
                  <a:pos x="942" y="1685"/>
                </a:cxn>
                <a:cxn ang="0">
                  <a:pos x="876" y="1678"/>
                </a:cxn>
                <a:cxn ang="0">
                  <a:pos x="811" y="1671"/>
                </a:cxn>
                <a:cxn ang="0">
                  <a:pos x="745" y="1664"/>
                </a:cxn>
                <a:cxn ang="0">
                  <a:pos x="679" y="1649"/>
                </a:cxn>
                <a:cxn ang="0">
                  <a:pos x="614" y="1627"/>
                </a:cxn>
                <a:cxn ang="0">
                  <a:pos x="557" y="1605"/>
                </a:cxn>
                <a:cxn ang="0">
                  <a:pos x="499" y="1576"/>
                </a:cxn>
                <a:cxn ang="0">
                  <a:pos x="442" y="1547"/>
                </a:cxn>
                <a:cxn ang="0">
                  <a:pos x="385" y="1511"/>
                </a:cxn>
                <a:cxn ang="0">
                  <a:pos x="335" y="1475"/>
                </a:cxn>
                <a:cxn ang="0">
                  <a:pos x="286" y="1431"/>
                </a:cxn>
                <a:cxn ang="0">
                  <a:pos x="237" y="1388"/>
                </a:cxn>
                <a:cxn ang="0">
                  <a:pos x="196" y="1344"/>
                </a:cxn>
                <a:cxn ang="0">
                  <a:pos x="155" y="1293"/>
                </a:cxn>
                <a:cxn ang="0">
                  <a:pos x="122" y="1242"/>
                </a:cxn>
                <a:cxn ang="0">
                  <a:pos x="90" y="1191"/>
                </a:cxn>
                <a:cxn ang="0">
                  <a:pos x="65" y="1141"/>
                </a:cxn>
                <a:cxn ang="0">
                  <a:pos x="40" y="1083"/>
                </a:cxn>
                <a:cxn ang="0">
                  <a:pos x="24" y="1024"/>
                </a:cxn>
                <a:cxn ang="0">
                  <a:pos x="16" y="966"/>
                </a:cxn>
                <a:cxn ang="0">
                  <a:pos x="8" y="908"/>
                </a:cxn>
                <a:cxn ang="0">
                  <a:pos x="0" y="850"/>
                </a:cxn>
                <a:cxn ang="0">
                  <a:pos x="0" y="785"/>
                </a:cxn>
                <a:cxn ang="0">
                  <a:pos x="8" y="727"/>
                </a:cxn>
                <a:cxn ang="0">
                  <a:pos x="16" y="668"/>
                </a:cxn>
                <a:cxn ang="0">
                  <a:pos x="32" y="610"/>
                </a:cxn>
                <a:cxn ang="0">
                  <a:pos x="57" y="552"/>
                </a:cxn>
                <a:cxn ang="0">
                  <a:pos x="81" y="501"/>
                </a:cxn>
                <a:cxn ang="0">
                  <a:pos x="106" y="443"/>
                </a:cxn>
                <a:cxn ang="0">
                  <a:pos x="139" y="392"/>
                </a:cxn>
                <a:cxn ang="0">
                  <a:pos x="172" y="342"/>
                </a:cxn>
                <a:cxn ang="0">
                  <a:pos x="213" y="298"/>
                </a:cxn>
                <a:cxn ang="0">
                  <a:pos x="262" y="254"/>
                </a:cxn>
                <a:cxn ang="0">
                  <a:pos x="303" y="211"/>
                </a:cxn>
                <a:cxn ang="0">
                  <a:pos x="360" y="175"/>
                </a:cxn>
                <a:cxn ang="0">
                  <a:pos x="409" y="138"/>
                </a:cxn>
                <a:cxn ang="0">
                  <a:pos x="466" y="102"/>
                </a:cxn>
                <a:cxn ang="0">
                  <a:pos x="524" y="73"/>
                </a:cxn>
                <a:cxn ang="0">
                  <a:pos x="589" y="51"/>
                </a:cxn>
                <a:cxn ang="0">
                  <a:pos x="647" y="29"/>
                </a:cxn>
                <a:cxn ang="0">
                  <a:pos x="712" y="7"/>
                </a:cxn>
              </a:cxnLst>
              <a:rect l="0" t="0" r="r" b="b"/>
              <a:pathLst>
                <a:path w="1917" h="1685">
                  <a:moveTo>
                    <a:pt x="966" y="836"/>
                  </a:moveTo>
                  <a:lnTo>
                    <a:pt x="1917" y="908"/>
                  </a:lnTo>
                  <a:lnTo>
                    <a:pt x="1917" y="923"/>
                  </a:lnTo>
                  <a:lnTo>
                    <a:pt x="1917" y="937"/>
                  </a:lnTo>
                  <a:lnTo>
                    <a:pt x="1917" y="952"/>
                  </a:lnTo>
                  <a:lnTo>
                    <a:pt x="1908" y="966"/>
                  </a:lnTo>
                  <a:lnTo>
                    <a:pt x="1908" y="981"/>
                  </a:lnTo>
                  <a:lnTo>
                    <a:pt x="1908" y="995"/>
                  </a:lnTo>
                  <a:lnTo>
                    <a:pt x="1900" y="1010"/>
                  </a:lnTo>
                  <a:lnTo>
                    <a:pt x="1900" y="1024"/>
                  </a:lnTo>
                  <a:lnTo>
                    <a:pt x="1892" y="1039"/>
                  </a:lnTo>
                  <a:lnTo>
                    <a:pt x="1892" y="1053"/>
                  </a:lnTo>
                  <a:lnTo>
                    <a:pt x="1884" y="1068"/>
                  </a:lnTo>
                  <a:lnTo>
                    <a:pt x="1884" y="1083"/>
                  </a:lnTo>
                  <a:lnTo>
                    <a:pt x="1876" y="1097"/>
                  </a:lnTo>
                  <a:lnTo>
                    <a:pt x="1867" y="1112"/>
                  </a:lnTo>
                  <a:lnTo>
                    <a:pt x="1867" y="1126"/>
                  </a:lnTo>
                  <a:lnTo>
                    <a:pt x="1859" y="1141"/>
                  </a:lnTo>
                  <a:lnTo>
                    <a:pt x="1851" y="1155"/>
                  </a:lnTo>
                  <a:lnTo>
                    <a:pt x="1843" y="1162"/>
                  </a:lnTo>
                  <a:lnTo>
                    <a:pt x="1843" y="1177"/>
                  </a:lnTo>
                  <a:lnTo>
                    <a:pt x="1835" y="1191"/>
                  </a:lnTo>
                  <a:lnTo>
                    <a:pt x="1826" y="1206"/>
                  </a:lnTo>
                  <a:lnTo>
                    <a:pt x="1818" y="1221"/>
                  </a:lnTo>
                  <a:lnTo>
                    <a:pt x="1810" y="1235"/>
                  </a:lnTo>
                  <a:lnTo>
                    <a:pt x="1802" y="1242"/>
                  </a:lnTo>
                  <a:lnTo>
                    <a:pt x="1794" y="1257"/>
                  </a:lnTo>
                  <a:lnTo>
                    <a:pt x="1785" y="1271"/>
                  </a:lnTo>
                  <a:lnTo>
                    <a:pt x="1777" y="1286"/>
                  </a:lnTo>
                  <a:lnTo>
                    <a:pt x="1769" y="1293"/>
                  </a:lnTo>
                  <a:lnTo>
                    <a:pt x="1761" y="1308"/>
                  </a:lnTo>
                  <a:lnTo>
                    <a:pt x="1753" y="1322"/>
                  </a:lnTo>
                  <a:lnTo>
                    <a:pt x="1736" y="1329"/>
                  </a:lnTo>
                  <a:lnTo>
                    <a:pt x="1728" y="1344"/>
                  </a:lnTo>
                  <a:lnTo>
                    <a:pt x="1720" y="1359"/>
                  </a:lnTo>
                  <a:lnTo>
                    <a:pt x="1712" y="1366"/>
                  </a:lnTo>
                  <a:lnTo>
                    <a:pt x="1695" y="1380"/>
                  </a:lnTo>
                  <a:lnTo>
                    <a:pt x="1687" y="1388"/>
                  </a:lnTo>
                  <a:lnTo>
                    <a:pt x="1679" y="1402"/>
                  </a:lnTo>
                  <a:lnTo>
                    <a:pt x="1663" y="1417"/>
                  </a:lnTo>
                  <a:lnTo>
                    <a:pt x="1654" y="1424"/>
                  </a:lnTo>
                  <a:lnTo>
                    <a:pt x="1638" y="1431"/>
                  </a:lnTo>
                  <a:lnTo>
                    <a:pt x="1630" y="1446"/>
                  </a:lnTo>
                  <a:lnTo>
                    <a:pt x="1622" y="1453"/>
                  </a:lnTo>
                  <a:lnTo>
                    <a:pt x="1605" y="1467"/>
                  </a:lnTo>
                  <a:lnTo>
                    <a:pt x="1589" y="1475"/>
                  </a:lnTo>
                  <a:lnTo>
                    <a:pt x="1581" y="1482"/>
                  </a:lnTo>
                  <a:lnTo>
                    <a:pt x="1564" y="1497"/>
                  </a:lnTo>
                  <a:lnTo>
                    <a:pt x="1556" y="1504"/>
                  </a:lnTo>
                  <a:lnTo>
                    <a:pt x="1540" y="1511"/>
                  </a:lnTo>
                  <a:lnTo>
                    <a:pt x="1523" y="1518"/>
                  </a:lnTo>
                  <a:lnTo>
                    <a:pt x="1515" y="1533"/>
                  </a:lnTo>
                  <a:lnTo>
                    <a:pt x="1499" y="1540"/>
                  </a:lnTo>
                  <a:lnTo>
                    <a:pt x="1482" y="1547"/>
                  </a:lnTo>
                  <a:lnTo>
                    <a:pt x="1474" y="1555"/>
                  </a:lnTo>
                  <a:lnTo>
                    <a:pt x="1458" y="1562"/>
                  </a:lnTo>
                  <a:lnTo>
                    <a:pt x="1441" y="1569"/>
                  </a:lnTo>
                  <a:lnTo>
                    <a:pt x="1425" y="1576"/>
                  </a:lnTo>
                  <a:lnTo>
                    <a:pt x="1417" y="1584"/>
                  </a:lnTo>
                  <a:lnTo>
                    <a:pt x="1400" y="1591"/>
                  </a:lnTo>
                  <a:lnTo>
                    <a:pt x="1384" y="1598"/>
                  </a:lnTo>
                  <a:lnTo>
                    <a:pt x="1368" y="1605"/>
                  </a:lnTo>
                  <a:lnTo>
                    <a:pt x="1351" y="1613"/>
                  </a:lnTo>
                  <a:lnTo>
                    <a:pt x="1335" y="1613"/>
                  </a:lnTo>
                  <a:lnTo>
                    <a:pt x="1319" y="1620"/>
                  </a:lnTo>
                  <a:lnTo>
                    <a:pt x="1310" y="1627"/>
                  </a:lnTo>
                  <a:lnTo>
                    <a:pt x="1294" y="1635"/>
                  </a:lnTo>
                  <a:lnTo>
                    <a:pt x="1278" y="1635"/>
                  </a:lnTo>
                  <a:lnTo>
                    <a:pt x="1261" y="1642"/>
                  </a:lnTo>
                  <a:lnTo>
                    <a:pt x="1245" y="1649"/>
                  </a:lnTo>
                  <a:lnTo>
                    <a:pt x="1228" y="1649"/>
                  </a:lnTo>
                  <a:lnTo>
                    <a:pt x="1212" y="1656"/>
                  </a:lnTo>
                  <a:lnTo>
                    <a:pt x="1196" y="1656"/>
                  </a:lnTo>
                  <a:lnTo>
                    <a:pt x="1179" y="1664"/>
                  </a:lnTo>
                  <a:lnTo>
                    <a:pt x="1163" y="1664"/>
                  </a:lnTo>
                  <a:lnTo>
                    <a:pt x="1146" y="1671"/>
                  </a:lnTo>
                  <a:lnTo>
                    <a:pt x="1130" y="1671"/>
                  </a:lnTo>
                  <a:lnTo>
                    <a:pt x="1114" y="1671"/>
                  </a:lnTo>
                  <a:lnTo>
                    <a:pt x="1097" y="1678"/>
                  </a:lnTo>
                  <a:lnTo>
                    <a:pt x="1081" y="1678"/>
                  </a:lnTo>
                  <a:lnTo>
                    <a:pt x="1065" y="1678"/>
                  </a:lnTo>
                  <a:lnTo>
                    <a:pt x="1048" y="1678"/>
                  </a:lnTo>
                  <a:lnTo>
                    <a:pt x="1032" y="1685"/>
                  </a:lnTo>
                  <a:lnTo>
                    <a:pt x="1015" y="1685"/>
                  </a:lnTo>
                  <a:lnTo>
                    <a:pt x="999" y="1685"/>
                  </a:lnTo>
                  <a:lnTo>
                    <a:pt x="983" y="1685"/>
                  </a:lnTo>
                  <a:lnTo>
                    <a:pt x="958" y="1685"/>
                  </a:lnTo>
                  <a:lnTo>
                    <a:pt x="942" y="1685"/>
                  </a:lnTo>
                  <a:lnTo>
                    <a:pt x="925" y="1685"/>
                  </a:lnTo>
                  <a:lnTo>
                    <a:pt x="909" y="1685"/>
                  </a:lnTo>
                  <a:lnTo>
                    <a:pt x="892" y="1685"/>
                  </a:lnTo>
                  <a:lnTo>
                    <a:pt x="876" y="1678"/>
                  </a:lnTo>
                  <a:lnTo>
                    <a:pt x="860" y="1678"/>
                  </a:lnTo>
                  <a:lnTo>
                    <a:pt x="843" y="1678"/>
                  </a:lnTo>
                  <a:lnTo>
                    <a:pt x="827" y="1678"/>
                  </a:lnTo>
                  <a:lnTo>
                    <a:pt x="811" y="1671"/>
                  </a:lnTo>
                  <a:lnTo>
                    <a:pt x="794" y="1671"/>
                  </a:lnTo>
                  <a:lnTo>
                    <a:pt x="778" y="1671"/>
                  </a:lnTo>
                  <a:lnTo>
                    <a:pt x="761" y="1664"/>
                  </a:lnTo>
                  <a:lnTo>
                    <a:pt x="745" y="1664"/>
                  </a:lnTo>
                  <a:lnTo>
                    <a:pt x="729" y="1656"/>
                  </a:lnTo>
                  <a:lnTo>
                    <a:pt x="712" y="1656"/>
                  </a:lnTo>
                  <a:lnTo>
                    <a:pt x="696" y="1649"/>
                  </a:lnTo>
                  <a:lnTo>
                    <a:pt x="679" y="1649"/>
                  </a:lnTo>
                  <a:lnTo>
                    <a:pt x="663" y="1642"/>
                  </a:lnTo>
                  <a:lnTo>
                    <a:pt x="647" y="1635"/>
                  </a:lnTo>
                  <a:lnTo>
                    <a:pt x="630" y="1635"/>
                  </a:lnTo>
                  <a:lnTo>
                    <a:pt x="614" y="1627"/>
                  </a:lnTo>
                  <a:lnTo>
                    <a:pt x="606" y="1620"/>
                  </a:lnTo>
                  <a:lnTo>
                    <a:pt x="589" y="1613"/>
                  </a:lnTo>
                  <a:lnTo>
                    <a:pt x="573" y="1613"/>
                  </a:lnTo>
                  <a:lnTo>
                    <a:pt x="557" y="1605"/>
                  </a:lnTo>
                  <a:lnTo>
                    <a:pt x="540" y="1598"/>
                  </a:lnTo>
                  <a:lnTo>
                    <a:pt x="524" y="1591"/>
                  </a:lnTo>
                  <a:lnTo>
                    <a:pt x="507" y="1584"/>
                  </a:lnTo>
                  <a:lnTo>
                    <a:pt x="499" y="1576"/>
                  </a:lnTo>
                  <a:lnTo>
                    <a:pt x="483" y="1569"/>
                  </a:lnTo>
                  <a:lnTo>
                    <a:pt x="466" y="1562"/>
                  </a:lnTo>
                  <a:lnTo>
                    <a:pt x="450" y="1555"/>
                  </a:lnTo>
                  <a:lnTo>
                    <a:pt x="442" y="1547"/>
                  </a:lnTo>
                  <a:lnTo>
                    <a:pt x="426" y="1540"/>
                  </a:lnTo>
                  <a:lnTo>
                    <a:pt x="409" y="1533"/>
                  </a:lnTo>
                  <a:lnTo>
                    <a:pt x="401" y="1518"/>
                  </a:lnTo>
                  <a:lnTo>
                    <a:pt x="385" y="1511"/>
                  </a:lnTo>
                  <a:lnTo>
                    <a:pt x="368" y="1504"/>
                  </a:lnTo>
                  <a:lnTo>
                    <a:pt x="360" y="1497"/>
                  </a:lnTo>
                  <a:lnTo>
                    <a:pt x="344" y="1482"/>
                  </a:lnTo>
                  <a:lnTo>
                    <a:pt x="335" y="1475"/>
                  </a:lnTo>
                  <a:lnTo>
                    <a:pt x="319" y="1467"/>
                  </a:lnTo>
                  <a:lnTo>
                    <a:pt x="303" y="1453"/>
                  </a:lnTo>
                  <a:lnTo>
                    <a:pt x="294" y="1446"/>
                  </a:lnTo>
                  <a:lnTo>
                    <a:pt x="286" y="1431"/>
                  </a:lnTo>
                  <a:lnTo>
                    <a:pt x="270" y="1424"/>
                  </a:lnTo>
                  <a:lnTo>
                    <a:pt x="262" y="1417"/>
                  </a:lnTo>
                  <a:lnTo>
                    <a:pt x="245" y="1402"/>
                  </a:lnTo>
                  <a:lnTo>
                    <a:pt x="237" y="1388"/>
                  </a:lnTo>
                  <a:lnTo>
                    <a:pt x="229" y="1380"/>
                  </a:lnTo>
                  <a:lnTo>
                    <a:pt x="213" y="1366"/>
                  </a:lnTo>
                  <a:lnTo>
                    <a:pt x="204" y="1359"/>
                  </a:lnTo>
                  <a:lnTo>
                    <a:pt x="196" y="1344"/>
                  </a:lnTo>
                  <a:lnTo>
                    <a:pt x="188" y="1329"/>
                  </a:lnTo>
                  <a:lnTo>
                    <a:pt x="172" y="1322"/>
                  </a:lnTo>
                  <a:lnTo>
                    <a:pt x="163" y="1308"/>
                  </a:lnTo>
                  <a:lnTo>
                    <a:pt x="155" y="1293"/>
                  </a:lnTo>
                  <a:lnTo>
                    <a:pt x="147" y="1286"/>
                  </a:lnTo>
                  <a:lnTo>
                    <a:pt x="139" y="1271"/>
                  </a:lnTo>
                  <a:lnTo>
                    <a:pt x="131" y="1257"/>
                  </a:lnTo>
                  <a:lnTo>
                    <a:pt x="122" y="1242"/>
                  </a:lnTo>
                  <a:lnTo>
                    <a:pt x="114" y="1235"/>
                  </a:lnTo>
                  <a:lnTo>
                    <a:pt x="106" y="1221"/>
                  </a:lnTo>
                  <a:lnTo>
                    <a:pt x="98" y="1206"/>
                  </a:lnTo>
                  <a:lnTo>
                    <a:pt x="90" y="1191"/>
                  </a:lnTo>
                  <a:lnTo>
                    <a:pt x="81" y="1177"/>
                  </a:lnTo>
                  <a:lnTo>
                    <a:pt x="81" y="1162"/>
                  </a:lnTo>
                  <a:lnTo>
                    <a:pt x="73" y="1155"/>
                  </a:lnTo>
                  <a:lnTo>
                    <a:pt x="65" y="1141"/>
                  </a:lnTo>
                  <a:lnTo>
                    <a:pt x="57" y="1126"/>
                  </a:lnTo>
                  <a:lnTo>
                    <a:pt x="57" y="1112"/>
                  </a:lnTo>
                  <a:lnTo>
                    <a:pt x="49" y="1097"/>
                  </a:lnTo>
                  <a:lnTo>
                    <a:pt x="40" y="1083"/>
                  </a:lnTo>
                  <a:lnTo>
                    <a:pt x="40" y="1068"/>
                  </a:lnTo>
                  <a:lnTo>
                    <a:pt x="32" y="1053"/>
                  </a:lnTo>
                  <a:lnTo>
                    <a:pt x="32" y="1039"/>
                  </a:lnTo>
                  <a:lnTo>
                    <a:pt x="24" y="1024"/>
                  </a:lnTo>
                  <a:lnTo>
                    <a:pt x="24" y="1010"/>
                  </a:lnTo>
                  <a:lnTo>
                    <a:pt x="16" y="995"/>
                  </a:lnTo>
                  <a:lnTo>
                    <a:pt x="16" y="981"/>
                  </a:lnTo>
                  <a:lnTo>
                    <a:pt x="16" y="966"/>
                  </a:lnTo>
                  <a:lnTo>
                    <a:pt x="8" y="952"/>
                  </a:lnTo>
                  <a:lnTo>
                    <a:pt x="8" y="937"/>
                  </a:lnTo>
                  <a:lnTo>
                    <a:pt x="8" y="923"/>
                  </a:lnTo>
                  <a:lnTo>
                    <a:pt x="8" y="908"/>
                  </a:lnTo>
                  <a:lnTo>
                    <a:pt x="0" y="894"/>
                  </a:lnTo>
                  <a:lnTo>
                    <a:pt x="0" y="879"/>
                  </a:lnTo>
                  <a:lnTo>
                    <a:pt x="0" y="865"/>
                  </a:lnTo>
                  <a:lnTo>
                    <a:pt x="0" y="850"/>
                  </a:lnTo>
                  <a:lnTo>
                    <a:pt x="0" y="836"/>
                  </a:lnTo>
                  <a:lnTo>
                    <a:pt x="0" y="821"/>
                  </a:lnTo>
                  <a:lnTo>
                    <a:pt x="0" y="806"/>
                  </a:lnTo>
                  <a:lnTo>
                    <a:pt x="0" y="785"/>
                  </a:lnTo>
                  <a:lnTo>
                    <a:pt x="0" y="770"/>
                  </a:lnTo>
                  <a:lnTo>
                    <a:pt x="8" y="756"/>
                  </a:lnTo>
                  <a:lnTo>
                    <a:pt x="8" y="741"/>
                  </a:lnTo>
                  <a:lnTo>
                    <a:pt x="8" y="727"/>
                  </a:lnTo>
                  <a:lnTo>
                    <a:pt x="8" y="712"/>
                  </a:lnTo>
                  <a:lnTo>
                    <a:pt x="16" y="698"/>
                  </a:lnTo>
                  <a:lnTo>
                    <a:pt x="16" y="683"/>
                  </a:lnTo>
                  <a:lnTo>
                    <a:pt x="16" y="668"/>
                  </a:lnTo>
                  <a:lnTo>
                    <a:pt x="24" y="654"/>
                  </a:lnTo>
                  <a:lnTo>
                    <a:pt x="24" y="639"/>
                  </a:lnTo>
                  <a:lnTo>
                    <a:pt x="32" y="625"/>
                  </a:lnTo>
                  <a:lnTo>
                    <a:pt x="32" y="610"/>
                  </a:lnTo>
                  <a:lnTo>
                    <a:pt x="40" y="596"/>
                  </a:lnTo>
                  <a:lnTo>
                    <a:pt x="40" y="581"/>
                  </a:lnTo>
                  <a:lnTo>
                    <a:pt x="49" y="567"/>
                  </a:lnTo>
                  <a:lnTo>
                    <a:pt x="57" y="552"/>
                  </a:lnTo>
                  <a:lnTo>
                    <a:pt x="57" y="545"/>
                  </a:lnTo>
                  <a:lnTo>
                    <a:pt x="65" y="530"/>
                  </a:lnTo>
                  <a:lnTo>
                    <a:pt x="73" y="516"/>
                  </a:lnTo>
                  <a:lnTo>
                    <a:pt x="81" y="501"/>
                  </a:lnTo>
                  <a:lnTo>
                    <a:pt x="81" y="487"/>
                  </a:lnTo>
                  <a:lnTo>
                    <a:pt x="90" y="472"/>
                  </a:lnTo>
                  <a:lnTo>
                    <a:pt x="98" y="458"/>
                  </a:lnTo>
                  <a:lnTo>
                    <a:pt x="106" y="443"/>
                  </a:lnTo>
                  <a:lnTo>
                    <a:pt x="114" y="436"/>
                  </a:lnTo>
                  <a:lnTo>
                    <a:pt x="122" y="421"/>
                  </a:lnTo>
                  <a:lnTo>
                    <a:pt x="131" y="407"/>
                  </a:lnTo>
                  <a:lnTo>
                    <a:pt x="139" y="392"/>
                  </a:lnTo>
                  <a:lnTo>
                    <a:pt x="147" y="385"/>
                  </a:lnTo>
                  <a:lnTo>
                    <a:pt x="155" y="371"/>
                  </a:lnTo>
                  <a:lnTo>
                    <a:pt x="163" y="356"/>
                  </a:lnTo>
                  <a:lnTo>
                    <a:pt x="172" y="342"/>
                  </a:lnTo>
                  <a:lnTo>
                    <a:pt x="188" y="334"/>
                  </a:lnTo>
                  <a:lnTo>
                    <a:pt x="196" y="320"/>
                  </a:lnTo>
                  <a:lnTo>
                    <a:pt x="204" y="305"/>
                  </a:lnTo>
                  <a:lnTo>
                    <a:pt x="213" y="298"/>
                  </a:lnTo>
                  <a:lnTo>
                    <a:pt x="229" y="283"/>
                  </a:lnTo>
                  <a:lnTo>
                    <a:pt x="237" y="276"/>
                  </a:lnTo>
                  <a:lnTo>
                    <a:pt x="245" y="262"/>
                  </a:lnTo>
                  <a:lnTo>
                    <a:pt x="262" y="254"/>
                  </a:lnTo>
                  <a:lnTo>
                    <a:pt x="270" y="240"/>
                  </a:lnTo>
                  <a:lnTo>
                    <a:pt x="286" y="233"/>
                  </a:lnTo>
                  <a:lnTo>
                    <a:pt x="294" y="218"/>
                  </a:lnTo>
                  <a:lnTo>
                    <a:pt x="303" y="211"/>
                  </a:lnTo>
                  <a:lnTo>
                    <a:pt x="319" y="204"/>
                  </a:lnTo>
                  <a:lnTo>
                    <a:pt x="335" y="189"/>
                  </a:lnTo>
                  <a:lnTo>
                    <a:pt x="344" y="182"/>
                  </a:lnTo>
                  <a:lnTo>
                    <a:pt x="360" y="175"/>
                  </a:lnTo>
                  <a:lnTo>
                    <a:pt x="368" y="160"/>
                  </a:lnTo>
                  <a:lnTo>
                    <a:pt x="385" y="153"/>
                  </a:lnTo>
                  <a:lnTo>
                    <a:pt x="401" y="145"/>
                  </a:lnTo>
                  <a:lnTo>
                    <a:pt x="409" y="138"/>
                  </a:lnTo>
                  <a:lnTo>
                    <a:pt x="426" y="124"/>
                  </a:lnTo>
                  <a:lnTo>
                    <a:pt x="442" y="116"/>
                  </a:lnTo>
                  <a:lnTo>
                    <a:pt x="450" y="109"/>
                  </a:lnTo>
                  <a:lnTo>
                    <a:pt x="466" y="102"/>
                  </a:lnTo>
                  <a:lnTo>
                    <a:pt x="483" y="95"/>
                  </a:lnTo>
                  <a:lnTo>
                    <a:pt x="499" y="87"/>
                  </a:lnTo>
                  <a:lnTo>
                    <a:pt x="507" y="80"/>
                  </a:lnTo>
                  <a:lnTo>
                    <a:pt x="524" y="73"/>
                  </a:lnTo>
                  <a:lnTo>
                    <a:pt x="540" y="66"/>
                  </a:lnTo>
                  <a:lnTo>
                    <a:pt x="557" y="58"/>
                  </a:lnTo>
                  <a:lnTo>
                    <a:pt x="573" y="58"/>
                  </a:lnTo>
                  <a:lnTo>
                    <a:pt x="589" y="51"/>
                  </a:lnTo>
                  <a:lnTo>
                    <a:pt x="606" y="44"/>
                  </a:lnTo>
                  <a:lnTo>
                    <a:pt x="614" y="37"/>
                  </a:lnTo>
                  <a:lnTo>
                    <a:pt x="630" y="37"/>
                  </a:lnTo>
                  <a:lnTo>
                    <a:pt x="647" y="29"/>
                  </a:lnTo>
                  <a:lnTo>
                    <a:pt x="663" y="22"/>
                  </a:lnTo>
                  <a:lnTo>
                    <a:pt x="679" y="22"/>
                  </a:lnTo>
                  <a:lnTo>
                    <a:pt x="696" y="15"/>
                  </a:lnTo>
                  <a:lnTo>
                    <a:pt x="712" y="7"/>
                  </a:lnTo>
                  <a:lnTo>
                    <a:pt x="729" y="7"/>
                  </a:lnTo>
                  <a:lnTo>
                    <a:pt x="745" y="0"/>
                  </a:lnTo>
                  <a:lnTo>
                    <a:pt x="966" y="83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5" name="Freeform 53"/>
            <p:cNvSpPr>
              <a:spLocks/>
            </p:cNvSpPr>
            <p:nvPr/>
          </p:nvSpPr>
          <p:spPr bwMode="auto">
            <a:xfrm>
              <a:off x="3013" y="2607"/>
              <a:ext cx="1230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43"/>
                </a:cxn>
                <a:cxn ang="0">
                  <a:pos x="958" y="58"/>
                </a:cxn>
                <a:cxn ang="0">
                  <a:pos x="958" y="72"/>
                </a:cxn>
                <a:cxn ang="0">
                  <a:pos x="0" y="0"/>
                </a:cxn>
              </a:cxnLst>
              <a:rect l="0" t="0" r="r" b="b"/>
              <a:pathLst>
                <a:path w="958" h="72">
                  <a:moveTo>
                    <a:pt x="0" y="0"/>
                  </a:moveTo>
                  <a:lnTo>
                    <a:pt x="958" y="43"/>
                  </a:lnTo>
                  <a:lnTo>
                    <a:pt x="958" y="58"/>
                  </a:lnTo>
                  <a:lnTo>
                    <a:pt x="958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6" name="Freeform 54"/>
            <p:cNvSpPr>
              <a:spLocks/>
            </p:cNvSpPr>
            <p:nvPr/>
          </p:nvSpPr>
          <p:spPr bwMode="auto">
            <a:xfrm>
              <a:off x="3013" y="2607"/>
              <a:ext cx="1230" cy="1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43"/>
                </a:cxn>
                <a:cxn ang="0">
                  <a:pos x="958" y="58"/>
                </a:cxn>
                <a:cxn ang="0">
                  <a:pos x="958" y="72"/>
                </a:cxn>
                <a:cxn ang="0">
                  <a:pos x="0" y="0"/>
                </a:cxn>
              </a:cxnLst>
              <a:rect l="0" t="0" r="r" b="b"/>
              <a:pathLst>
                <a:path w="958" h="72">
                  <a:moveTo>
                    <a:pt x="0" y="0"/>
                  </a:moveTo>
                  <a:lnTo>
                    <a:pt x="958" y="43"/>
                  </a:lnTo>
                  <a:lnTo>
                    <a:pt x="958" y="58"/>
                  </a:lnTo>
                  <a:lnTo>
                    <a:pt x="958" y="7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7" name="Freeform 55"/>
            <p:cNvSpPr>
              <a:spLocks/>
            </p:cNvSpPr>
            <p:nvPr/>
          </p:nvSpPr>
          <p:spPr bwMode="auto">
            <a:xfrm>
              <a:off x="3013" y="2596"/>
              <a:ext cx="123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14"/>
                </a:cxn>
                <a:cxn ang="0">
                  <a:pos x="958" y="29"/>
                </a:cxn>
                <a:cxn ang="0">
                  <a:pos x="958" y="43"/>
                </a:cxn>
                <a:cxn ang="0">
                  <a:pos x="0" y="0"/>
                </a:cxn>
              </a:cxnLst>
              <a:rect l="0" t="0" r="r" b="b"/>
              <a:pathLst>
                <a:path w="958" h="43">
                  <a:moveTo>
                    <a:pt x="0" y="0"/>
                  </a:moveTo>
                  <a:lnTo>
                    <a:pt x="958" y="14"/>
                  </a:lnTo>
                  <a:lnTo>
                    <a:pt x="958" y="29"/>
                  </a:lnTo>
                  <a:lnTo>
                    <a:pt x="95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9F"/>
            </a:soli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8" name="Freeform 56"/>
            <p:cNvSpPr>
              <a:spLocks/>
            </p:cNvSpPr>
            <p:nvPr/>
          </p:nvSpPr>
          <p:spPr bwMode="auto">
            <a:xfrm>
              <a:off x="3013" y="2596"/>
              <a:ext cx="1230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14"/>
                </a:cxn>
                <a:cxn ang="0">
                  <a:pos x="958" y="29"/>
                </a:cxn>
                <a:cxn ang="0">
                  <a:pos x="958" y="43"/>
                </a:cxn>
                <a:cxn ang="0">
                  <a:pos x="0" y="0"/>
                </a:cxn>
              </a:cxnLst>
              <a:rect l="0" t="0" r="r" b="b"/>
              <a:pathLst>
                <a:path w="958" h="43">
                  <a:moveTo>
                    <a:pt x="0" y="0"/>
                  </a:moveTo>
                  <a:lnTo>
                    <a:pt x="958" y="14"/>
                  </a:lnTo>
                  <a:lnTo>
                    <a:pt x="958" y="29"/>
                  </a:lnTo>
                  <a:lnTo>
                    <a:pt x="958" y="4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69" name="Freeform 57"/>
            <p:cNvSpPr>
              <a:spLocks/>
            </p:cNvSpPr>
            <p:nvPr/>
          </p:nvSpPr>
          <p:spPr bwMode="auto">
            <a:xfrm>
              <a:off x="3013" y="2596"/>
              <a:ext cx="123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0"/>
                </a:cxn>
                <a:cxn ang="0">
                  <a:pos x="958" y="14"/>
                </a:cxn>
                <a:cxn ang="0">
                  <a:pos x="0" y="0"/>
                </a:cxn>
              </a:cxnLst>
              <a:rect l="0" t="0" r="r" b="b"/>
              <a:pathLst>
                <a:path w="958" h="14">
                  <a:moveTo>
                    <a:pt x="0" y="0"/>
                  </a:moveTo>
                  <a:lnTo>
                    <a:pt x="958" y="0"/>
                  </a:lnTo>
                  <a:lnTo>
                    <a:pt x="95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70" name="Freeform 58"/>
            <p:cNvSpPr>
              <a:spLocks/>
            </p:cNvSpPr>
            <p:nvPr/>
          </p:nvSpPr>
          <p:spPr bwMode="auto">
            <a:xfrm>
              <a:off x="3013" y="2596"/>
              <a:ext cx="123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0"/>
                </a:cxn>
                <a:cxn ang="0">
                  <a:pos x="958" y="14"/>
                </a:cxn>
                <a:cxn ang="0">
                  <a:pos x="0" y="0"/>
                </a:cxn>
              </a:cxnLst>
              <a:rect l="0" t="0" r="r" b="b"/>
              <a:pathLst>
                <a:path w="958" h="14">
                  <a:moveTo>
                    <a:pt x="0" y="0"/>
                  </a:moveTo>
                  <a:lnTo>
                    <a:pt x="958" y="0"/>
                  </a:lnTo>
                  <a:lnTo>
                    <a:pt x="958" y="1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71" name="Freeform 59"/>
            <p:cNvSpPr>
              <a:spLocks noEditPoints="1"/>
            </p:cNvSpPr>
            <p:nvPr/>
          </p:nvSpPr>
          <p:spPr bwMode="auto">
            <a:xfrm>
              <a:off x="612" y="1194"/>
              <a:ext cx="4431" cy="2369"/>
            </a:xfrm>
            <a:custGeom>
              <a:avLst/>
              <a:gdLst/>
              <a:ahLst/>
              <a:cxnLst>
                <a:cxn ang="0">
                  <a:pos x="2621" y="653"/>
                </a:cxn>
                <a:cxn ang="0">
                  <a:pos x="2621" y="646"/>
                </a:cxn>
                <a:cxn ang="0">
                  <a:pos x="3449" y="646"/>
                </a:cxn>
                <a:cxn ang="0">
                  <a:pos x="2367" y="327"/>
                </a:cxn>
                <a:cxn ang="0">
                  <a:pos x="3449" y="327"/>
                </a:cxn>
                <a:cxn ang="0">
                  <a:pos x="1925" y="123"/>
                </a:cxn>
                <a:cxn ang="0">
                  <a:pos x="1925" y="0"/>
                </a:cxn>
                <a:cxn ang="0">
                  <a:pos x="3449" y="0"/>
                </a:cxn>
                <a:cxn ang="0">
                  <a:pos x="1097" y="1598"/>
                </a:cxn>
                <a:cxn ang="0">
                  <a:pos x="1097" y="1598"/>
                </a:cxn>
                <a:cxn ang="0">
                  <a:pos x="0" y="1598"/>
                </a:cxn>
                <a:cxn ang="0">
                  <a:pos x="2826" y="1024"/>
                </a:cxn>
                <a:cxn ang="0">
                  <a:pos x="2826" y="1620"/>
                </a:cxn>
                <a:cxn ang="0">
                  <a:pos x="3449" y="1620"/>
                </a:cxn>
                <a:cxn ang="0">
                  <a:pos x="2826" y="988"/>
                </a:cxn>
                <a:cxn ang="0">
                  <a:pos x="2826" y="1293"/>
                </a:cxn>
                <a:cxn ang="0">
                  <a:pos x="3449" y="1293"/>
                </a:cxn>
                <a:cxn ang="0">
                  <a:pos x="2826" y="973"/>
                </a:cxn>
                <a:cxn ang="0">
                  <a:pos x="2826" y="973"/>
                </a:cxn>
                <a:cxn ang="0">
                  <a:pos x="3449" y="973"/>
                </a:cxn>
              </a:cxnLst>
              <a:rect l="0" t="0" r="r" b="b"/>
              <a:pathLst>
                <a:path w="3449" h="1620">
                  <a:moveTo>
                    <a:pt x="2621" y="653"/>
                  </a:moveTo>
                  <a:lnTo>
                    <a:pt x="2621" y="646"/>
                  </a:lnTo>
                  <a:lnTo>
                    <a:pt x="3449" y="646"/>
                  </a:lnTo>
                  <a:moveTo>
                    <a:pt x="2367" y="327"/>
                  </a:moveTo>
                  <a:lnTo>
                    <a:pt x="3449" y="327"/>
                  </a:lnTo>
                  <a:moveTo>
                    <a:pt x="1925" y="123"/>
                  </a:moveTo>
                  <a:lnTo>
                    <a:pt x="1925" y="0"/>
                  </a:lnTo>
                  <a:lnTo>
                    <a:pt x="3449" y="0"/>
                  </a:lnTo>
                  <a:moveTo>
                    <a:pt x="1097" y="1598"/>
                  </a:moveTo>
                  <a:lnTo>
                    <a:pt x="1097" y="1598"/>
                  </a:lnTo>
                  <a:lnTo>
                    <a:pt x="0" y="1598"/>
                  </a:lnTo>
                  <a:moveTo>
                    <a:pt x="2826" y="1024"/>
                  </a:moveTo>
                  <a:lnTo>
                    <a:pt x="2826" y="1620"/>
                  </a:lnTo>
                  <a:lnTo>
                    <a:pt x="3449" y="1620"/>
                  </a:lnTo>
                  <a:moveTo>
                    <a:pt x="2826" y="988"/>
                  </a:moveTo>
                  <a:lnTo>
                    <a:pt x="2826" y="1293"/>
                  </a:lnTo>
                  <a:lnTo>
                    <a:pt x="3449" y="1293"/>
                  </a:lnTo>
                  <a:moveTo>
                    <a:pt x="2826" y="973"/>
                  </a:moveTo>
                  <a:lnTo>
                    <a:pt x="2826" y="973"/>
                  </a:lnTo>
                  <a:lnTo>
                    <a:pt x="3449" y="97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72" name="Rectangle 60"/>
            <p:cNvSpPr>
              <a:spLocks noChangeArrowheads="1"/>
            </p:cNvSpPr>
            <p:nvPr/>
          </p:nvSpPr>
          <p:spPr bwMode="auto">
            <a:xfrm>
              <a:off x="4808" y="2024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141373" name="Rectangle 61"/>
            <p:cNvSpPr>
              <a:spLocks noChangeArrowheads="1"/>
            </p:cNvSpPr>
            <p:nvPr/>
          </p:nvSpPr>
          <p:spPr bwMode="auto">
            <a:xfrm>
              <a:off x="4902" y="1501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</a:p>
          </p:txBody>
        </p:sp>
        <p:sp>
          <p:nvSpPr>
            <p:cNvPr id="141374" name="Rectangle 62"/>
            <p:cNvSpPr>
              <a:spLocks noChangeArrowheads="1"/>
            </p:cNvSpPr>
            <p:nvPr/>
          </p:nvSpPr>
          <p:spPr bwMode="auto">
            <a:xfrm>
              <a:off x="4863" y="1026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14%</a:t>
              </a:r>
            </a:p>
          </p:txBody>
        </p:sp>
        <p:sp>
          <p:nvSpPr>
            <p:cNvPr id="141375" name="Rectangle 63"/>
            <p:cNvSpPr>
              <a:spLocks noChangeArrowheads="1"/>
            </p:cNvSpPr>
            <p:nvPr/>
          </p:nvSpPr>
          <p:spPr bwMode="auto">
            <a:xfrm>
              <a:off x="599" y="3385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70%</a:t>
              </a:r>
            </a:p>
          </p:txBody>
        </p:sp>
        <p:sp>
          <p:nvSpPr>
            <p:cNvPr id="141376" name="Rectangle 64"/>
            <p:cNvSpPr>
              <a:spLocks noChangeArrowheads="1"/>
            </p:cNvSpPr>
            <p:nvPr/>
          </p:nvSpPr>
          <p:spPr bwMode="auto">
            <a:xfrm>
              <a:off x="4902" y="3403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141377" name="Rectangle 65"/>
            <p:cNvSpPr>
              <a:spLocks noChangeArrowheads="1"/>
            </p:cNvSpPr>
            <p:nvPr/>
          </p:nvSpPr>
          <p:spPr bwMode="auto">
            <a:xfrm>
              <a:off x="4902" y="2924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0%</a:t>
              </a:r>
            </a:p>
          </p:txBody>
        </p:sp>
        <p:sp>
          <p:nvSpPr>
            <p:cNvPr id="141378" name="Rectangle 66"/>
            <p:cNvSpPr>
              <a:spLocks noChangeArrowheads="1"/>
            </p:cNvSpPr>
            <p:nvPr/>
          </p:nvSpPr>
          <p:spPr bwMode="auto">
            <a:xfrm>
              <a:off x="4902" y="2456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0%</a:t>
              </a:r>
            </a:p>
          </p:txBody>
        </p:sp>
        <p:sp>
          <p:nvSpPr>
            <p:cNvPr id="141379" name="Rectangle 67"/>
            <p:cNvSpPr>
              <a:spLocks noChangeArrowheads="1"/>
            </p:cNvSpPr>
            <p:nvPr/>
          </p:nvSpPr>
          <p:spPr bwMode="auto">
            <a:xfrm>
              <a:off x="4402" y="1842"/>
              <a:ext cx="6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141380" name="Rectangle 68"/>
            <p:cNvSpPr>
              <a:spLocks noChangeArrowheads="1"/>
            </p:cNvSpPr>
            <p:nvPr/>
          </p:nvSpPr>
          <p:spPr bwMode="auto">
            <a:xfrm>
              <a:off x="4502" y="1267"/>
              <a:ext cx="5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141381" name="Rectangle 69"/>
            <p:cNvSpPr>
              <a:spLocks noChangeArrowheads="1"/>
            </p:cNvSpPr>
            <p:nvPr/>
          </p:nvSpPr>
          <p:spPr bwMode="auto">
            <a:xfrm>
              <a:off x="4271" y="799"/>
              <a:ext cx="8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141382" name="Rectangle 70"/>
            <p:cNvSpPr>
              <a:spLocks noChangeArrowheads="1"/>
            </p:cNvSpPr>
            <p:nvPr/>
          </p:nvSpPr>
          <p:spPr bwMode="auto">
            <a:xfrm>
              <a:off x="569" y="3179"/>
              <a:ext cx="4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141383" name="Rectangle 71"/>
            <p:cNvSpPr>
              <a:spLocks noChangeArrowheads="1"/>
            </p:cNvSpPr>
            <p:nvPr/>
          </p:nvSpPr>
          <p:spPr bwMode="auto">
            <a:xfrm>
              <a:off x="4389" y="3205"/>
              <a:ext cx="6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141384" name="Rectangle 72"/>
            <p:cNvSpPr>
              <a:spLocks noChangeArrowheads="1"/>
            </p:cNvSpPr>
            <p:nvPr/>
          </p:nvSpPr>
          <p:spPr bwMode="auto">
            <a:xfrm>
              <a:off x="4916" y="2752"/>
              <a:ext cx="1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141385" name="Rectangle 73"/>
            <p:cNvSpPr>
              <a:spLocks noChangeArrowheads="1"/>
            </p:cNvSpPr>
            <p:nvPr/>
          </p:nvSpPr>
          <p:spPr bwMode="auto">
            <a:xfrm>
              <a:off x="4511" y="2222"/>
              <a:ext cx="5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</p:grpSp>
      <p:sp>
        <p:nvSpPr>
          <p:cNvPr id="141388" name="Text Box 76"/>
          <p:cNvSpPr txBox="1">
            <a:spLocks noChangeArrowheads="1"/>
          </p:cNvSpPr>
          <p:nvPr/>
        </p:nvSpPr>
        <p:spPr bwMode="auto">
          <a:xfrm>
            <a:off x="982663" y="6092825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91" name="Text Box 79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2285-DFDB-4B2A-8A25-8F59FEA7BAA1}" type="slidenum">
              <a:rPr lang="en-US"/>
              <a:pPr/>
              <a:t>49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l"/>
            <a:r>
              <a:rPr lang="es-ES" sz="2800" b="1">
                <a:effectLst/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611188" y="836613"/>
            <a:ext cx="364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Mejor Cancionero</a:t>
            </a:r>
          </a:p>
        </p:txBody>
      </p:sp>
      <p:grpSp>
        <p:nvGrpSpPr>
          <p:cNvPr id="207876" name="Group 4"/>
          <p:cNvGrpSpPr>
            <a:grpSpLocks/>
          </p:cNvGrpSpPr>
          <p:nvPr/>
        </p:nvGrpSpPr>
        <p:grpSpPr bwMode="auto">
          <a:xfrm>
            <a:off x="1258888" y="1993900"/>
            <a:ext cx="6267450" cy="3740150"/>
            <a:chOff x="793" y="1256"/>
            <a:chExt cx="3948" cy="2356"/>
          </a:xfrm>
        </p:grpSpPr>
        <p:sp>
          <p:nvSpPr>
            <p:cNvPr id="207877" name="Freeform 5"/>
            <p:cNvSpPr>
              <a:spLocks/>
            </p:cNvSpPr>
            <p:nvPr/>
          </p:nvSpPr>
          <p:spPr bwMode="auto">
            <a:xfrm>
              <a:off x="2606" y="1799"/>
              <a:ext cx="1007" cy="72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597" y="0"/>
                </a:cxn>
                <a:cxn ang="0">
                  <a:pos x="604" y="7"/>
                </a:cxn>
                <a:cxn ang="0">
                  <a:pos x="617" y="21"/>
                </a:cxn>
                <a:cxn ang="0">
                  <a:pos x="624" y="28"/>
                </a:cxn>
                <a:cxn ang="0">
                  <a:pos x="631" y="42"/>
                </a:cxn>
                <a:cxn ang="0">
                  <a:pos x="645" y="48"/>
                </a:cxn>
                <a:cxn ang="0">
                  <a:pos x="652" y="62"/>
                </a:cxn>
                <a:cxn ang="0">
                  <a:pos x="659" y="76"/>
                </a:cxn>
                <a:cxn ang="0">
                  <a:pos x="665" y="83"/>
                </a:cxn>
                <a:cxn ang="0">
                  <a:pos x="672" y="96"/>
                </a:cxn>
                <a:cxn ang="0">
                  <a:pos x="679" y="110"/>
                </a:cxn>
                <a:cxn ang="0">
                  <a:pos x="686" y="124"/>
                </a:cxn>
                <a:cxn ang="0">
                  <a:pos x="700" y="131"/>
                </a:cxn>
                <a:cxn ang="0">
                  <a:pos x="707" y="144"/>
                </a:cxn>
                <a:cxn ang="0">
                  <a:pos x="714" y="158"/>
                </a:cxn>
                <a:cxn ang="0">
                  <a:pos x="714" y="172"/>
                </a:cxn>
                <a:cxn ang="0">
                  <a:pos x="720" y="186"/>
                </a:cxn>
                <a:cxn ang="0">
                  <a:pos x="727" y="199"/>
                </a:cxn>
                <a:cxn ang="0">
                  <a:pos x="734" y="206"/>
                </a:cxn>
                <a:cxn ang="0">
                  <a:pos x="741" y="220"/>
                </a:cxn>
                <a:cxn ang="0">
                  <a:pos x="748" y="234"/>
                </a:cxn>
                <a:cxn ang="0">
                  <a:pos x="748" y="247"/>
                </a:cxn>
                <a:cxn ang="0">
                  <a:pos x="755" y="261"/>
                </a:cxn>
                <a:cxn ang="0">
                  <a:pos x="762" y="275"/>
                </a:cxn>
                <a:cxn ang="0">
                  <a:pos x="768" y="289"/>
                </a:cxn>
                <a:cxn ang="0">
                  <a:pos x="768" y="302"/>
                </a:cxn>
                <a:cxn ang="0">
                  <a:pos x="775" y="316"/>
                </a:cxn>
                <a:cxn ang="0">
                  <a:pos x="775" y="330"/>
                </a:cxn>
                <a:cxn ang="0">
                  <a:pos x="782" y="343"/>
                </a:cxn>
                <a:cxn ang="0">
                  <a:pos x="782" y="357"/>
                </a:cxn>
                <a:cxn ang="0">
                  <a:pos x="789" y="371"/>
                </a:cxn>
                <a:cxn ang="0">
                  <a:pos x="789" y="385"/>
                </a:cxn>
                <a:cxn ang="0">
                  <a:pos x="796" y="398"/>
                </a:cxn>
                <a:cxn ang="0">
                  <a:pos x="796" y="412"/>
                </a:cxn>
                <a:cxn ang="0">
                  <a:pos x="796" y="426"/>
                </a:cxn>
                <a:cxn ang="0">
                  <a:pos x="796" y="440"/>
                </a:cxn>
                <a:cxn ang="0">
                  <a:pos x="803" y="453"/>
                </a:cxn>
                <a:cxn ang="0">
                  <a:pos x="803" y="467"/>
                </a:cxn>
                <a:cxn ang="0">
                  <a:pos x="803" y="481"/>
                </a:cxn>
                <a:cxn ang="0">
                  <a:pos x="803" y="494"/>
                </a:cxn>
                <a:cxn ang="0">
                  <a:pos x="803" y="508"/>
                </a:cxn>
                <a:cxn ang="0">
                  <a:pos x="803" y="522"/>
                </a:cxn>
                <a:cxn ang="0">
                  <a:pos x="803" y="536"/>
                </a:cxn>
                <a:cxn ang="0">
                  <a:pos x="0" y="536"/>
                </a:cxn>
              </a:cxnLst>
              <a:rect l="0" t="0" r="r" b="b"/>
              <a:pathLst>
                <a:path w="803" h="536">
                  <a:moveTo>
                    <a:pt x="0" y="536"/>
                  </a:moveTo>
                  <a:lnTo>
                    <a:pt x="597" y="0"/>
                  </a:lnTo>
                  <a:lnTo>
                    <a:pt x="604" y="7"/>
                  </a:lnTo>
                  <a:lnTo>
                    <a:pt x="617" y="21"/>
                  </a:lnTo>
                  <a:lnTo>
                    <a:pt x="624" y="28"/>
                  </a:lnTo>
                  <a:lnTo>
                    <a:pt x="631" y="42"/>
                  </a:lnTo>
                  <a:lnTo>
                    <a:pt x="645" y="48"/>
                  </a:lnTo>
                  <a:lnTo>
                    <a:pt x="652" y="62"/>
                  </a:lnTo>
                  <a:lnTo>
                    <a:pt x="659" y="76"/>
                  </a:lnTo>
                  <a:lnTo>
                    <a:pt x="665" y="83"/>
                  </a:lnTo>
                  <a:lnTo>
                    <a:pt x="672" y="96"/>
                  </a:lnTo>
                  <a:lnTo>
                    <a:pt x="679" y="110"/>
                  </a:lnTo>
                  <a:lnTo>
                    <a:pt x="686" y="124"/>
                  </a:lnTo>
                  <a:lnTo>
                    <a:pt x="700" y="131"/>
                  </a:lnTo>
                  <a:lnTo>
                    <a:pt x="707" y="144"/>
                  </a:lnTo>
                  <a:lnTo>
                    <a:pt x="714" y="158"/>
                  </a:lnTo>
                  <a:lnTo>
                    <a:pt x="714" y="172"/>
                  </a:lnTo>
                  <a:lnTo>
                    <a:pt x="720" y="186"/>
                  </a:lnTo>
                  <a:lnTo>
                    <a:pt x="727" y="199"/>
                  </a:lnTo>
                  <a:lnTo>
                    <a:pt x="734" y="206"/>
                  </a:lnTo>
                  <a:lnTo>
                    <a:pt x="741" y="220"/>
                  </a:lnTo>
                  <a:lnTo>
                    <a:pt x="748" y="234"/>
                  </a:lnTo>
                  <a:lnTo>
                    <a:pt x="748" y="247"/>
                  </a:lnTo>
                  <a:lnTo>
                    <a:pt x="755" y="261"/>
                  </a:lnTo>
                  <a:lnTo>
                    <a:pt x="762" y="275"/>
                  </a:lnTo>
                  <a:lnTo>
                    <a:pt x="768" y="289"/>
                  </a:lnTo>
                  <a:lnTo>
                    <a:pt x="768" y="302"/>
                  </a:lnTo>
                  <a:lnTo>
                    <a:pt x="775" y="316"/>
                  </a:lnTo>
                  <a:lnTo>
                    <a:pt x="775" y="330"/>
                  </a:lnTo>
                  <a:lnTo>
                    <a:pt x="782" y="343"/>
                  </a:lnTo>
                  <a:lnTo>
                    <a:pt x="782" y="357"/>
                  </a:lnTo>
                  <a:lnTo>
                    <a:pt x="789" y="371"/>
                  </a:lnTo>
                  <a:lnTo>
                    <a:pt x="789" y="385"/>
                  </a:lnTo>
                  <a:lnTo>
                    <a:pt x="796" y="398"/>
                  </a:lnTo>
                  <a:lnTo>
                    <a:pt x="796" y="412"/>
                  </a:lnTo>
                  <a:lnTo>
                    <a:pt x="796" y="426"/>
                  </a:lnTo>
                  <a:lnTo>
                    <a:pt x="796" y="440"/>
                  </a:lnTo>
                  <a:lnTo>
                    <a:pt x="803" y="453"/>
                  </a:lnTo>
                  <a:lnTo>
                    <a:pt x="803" y="467"/>
                  </a:lnTo>
                  <a:lnTo>
                    <a:pt x="803" y="481"/>
                  </a:lnTo>
                  <a:lnTo>
                    <a:pt x="803" y="494"/>
                  </a:lnTo>
                  <a:lnTo>
                    <a:pt x="803" y="508"/>
                  </a:lnTo>
                  <a:lnTo>
                    <a:pt x="803" y="522"/>
                  </a:lnTo>
                  <a:lnTo>
                    <a:pt x="803" y="536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0099CC"/>
            </a:solidFill>
            <a:ln w="11176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78" name="Freeform 6"/>
            <p:cNvSpPr>
              <a:spLocks/>
            </p:cNvSpPr>
            <p:nvPr/>
          </p:nvSpPr>
          <p:spPr bwMode="auto">
            <a:xfrm>
              <a:off x="2606" y="1799"/>
              <a:ext cx="1007" cy="722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597" y="0"/>
                </a:cxn>
                <a:cxn ang="0">
                  <a:pos x="604" y="7"/>
                </a:cxn>
                <a:cxn ang="0">
                  <a:pos x="617" y="21"/>
                </a:cxn>
                <a:cxn ang="0">
                  <a:pos x="624" y="28"/>
                </a:cxn>
                <a:cxn ang="0">
                  <a:pos x="631" y="42"/>
                </a:cxn>
                <a:cxn ang="0">
                  <a:pos x="645" y="48"/>
                </a:cxn>
                <a:cxn ang="0">
                  <a:pos x="652" y="62"/>
                </a:cxn>
                <a:cxn ang="0">
                  <a:pos x="659" y="76"/>
                </a:cxn>
                <a:cxn ang="0">
                  <a:pos x="665" y="83"/>
                </a:cxn>
                <a:cxn ang="0">
                  <a:pos x="672" y="96"/>
                </a:cxn>
                <a:cxn ang="0">
                  <a:pos x="679" y="110"/>
                </a:cxn>
                <a:cxn ang="0">
                  <a:pos x="686" y="124"/>
                </a:cxn>
                <a:cxn ang="0">
                  <a:pos x="700" y="131"/>
                </a:cxn>
                <a:cxn ang="0">
                  <a:pos x="707" y="144"/>
                </a:cxn>
                <a:cxn ang="0">
                  <a:pos x="714" y="158"/>
                </a:cxn>
                <a:cxn ang="0">
                  <a:pos x="714" y="172"/>
                </a:cxn>
                <a:cxn ang="0">
                  <a:pos x="720" y="186"/>
                </a:cxn>
                <a:cxn ang="0">
                  <a:pos x="727" y="199"/>
                </a:cxn>
                <a:cxn ang="0">
                  <a:pos x="734" y="206"/>
                </a:cxn>
                <a:cxn ang="0">
                  <a:pos x="741" y="220"/>
                </a:cxn>
                <a:cxn ang="0">
                  <a:pos x="748" y="234"/>
                </a:cxn>
                <a:cxn ang="0">
                  <a:pos x="748" y="247"/>
                </a:cxn>
                <a:cxn ang="0">
                  <a:pos x="755" y="261"/>
                </a:cxn>
                <a:cxn ang="0">
                  <a:pos x="762" y="275"/>
                </a:cxn>
                <a:cxn ang="0">
                  <a:pos x="768" y="289"/>
                </a:cxn>
                <a:cxn ang="0">
                  <a:pos x="768" y="302"/>
                </a:cxn>
                <a:cxn ang="0">
                  <a:pos x="775" y="316"/>
                </a:cxn>
                <a:cxn ang="0">
                  <a:pos x="775" y="330"/>
                </a:cxn>
                <a:cxn ang="0">
                  <a:pos x="782" y="343"/>
                </a:cxn>
                <a:cxn ang="0">
                  <a:pos x="782" y="357"/>
                </a:cxn>
                <a:cxn ang="0">
                  <a:pos x="789" y="371"/>
                </a:cxn>
                <a:cxn ang="0">
                  <a:pos x="789" y="385"/>
                </a:cxn>
                <a:cxn ang="0">
                  <a:pos x="796" y="398"/>
                </a:cxn>
                <a:cxn ang="0">
                  <a:pos x="796" y="412"/>
                </a:cxn>
                <a:cxn ang="0">
                  <a:pos x="796" y="426"/>
                </a:cxn>
                <a:cxn ang="0">
                  <a:pos x="796" y="440"/>
                </a:cxn>
                <a:cxn ang="0">
                  <a:pos x="803" y="453"/>
                </a:cxn>
                <a:cxn ang="0">
                  <a:pos x="803" y="467"/>
                </a:cxn>
                <a:cxn ang="0">
                  <a:pos x="803" y="481"/>
                </a:cxn>
                <a:cxn ang="0">
                  <a:pos x="803" y="494"/>
                </a:cxn>
                <a:cxn ang="0">
                  <a:pos x="803" y="508"/>
                </a:cxn>
                <a:cxn ang="0">
                  <a:pos x="803" y="522"/>
                </a:cxn>
                <a:cxn ang="0">
                  <a:pos x="803" y="536"/>
                </a:cxn>
                <a:cxn ang="0">
                  <a:pos x="0" y="536"/>
                </a:cxn>
              </a:cxnLst>
              <a:rect l="0" t="0" r="r" b="b"/>
              <a:pathLst>
                <a:path w="803" h="536">
                  <a:moveTo>
                    <a:pt x="0" y="536"/>
                  </a:moveTo>
                  <a:lnTo>
                    <a:pt x="597" y="0"/>
                  </a:lnTo>
                  <a:lnTo>
                    <a:pt x="604" y="7"/>
                  </a:lnTo>
                  <a:lnTo>
                    <a:pt x="617" y="21"/>
                  </a:lnTo>
                  <a:lnTo>
                    <a:pt x="624" y="28"/>
                  </a:lnTo>
                  <a:lnTo>
                    <a:pt x="631" y="42"/>
                  </a:lnTo>
                  <a:lnTo>
                    <a:pt x="645" y="48"/>
                  </a:lnTo>
                  <a:lnTo>
                    <a:pt x="652" y="62"/>
                  </a:lnTo>
                  <a:lnTo>
                    <a:pt x="659" y="76"/>
                  </a:lnTo>
                  <a:lnTo>
                    <a:pt x="665" y="83"/>
                  </a:lnTo>
                  <a:lnTo>
                    <a:pt x="672" y="96"/>
                  </a:lnTo>
                  <a:lnTo>
                    <a:pt x="679" y="110"/>
                  </a:lnTo>
                  <a:lnTo>
                    <a:pt x="686" y="124"/>
                  </a:lnTo>
                  <a:lnTo>
                    <a:pt x="700" y="131"/>
                  </a:lnTo>
                  <a:lnTo>
                    <a:pt x="707" y="144"/>
                  </a:lnTo>
                  <a:lnTo>
                    <a:pt x="714" y="158"/>
                  </a:lnTo>
                  <a:lnTo>
                    <a:pt x="714" y="172"/>
                  </a:lnTo>
                  <a:lnTo>
                    <a:pt x="720" y="186"/>
                  </a:lnTo>
                  <a:lnTo>
                    <a:pt x="727" y="199"/>
                  </a:lnTo>
                  <a:lnTo>
                    <a:pt x="734" y="206"/>
                  </a:lnTo>
                  <a:lnTo>
                    <a:pt x="741" y="220"/>
                  </a:lnTo>
                  <a:lnTo>
                    <a:pt x="748" y="234"/>
                  </a:lnTo>
                  <a:lnTo>
                    <a:pt x="748" y="247"/>
                  </a:lnTo>
                  <a:lnTo>
                    <a:pt x="755" y="261"/>
                  </a:lnTo>
                  <a:lnTo>
                    <a:pt x="762" y="275"/>
                  </a:lnTo>
                  <a:lnTo>
                    <a:pt x="768" y="289"/>
                  </a:lnTo>
                  <a:lnTo>
                    <a:pt x="768" y="302"/>
                  </a:lnTo>
                  <a:lnTo>
                    <a:pt x="775" y="316"/>
                  </a:lnTo>
                  <a:lnTo>
                    <a:pt x="775" y="330"/>
                  </a:lnTo>
                  <a:lnTo>
                    <a:pt x="782" y="343"/>
                  </a:lnTo>
                  <a:lnTo>
                    <a:pt x="782" y="357"/>
                  </a:lnTo>
                  <a:lnTo>
                    <a:pt x="789" y="371"/>
                  </a:lnTo>
                  <a:lnTo>
                    <a:pt x="789" y="385"/>
                  </a:lnTo>
                  <a:lnTo>
                    <a:pt x="796" y="398"/>
                  </a:lnTo>
                  <a:lnTo>
                    <a:pt x="796" y="412"/>
                  </a:lnTo>
                  <a:lnTo>
                    <a:pt x="796" y="426"/>
                  </a:lnTo>
                  <a:lnTo>
                    <a:pt x="796" y="440"/>
                  </a:lnTo>
                  <a:lnTo>
                    <a:pt x="803" y="453"/>
                  </a:lnTo>
                  <a:lnTo>
                    <a:pt x="803" y="467"/>
                  </a:lnTo>
                  <a:lnTo>
                    <a:pt x="803" y="481"/>
                  </a:lnTo>
                  <a:lnTo>
                    <a:pt x="803" y="494"/>
                  </a:lnTo>
                  <a:lnTo>
                    <a:pt x="803" y="508"/>
                  </a:lnTo>
                  <a:lnTo>
                    <a:pt x="803" y="522"/>
                  </a:lnTo>
                  <a:lnTo>
                    <a:pt x="803" y="536"/>
                  </a:lnTo>
                  <a:lnTo>
                    <a:pt x="0" y="53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79" name="Freeform 7"/>
            <p:cNvSpPr>
              <a:spLocks/>
            </p:cNvSpPr>
            <p:nvPr/>
          </p:nvSpPr>
          <p:spPr bwMode="auto">
            <a:xfrm>
              <a:off x="2606" y="1494"/>
              <a:ext cx="749" cy="1027"/>
            </a:xfrm>
            <a:custGeom>
              <a:avLst/>
              <a:gdLst/>
              <a:ahLst/>
              <a:cxnLst>
                <a:cxn ang="0">
                  <a:pos x="597" y="226"/>
                </a:cxn>
                <a:cxn ang="0">
                  <a:pos x="590" y="213"/>
                </a:cxn>
                <a:cxn ang="0">
                  <a:pos x="576" y="199"/>
                </a:cxn>
                <a:cxn ang="0">
                  <a:pos x="569" y="192"/>
                </a:cxn>
                <a:cxn ang="0">
                  <a:pos x="556" y="185"/>
                </a:cxn>
                <a:cxn ang="0">
                  <a:pos x="549" y="171"/>
                </a:cxn>
                <a:cxn ang="0">
                  <a:pos x="535" y="165"/>
                </a:cxn>
                <a:cxn ang="0">
                  <a:pos x="528" y="151"/>
                </a:cxn>
                <a:cxn ang="0">
                  <a:pos x="515" y="144"/>
                </a:cxn>
                <a:cxn ang="0">
                  <a:pos x="508" y="137"/>
                </a:cxn>
                <a:cxn ang="0">
                  <a:pos x="494" y="123"/>
                </a:cxn>
                <a:cxn ang="0">
                  <a:pos x="480" y="117"/>
                </a:cxn>
                <a:cxn ang="0">
                  <a:pos x="473" y="110"/>
                </a:cxn>
                <a:cxn ang="0">
                  <a:pos x="460" y="103"/>
                </a:cxn>
                <a:cxn ang="0">
                  <a:pos x="446" y="96"/>
                </a:cxn>
                <a:cxn ang="0">
                  <a:pos x="439" y="89"/>
                </a:cxn>
                <a:cxn ang="0">
                  <a:pos x="425" y="75"/>
                </a:cxn>
                <a:cxn ang="0">
                  <a:pos x="412" y="68"/>
                </a:cxn>
                <a:cxn ang="0">
                  <a:pos x="398" y="62"/>
                </a:cxn>
                <a:cxn ang="0">
                  <a:pos x="391" y="55"/>
                </a:cxn>
                <a:cxn ang="0">
                  <a:pos x="377" y="48"/>
                </a:cxn>
                <a:cxn ang="0">
                  <a:pos x="364" y="41"/>
                </a:cxn>
                <a:cxn ang="0">
                  <a:pos x="350" y="34"/>
                </a:cxn>
                <a:cxn ang="0">
                  <a:pos x="336" y="34"/>
                </a:cxn>
                <a:cxn ang="0">
                  <a:pos x="323" y="27"/>
                </a:cxn>
                <a:cxn ang="0">
                  <a:pos x="316" y="20"/>
                </a:cxn>
                <a:cxn ang="0">
                  <a:pos x="302" y="14"/>
                </a:cxn>
                <a:cxn ang="0">
                  <a:pos x="288" y="7"/>
                </a:cxn>
                <a:cxn ang="0">
                  <a:pos x="275" y="7"/>
                </a:cxn>
                <a:cxn ang="0">
                  <a:pos x="261" y="0"/>
                </a:cxn>
                <a:cxn ang="0">
                  <a:pos x="0" y="762"/>
                </a:cxn>
                <a:cxn ang="0">
                  <a:pos x="597" y="226"/>
                </a:cxn>
              </a:cxnLst>
              <a:rect l="0" t="0" r="r" b="b"/>
              <a:pathLst>
                <a:path w="597" h="762">
                  <a:moveTo>
                    <a:pt x="597" y="226"/>
                  </a:moveTo>
                  <a:lnTo>
                    <a:pt x="590" y="213"/>
                  </a:lnTo>
                  <a:lnTo>
                    <a:pt x="576" y="199"/>
                  </a:lnTo>
                  <a:lnTo>
                    <a:pt x="569" y="192"/>
                  </a:lnTo>
                  <a:lnTo>
                    <a:pt x="556" y="185"/>
                  </a:lnTo>
                  <a:lnTo>
                    <a:pt x="549" y="171"/>
                  </a:lnTo>
                  <a:lnTo>
                    <a:pt x="535" y="165"/>
                  </a:lnTo>
                  <a:lnTo>
                    <a:pt x="528" y="151"/>
                  </a:lnTo>
                  <a:lnTo>
                    <a:pt x="515" y="144"/>
                  </a:lnTo>
                  <a:lnTo>
                    <a:pt x="508" y="137"/>
                  </a:lnTo>
                  <a:lnTo>
                    <a:pt x="494" y="123"/>
                  </a:lnTo>
                  <a:lnTo>
                    <a:pt x="480" y="117"/>
                  </a:lnTo>
                  <a:lnTo>
                    <a:pt x="473" y="110"/>
                  </a:lnTo>
                  <a:lnTo>
                    <a:pt x="460" y="103"/>
                  </a:lnTo>
                  <a:lnTo>
                    <a:pt x="446" y="96"/>
                  </a:lnTo>
                  <a:lnTo>
                    <a:pt x="439" y="89"/>
                  </a:lnTo>
                  <a:lnTo>
                    <a:pt x="425" y="75"/>
                  </a:lnTo>
                  <a:lnTo>
                    <a:pt x="412" y="68"/>
                  </a:lnTo>
                  <a:lnTo>
                    <a:pt x="398" y="62"/>
                  </a:lnTo>
                  <a:lnTo>
                    <a:pt x="391" y="55"/>
                  </a:lnTo>
                  <a:lnTo>
                    <a:pt x="377" y="48"/>
                  </a:lnTo>
                  <a:lnTo>
                    <a:pt x="364" y="41"/>
                  </a:lnTo>
                  <a:lnTo>
                    <a:pt x="350" y="34"/>
                  </a:lnTo>
                  <a:lnTo>
                    <a:pt x="336" y="34"/>
                  </a:lnTo>
                  <a:lnTo>
                    <a:pt x="323" y="27"/>
                  </a:lnTo>
                  <a:lnTo>
                    <a:pt x="316" y="20"/>
                  </a:lnTo>
                  <a:lnTo>
                    <a:pt x="302" y="14"/>
                  </a:lnTo>
                  <a:lnTo>
                    <a:pt x="288" y="7"/>
                  </a:lnTo>
                  <a:lnTo>
                    <a:pt x="275" y="7"/>
                  </a:lnTo>
                  <a:lnTo>
                    <a:pt x="261" y="0"/>
                  </a:lnTo>
                  <a:lnTo>
                    <a:pt x="0" y="762"/>
                  </a:lnTo>
                  <a:lnTo>
                    <a:pt x="597" y="226"/>
                  </a:lnTo>
                  <a:close/>
                </a:path>
              </a:pathLst>
            </a:custGeom>
            <a:solidFill>
              <a:srgbClr val="00CCFF"/>
            </a:solidFill>
            <a:ln w="11176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0" name="Freeform 8"/>
            <p:cNvSpPr>
              <a:spLocks/>
            </p:cNvSpPr>
            <p:nvPr/>
          </p:nvSpPr>
          <p:spPr bwMode="auto">
            <a:xfrm>
              <a:off x="2606" y="1494"/>
              <a:ext cx="749" cy="1027"/>
            </a:xfrm>
            <a:custGeom>
              <a:avLst/>
              <a:gdLst/>
              <a:ahLst/>
              <a:cxnLst>
                <a:cxn ang="0">
                  <a:pos x="0" y="762"/>
                </a:cxn>
                <a:cxn ang="0">
                  <a:pos x="261" y="0"/>
                </a:cxn>
                <a:cxn ang="0">
                  <a:pos x="275" y="7"/>
                </a:cxn>
                <a:cxn ang="0">
                  <a:pos x="288" y="7"/>
                </a:cxn>
                <a:cxn ang="0">
                  <a:pos x="302" y="14"/>
                </a:cxn>
                <a:cxn ang="0">
                  <a:pos x="316" y="20"/>
                </a:cxn>
                <a:cxn ang="0">
                  <a:pos x="323" y="27"/>
                </a:cxn>
                <a:cxn ang="0">
                  <a:pos x="336" y="34"/>
                </a:cxn>
                <a:cxn ang="0">
                  <a:pos x="350" y="34"/>
                </a:cxn>
                <a:cxn ang="0">
                  <a:pos x="364" y="41"/>
                </a:cxn>
                <a:cxn ang="0">
                  <a:pos x="377" y="48"/>
                </a:cxn>
                <a:cxn ang="0">
                  <a:pos x="391" y="55"/>
                </a:cxn>
                <a:cxn ang="0">
                  <a:pos x="398" y="62"/>
                </a:cxn>
                <a:cxn ang="0">
                  <a:pos x="412" y="68"/>
                </a:cxn>
                <a:cxn ang="0">
                  <a:pos x="425" y="75"/>
                </a:cxn>
                <a:cxn ang="0">
                  <a:pos x="439" y="89"/>
                </a:cxn>
                <a:cxn ang="0">
                  <a:pos x="446" y="96"/>
                </a:cxn>
                <a:cxn ang="0">
                  <a:pos x="460" y="103"/>
                </a:cxn>
                <a:cxn ang="0">
                  <a:pos x="473" y="110"/>
                </a:cxn>
                <a:cxn ang="0">
                  <a:pos x="480" y="117"/>
                </a:cxn>
                <a:cxn ang="0">
                  <a:pos x="494" y="123"/>
                </a:cxn>
                <a:cxn ang="0">
                  <a:pos x="508" y="137"/>
                </a:cxn>
                <a:cxn ang="0">
                  <a:pos x="515" y="144"/>
                </a:cxn>
                <a:cxn ang="0">
                  <a:pos x="528" y="151"/>
                </a:cxn>
                <a:cxn ang="0">
                  <a:pos x="535" y="165"/>
                </a:cxn>
                <a:cxn ang="0">
                  <a:pos x="549" y="171"/>
                </a:cxn>
                <a:cxn ang="0">
                  <a:pos x="556" y="185"/>
                </a:cxn>
                <a:cxn ang="0">
                  <a:pos x="569" y="192"/>
                </a:cxn>
                <a:cxn ang="0">
                  <a:pos x="576" y="199"/>
                </a:cxn>
                <a:cxn ang="0">
                  <a:pos x="590" y="213"/>
                </a:cxn>
                <a:cxn ang="0">
                  <a:pos x="597" y="226"/>
                </a:cxn>
                <a:cxn ang="0">
                  <a:pos x="0" y="762"/>
                </a:cxn>
              </a:cxnLst>
              <a:rect l="0" t="0" r="r" b="b"/>
              <a:pathLst>
                <a:path w="597" h="762">
                  <a:moveTo>
                    <a:pt x="0" y="762"/>
                  </a:moveTo>
                  <a:lnTo>
                    <a:pt x="261" y="0"/>
                  </a:lnTo>
                  <a:lnTo>
                    <a:pt x="275" y="7"/>
                  </a:lnTo>
                  <a:lnTo>
                    <a:pt x="288" y="7"/>
                  </a:lnTo>
                  <a:lnTo>
                    <a:pt x="302" y="14"/>
                  </a:lnTo>
                  <a:lnTo>
                    <a:pt x="316" y="20"/>
                  </a:lnTo>
                  <a:lnTo>
                    <a:pt x="323" y="27"/>
                  </a:lnTo>
                  <a:lnTo>
                    <a:pt x="336" y="34"/>
                  </a:lnTo>
                  <a:lnTo>
                    <a:pt x="350" y="34"/>
                  </a:lnTo>
                  <a:lnTo>
                    <a:pt x="364" y="41"/>
                  </a:lnTo>
                  <a:lnTo>
                    <a:pt x="377" y="48"/>
                  </a:lnTo>
                  <a:lnTo>
                    <a:pt x="391" y="55"/>
                  </a:lnTo>
                  <a:lnTo>
                    <a:pt x="398" y="62"/>
                  </a:lnTo>
                  <a:lnTo>
                    <a:pt x="412" y="68"/>
                  </a:lnTo>
                  <a:lnTo>
                    <a:pt x="425" y="75"/>
                  </a:lnTo>
                  <a:lnTo>
                    <a:pt x="439" y="89"/>
                  </a:lnTo>
                  <a:lnTo>
                    <a:pt x="446" y="96"/>
                  </a:lnTo>
                  <a:lnTo>
                    <a:pt x="460" y="103"/>
                  </a:lnTo>
                  <a:lnTo>
                    <a:pt x="473" y="110"/>
                  </a:lnTo>
                  <a:lnTo>
                    <a:pt x="480" y="117"/>
                  </a:lnTo>
                  <a:lnTo>
                    <a:pt x="494" y="123"/>
                  </a:lnTo>
                  <a:lnTo>
                    <a:pt x="508" y="137"/>
                  </a:lnTo>
                  <a:lnTo>
                    <a:pt x="515" y="144"/>
                  </a:lnTo>
                  <a:lnTo>
                    <a:pt x="528" y="151"/>
                  </a:lnTo>
                  <a:lnTo>
                    <a:pt x="535" y="165"/>
                  </a:lnTo>
                  <a:lnTo>
                    <a:pt x="549" y="171"/>
                  </a:lnTo>
                  <a:lnTo>
                    <a:pt x="556" y="185"/>
                  </a:lnTo>
                  <a:lnTo>
                    <a:pt x="569" y="192"/>
                  </a:lnTo>
                  <a:lnTo>
                    <a:pt x="576" y="199"/>
                  </a:lnTo>
                  <a:lnTo>
                    <a:pt x="590" y="213"/>
                  </a:lnTo>
                  <a:lnTo>
                    <a:pt x="597" y="226"/>
                  </a:lnTo>
                  <a:lnTo>
                    <a:pt x="0" y="76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1" name="Freeform 9"/>
            <p:cNvSpPr>
              <a:spLocks/>
            </p:cNvSpPr>
            <p:nvPr/>
          </p:nvSpPr>
          <p:spPr bwMode="auto">
            <a:xfrm>
              <a:off x="2177" y="1429"/>
              <a:ext cx="756" cy="1092"/>
            </a:xfrm>
            <a:custGeom>
              <a:avLst/>
              <a:gdLst/>
              <a:ahLst/>
              <a:cxnLst>
                <a:cxn ang="0">
                  <a:pos x="343" y="810"/>
                </a:cxn>
                <a:cxn ang="0">
                  <a:pos x="0" y="82"/>
                </a:cxn>
                <a:cxn ang="0">
                  <a:pos x="14" y="75"/>
                </a:cxn>
                <a:cxn ang="0">
                  <a:pos x="21" y="68"/>
                </a:cxn>
                <a:cxn ang="0">
                  <a:pos x="35" y="62"/>
                </a:cxn>
                <a:cxn ang="0">
                  <a:pos x="48" y="55"/>
                </a:cxn>
                <a:cxn ang="0">
                  <a:pos x="62" y="55"/>
                </a:cxn>
                <a:cxn ang="0">
                  <a:pos x="76" y="48"/>
                </a:cxn>
                <a:cxn ang="0">
                  <a:pos x="89" y="41"/>
                </a:cxn>
                <a:cxn ang="0">
                  <a:pos x="103" y="41"/>
                </a:cxn>
                <a:cxn ang="0">
                  <a:pos x="117" y="34"/>
                </a:cxn>
                <a:cxn ang="0">
                  <a:pos x="131" y="34"/>
                </a:cxn>
                <a:cxn ang="0">
                  <a:pos x="144" y="27"/>
                </a:cxn>
                <a:cxn ang="0">
                  <a:pos x="158" y="27"/>
                </a:cxn>
                <a:cxn ang="0">
                  <a:pos x="172" y="20"/>
                </a:cxn>
                <a:cxn ang="0">
                  <a:pos x="185" y="20"/>
                </a:cxn>
                <a:cxn ang="0">
                  <a:pos x="199" y="14"/>
                </a:cxn>
                <a:cxn ang="0">
                  <a:pos x="213" y="14"/>
                </a:cxn>
                <a:cxn ang="0">
                  <a:pos x="227" y="14"/>
                </a:cxn>
                <a:cxn ang="0">
                  <a:pos x="240" y="7"/>
                </a:cxn>
                <a:cxn ang="0">
                  <a:pos x="254" y="7"/>
                </a:cxn>
                <a:cxn ang="0">
                  <a:pos x="268" y="7"/>
                </a:cxn>
                <a:cxn ang="0">
                  <a:pos x="281" y="7"/>
                </a:cxn>
                <a:cxn ang="0">
                  <a:pos x="295" y="7"/>
                </a:cxn>
                <a:cxn ang="0">
                  <a:pos x="309" y="7"/>
                </a:cxn>
                <a:cxn ang="0">
                  <a:pos x="323" y="7"/>
                </a:cxn>
                <a:cxn ang="0">
                  <a:pos x="343" y="0"/>
                </a:cxn>
                <a:cxn ang="0">
                  <a:pos x="357" y="7"/>
                </a:cxn>
                <a:cxn ang="0">
                  <a:pos x="371" y="7"/>
                </a:cxn>
                <a:cxn ang="0">
                  <a:pos x="384" y="7"/>
                </a:cxn>
                <a:cxn ang="0">
                  <a:pos x="398" y="7"/>
                </a:cxn>
                <a:cxn ang="0">
                  <a:pos x="412" y="7"/>
                </a:cxn>
                <a:cxn ang="0">
                  <a:pos x="425" y="7"/>
                </a:cxn>
                <a:cxn ang="0">
                  <a:pos x="439" y="7"/>
                </a:cxn>
                <a:cxn ang="0">
                  <a:pos x="453" y="14"/>
                </a:cxn>
                <a:cxn ang="0">
                  <a:pos x="467" y="14"/>
                </a:cxn>
                <a:cxn ang="0">
                  <a:pos x="480" y="14"/>
                </a:cxn>
                <a:cxn ang="0">
                  <a:pos x="494" y="20"/>
                </a:cxn>
                <a:cxn ang="0">
                  <a:pos x="508" y="20"/>
                </a:cxn>
                <a:cxn ang="0">
                  <a:pos x="522" y="27"/>
                </a:cxn>
                <a:cxn ang="0">
                  <a:pos x="535" y="27"/>
                </a:cxn>
                <a:cxn ang="0">
                  <a:pos x="549" y="34"/>
                </a:cxn>
                <a:cxn ang="0">
                  <a:pos x="563" y="34"/>
                </a:cxn>
                <a:cxn ang="0">
                  <a:pos x="576" y="41"/>
                </a:cxn>
                <a:cxn ang="0">
                  <a:pos x="590" y="41"/>
                </a:cxn>
                <a:cxn ang="0">
                  <a:pos x="604" y="48"/>
                </a:cxn>
                <a:cxn ang="0">
                  <a:pos x="343" y="810"/>
                </a:cxn>
              </a:cxnLst>
              <a:rect l="0" t="0" r="r" b="b"/>
              <a:pathLst>
                <a:path w="604" h="810">
                  <a:moveTo>
                    <a:pt x="343" y="810"/>
                  </a:moveTo>
                  <a:lnTo>
                    <a:pt x="0" y="82"/>
                  </a:lnTo>
                  <a:lnTo>
                    <a:pt x="14" y="75"/>
                  </a:lnTo>
                  <a:lnTo>
                    <a:pt x="21" y="68"/>
                  </a:lnTo>
                  <a:lnTo>
                    <a:pt x="35" y="62"/>
                  </a:lnTo>
                  <a:lnTo>
                    <a:pt x="48" y="55"/>
                  </a:lnTo>
                  <a:lnTo>
                    <a:pt x="62" y="55"/>
                  </a:lnTo>
                  <a:lnTo>
                    <a:pt x="76" y="48"/>
                  </a:lnTo>
                  <a:lnTo>
                    <a:pt x="89" y="41"/>
                  </a:lnTo>
                  <a:lnTo>
                    <a:pt x="103" y="41"/>
                  </a:lnTo>
                  <a:lnTo>
                    <a:pt x="117" y="34"/>
                  </a:lnTo>
                  <a:lnTo>
                    <a:pt x="131" y="34"/>
                  </a:lnTo>
                  <a:lnTo>
                    <a:pt x="144" y="27"/>
                  </a:lnTo>
                  <a:lnTo>
                    <a:pt x="158" y="27"/>
                  </a:lnTo>
                  <a:lnTo>
                    <a:pt x="172" y="20"/>
                  </a:lnTo>
                  <a:lnTo>
                    <a:pt x="185" y="20"/>
                  </a:lnTo>
                  <a:lnTo>
                    <a:pt x="199" y="14"/>
                  </a:lnTo>
                  <a:lnTo>
                    <a:pt x="213" y="14"/>
                  </a:lnTo>
                  <a:lnTo>
                    <a:pt x="227" y="14"/>
                  </a:lnTo>
                  <a:lnTo>
                    <a:pt x="240" y="7"/>
                  </a:lnTo>
                  <a:lnTo>
                    <a:pt x="254" y="7"/>
                  </a:lnTo>
                  <a:lnTo>
                    <a:pt x="268" y="7"/>
                  </a:lnTo>
                  <a:lnTo>
                    <a:pt x="281" y="7"/>
                  </a:lnTo>
                  <a:lnTo>
                    <a:pt x="295" y="7"/>
                  </a:lnTo>
                  <a:lnTo>
                    <a:pt x="309" y="7"/>
                  </a:lnTo>
                  <a:lnTo>
                    <a:pt x="323" y="7"/>
                  </a:lnTo>
                  <a:lnTo>
                    <a:pt x="343" y="0"/>
                  </a:lnTo>
                  <a:lnTo>
                    <a:pt x="357" y="7"/>
                  </a:lnTo>
                  <a:lnTo>
                    <a:pt x="371" y="7"/>
                  </a:lnTo>
                  <a:lnTo>
                    <a:pt x="384" y="7"/>
                  </a:lnTo>
                  <a:lnTo>
                    <a:pt x="398" y="7"/>
                  </a:lnTo>
                  <a:lnTo>
                    <a:pt x="412" y="7"/>
                  </a:lnTo>
                  <a:lnTo>
                    <a:pt x="425" y="7"/>
                  </a:lnTo>
                  <a:lnTo>
                    <a:pt x="439" y="7"/>
                  </a:lnTo>
                  <a:lnTo>
                    <a:pt x="453" y="14"/>
                  </a:lnTo>
                  <a:lnTo>
                    <a:pt x="467" y="14"/>
                  </a:lnTo>
                  <a:lnTo>
                    <a:pt x="480" y="14"/>
                  </a:lnTo>
                  <a:lnTo>
                    <a:pt x="494" y="20"/>
                  </a:lnTo>
                  <a:lnTo>
                    <a:pt x="508" y="20"/>
                  </a:lnTo>
                  <a:lnTo>
                    <a:pt x="522" y="27"/>
                  </a:lnTo>
                  <a:lnTo>
                    <a:pt x="535" y="27"/>
                  </a:lnTo>
                  <a:lnTo>
                    <a:pt x="549" y="34"/>
                  </a:lnTo>
                  <a:lnTo>
                    <a:pt x="563" y="34"/>
                  </a:lnTo>
                  <a:lnTo>
                    <a:pt x="576" y="41"/>
                  </a:lnTo>
                  <a:lnTo>
                    <a:pt x="590" y="41"/>
                  </a:lnTo>
                  <a:lnTo>
                    <a:pt x="604" y="48"/>
                  </a:lnTo>
                  <a:lnTo>
                    <a:pt x="343" y="810"/>
                  </a:ln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1176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2" name="Freeform 10"/>
            <p:cNvSpPr>
              <a:spLocks/>
            </p:cNvSpPr>
            <p:nvPr/>
          </p:nvSpPr>
          <p:spPr bwMode="auto">
            <a:xfrm>
              <a:off x="2177" y="1429"/>
              <a:ext cx="756" cy="1092"/>
            </a:xfrm>
            <a:custGeom>
              <a:avLst/>
              <a:gdLst/>
              <a:ahLst/>
              <a:cxnLst>
                <a:cxn ang="0">
                  <a:pos x="343" y="810"/>
                </a:cxn>
                <a:cxn ang="0">
                  <a:pos x="0" y="82"/>
                </a:cxn>
                <a:cxn ang="0">
                  <a:pos x="14" y="75"/>
                </a:cxn>
                <a:cxn ang="0">
                  <a:pos x="21" y="68"/>
                </a:cxn>
                <a:cxn ang="0">
                  <a:pos x="35" y="62"/>
                </a:cxn>
                <a:cxn ang="0">
                  <a:pos x="48" y="55"/>
                </a:cxn>
                <a:cxn ang="0">
                  <a:pos x="62" y="55"/>
                </a:cxn>
                <a:cxn ang="0">
                  <a:pos x="76" y="48"/>
                </a:cxn>
                <a:cxn ang="0">
                  <a:pos x="89" y="41"/>
                </a:cxn>
                <a:cxn ang="0">
                  <a:pos x="103" y="41"/>
                </a:cxn>
                <a:cxn ang="0">
                  <a:pos x="117" y="34"/>
                </a:cxn>
                <a:cxn ang="0">
                  <a:pos x="131" y="34"/>
                </a:cxn>
                <a:cxn ang="0">
                  <a:pos x="144" y="27"/>
                </a:cxn>
                <a:cxn ang="0">
                  <a:pos x="158" y="27"/>
                </a:cxn>
                <a:cxn ang="0">
                  <a:pos x="172" y="20"/>
                </a:cxn>
                <a:cxn ang="0">
                  <a:pos x="185" y="20"/>
                </a:cxn>
                <a:cxn ang="0">
                  <a:pos x="199" y="14"/>
                </a:cxn>
                <a:cxn ang="0">
                  <a:pos x="213" y="14"/>
                </a:cxn>
                <a:cxn ang="0">
                  <a:pos x="227" y="14"/>
                </a:cxn>
                <a:cxn ang="0">
                  <a:pos x="240" y="7"/>
                </a:cxn>
                <a:cxn ang="0">
                  <a:pos x="254" y="7"/>
                </a:cxn>
                <a:cxn ang="0">
                  <a:pos x="268" y="7"/>
                </a:cxn>
                <a:cxn ang="0">
                  <a:pos x="281" y="7"/>
                </a:cxn>
                <a:cxn ang="0">
                  <a:pos x="295" y="7"/>
                </a:cxn>
                <a:cxn ang="0">
                  <a:pos x="309" y="7"/>
                </a:cxn>
                <a:cxn ang="0">
                  <a:pos x="323" y="7"/>
                </a:cxn>
                <a:cxn ang="0">
                  <a:pos x="343" y="0"/>
                </a:cxn>
                <a:cxn ang="0">
                  <a:pos x="357" y="7"/>
                </a:cxn>
                <a:cxn ang="0">
                  <a:pos x="371" y="7"/>
                </a:cxn>
                <a:cxn ang="0">
                  <a:pos x="384" y="7"/>
                </a:cxn>
                <a:cxn ang="0">
                  <a:pos x="398" y="7"/>
                </a:cxn>
                <a:cxn ang="0">
                  <a:pos x="412" y="7"/>
                </a:cxn>
                <a:cxn ang="0">
                  <a:pos x="425" y="7"/>
                </a:cxn>
                <a:cxn ang="0">
                  <a:pos x="439" y="7"/>
                </a:cxn>
                <a:cxn ang="0">
                  <a:pos x="453" y="14"/>
                </a:cxn>
                <a:cxn ang="0">
                  <a:pos x="467" y="14"/>
                </a:cxn>
                <a:cxn ang="0">
                  <a:pos x="480" y="14"/>
                </a:cxn>
                <a:cxn ang="0">
                  <a:pos x="494" y="20"/>
                </a:cxn>
                <a:cxn ang="0">
                  <a:pos x="508" y="20"/>
                </a:cxn>
                <a:cxn ang="0">
                  <a:pos x="522" y="27"/>
                </a:cxn>
                <a:cxn ang="0">
                  <a:pos x="535" y="27"/>
                </a:cxn>
                <a:cxn ang="0">
                  <a:pos x="549" y="34"/>
                </a:cxn>
                <a:cxn ang="0">
                  <a:pos x="563" y="34"/>
                </a:cxn>
                <a:cxn ang="0">
                  <a:pos x="576" y="41"/>
                </a:cxn>
                <a:cxn ang="0">
                  <a:pos x="590" y="41"/>
                </a:cxn>
                <a:cxn ang="0">
                  <a:pos x="604" y="48"/>
                </a:cxn>
                <a:cxn ang="0">
                  <a:pos x="343" y="810"/>
                </a:cxn>
              </a:cxnLst>
              <a:rect l="0" t="0" r="r" b="b"/>
              <a:pathLst>
                <a:path w="604" h="810">
                  <a:moveTo>
                    <a:pt x="343" y="810"/>
                  </a:moveTo>
                  <a:lnTo>
                    <a:pt x="0" y="82"/>
                  </a:lnTo>
                  <a:lnTo>
                    <a:pt x="14" y="75"/>
                  </a:lnTo>
                  <a:lnTo>
                    <a:pt x="21" y="68"/>
                  </a:lnTo>
                  <a:lnTo>
                    <a:pt x="35" y="62"/>
                  </a:lnTo>
                  <a:lnTo>
                    <a:pt x="48" y="55"/>
                  </a:lnTo>
                  <a:lnTo>
                    <a:pt x="62" y="55"/>
                  </a:lnTo>
                  <a:lnTo>
                    <a:pt x="76" y="48"/>
                  </a:lnTo>
                  <a:lnTo>
                    <a:pt x="89" y="41"/>
                  </a:lnTo>
                  <a:lnTo>
                    <a:pt x="103" y="41"/>
                  </a:lnTo>
                  <a:lnTo>
                    <a:pt x="117" y="34"/>
                  </a:lnTo>
                  <a:lnTo>
                    <a:pt x="131" y="34"/>
                  </a:lnTo>
                  <a:lnTo>
                    <a:pt x="144" y="27"/>
                  </a:lnTo>
                  <a:lnTo>
                    <a:pt x="158" y="27"/>
                  </a:lnTo>
                  <a:lnTo>
                    <a:pt x="172" y="20"/>
                  </a:lnTo>
                  <a:lnTo>
                    <a:pt x="185" y="20"/>
                  </a:lnTo>
                  <a:lnTo>
                    <a:pt x="199" y="14"/>
                  </a:lnTo>
                  <a:lnTo>
                    <a:pt x="213" y="14"/>
                  </a:lnTo>
                  <a:lnTo>
                    <a:pt x="227" y="14"/>
                  </a:lnTo>
                  <a:lnTo>
                    <a:pt x="240" y="7"/>
                  </a:lnTo>
                  <a:lnTo>
                    <a:pt x="254" y="7"/>
                  </a:lnTo>
                  <a:lnTo>
                    <a:pt x="268" y="7"/>
                  </a:lnTo>
                  <a:lnTo>
                    <a:pt x="281" y="7"/>
                  </a:lnTo>
                  <a:lnTo>
                    <a:pt x="295" y="7"/>
                  </a:lnTo>
                  <a:lnTo>
                    <a:pt x="309" y="7"/>
                  </a:lnTo>
                  <a:lnTo>
                    <a:pt x="323" y="7"/>
                  </a:lnTo>
                  <a:lnTo>
                    <a:pt x="343" y="0"/>
                  </a:lnTo>
                  <a:lnTo>
                    <a:pt x="357" y="7"/>
                  </a:lnTo>
                  <a:lnTo>
                    <a:pt x="371" y="7"/>
                  </a:lnTo>
                  <a:lnTo>
                    <a:pt x="384" y="7"/>
                  </a:lnTo>
                  <a:lnTo>
                    <a:pt x="398" y="7"/>
                  </a:lnTo>
                  <a:lnTo>
                    <a:pt x="412" y="7"/>
                  </a:lnTo>
                  <a:lnTo>
                    <a:pt x="425" y="7"/>
                  </a:lnTo>
                  <a:lnTo>
                    <a:pt x="439" y="7"/>
                  </a:lnTo>
                  <a:lnTo>
                    <a:pt x="453" y="14"/>
                  </a:lnTo>
                  <a:lnTo>
                    <a:pt x="467" y="14"/>
                  </a:lnTo>
                  <a:lnTo>
                    <a:pt x="480" y="14"/>
                  </a:lnTo>
                  <a:lnTo>
                    <a:pt x="494" y="20"/>
                  </a:lnTo>
                  <a:lnTo>
                    <a:pt x="508" y="20"/>
                  </a:lnTo>
                  <a:lnTo>
                    <a:pt x="522" y="27"/>
                  </a:lnTo>
                  <a:lnTo>
                    <a:pt x="535" y="27"/>
                  </a:lnTo>
                  <a:lnTo>
                    <a:pt x="549" y="34"/>
                  </a:lnTo>
                  <a:lnTo>
                    <a:pt x="563" y="34"/>
                  </a:lnTo>
                  <a:lnTo>
                    <a:pt x="576" y="41"/>
                  </a:lnTo>
                  <a:lnTo>
                    <a:pt x="590" y="41"/>
                  </a:lnTo>
                  <a:lnTo>
                    <a:pt x="604" y="48"/>
                  </a:lnTo>
                  <a:lnTo>
                    <a:pt x="343" y="81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3" name="Freeform 11"/>
            <p:cNvSpPr>
              <a:spLocks/>
            </p:cNvSpPr>
            <p:nvPr/>
          </p:nvSpPr>
          <p:spPr bwMode="auto">
            <a:xfrm>
              <a:off x="1593" y="1540"/>
              <a:ext cx="2011" cy="2072"/>
            </a:xfrm>
            <a:custGeom>
              <a:avLst/>
              <a:gdLst/>
              <a:ahLst/>
              <a:cxnLst>
                <a:cxn ang="0">
                  <a:pos x="1605" y="872"/>
                </a:cxn>
                <a:cxn ang="0">
                  <a:pos x="1591" y="927"/>
                </a:cxn>
                <a:cxn ang="0">
                  <a:pos x="1577" y="981"/>
                </a:cxn>
                <a:cxn ang="0">
                  <a:pos x="1557" y="1036"/>
                </a:cxn>
                <a:cxn ang="0">
                  <a:pos x="1529" y="1084"/>
                </a:cxn>
                <a:cxn ang="0">
                  <a:pos x="1509" y="1132"/>
                </a:cxn>
                <a:cxn ang="0">
                  <a:pos x="1474" y="1180"/>
                </a:cxn>
                <a:cxn ang="0">
                  <a:pos x="1440" y="1229"/>
                </a:cxn>
                <a:cxn ang="0">
                  <a:pos x="1406" y="1270"/>
                </a:cxn>
                <a:cxn ang="0">
                  <a:pos x="1365" y="1311"/>
                </a:cxn>
                <a:cxn ang="0">
                  <a:pos x="1324" y="1352"/>
                </a:cxn>
                <a:cxn ang="0">
                  <a:pos x="1282" y="1386"/>
                </a:cxn>
                <a:cxn ang="0">
                  <a:pos x="1234" y="1414"/>
                </a:cxn>
                <a:cxn ang="0">
                  <a:pos x="1186" y="1448"/>
                </a:cxn>
                <a:cxn ang="0">
                  <a:pos x="1132" y="1469"/>
                </a:cxn>
                <a:cxn ang="0">
                  <a:pos x="1084" y="1489"/>
                </a:cxn>
                <a:cxn ang="0">
                  <a:pos x="1029" y="1510"/>
                </a:cxn>
                <a:cxn ang="0">
                  <a:pos x="974" y="1524"/>
                </a:cxn>
                <a:cxn ang="0">
                  <a:pos x="919" y="1530"/>
                </a:cxn>
                <a:cxn ang="0">
                  <a:pos x="864" y="1537"/>
                </a:cxn>
                <a:cxn ang="0">
                  <a:pos x="802" y="1537"/>
                </a:cxn>
                <a:cxn ang="0">
                  <a:pos x="747" y="1537"/>
                </a:cxn>
                <a:cxn ang="0">
                  <a:pos x="693" y="1530"/>
                </a:cxn>
                <a:cxn ang="0">
                  <a:pos x="638" y="1524"/>
                </a:cxn>
                <a:cxn ang="0">
                  <a:pos x="583" y="1510"/>
                </a:cxn>
                <a:cxn ang="0">
                  <a:pos x="528" y="1489"/>
                </a:cxn>
                <a:cxn ang="0">
                  <a:pos x="480" y="1469"/>
                </a:cxn>
                <a:cxn ang="0">
                  <a:pos x="425" y="1448"/>
                </a:cxn>
                <a:cxn ang="0">
                  <a:pos x="377" y="1414"/>
                </a:cxn>
                <a:cxn ang="0">
                  <a:pos x="329" y="1386"/>
                </a:cxn>
                <a:cxn ang="0">
                  <a:pos x="288" y="1352"/>
                </a:cxn>
                <a:cxn ang="0">
                  <a:pos x="247" y="1311"/>
                </a:cxn>
                <a:cxn ang="0">
                  <a:pos x="206" y="1270"/>
                </a:cxn>
                <a:cxn ang="0">
                  <a:pos x="171" y="1229"/>
                </a:cxn>
                <a:cxn ang="0">
                  <a:pos x="137" y="1180"/>
                </a:cxn>
                <a:cxn ang="0">
                  <a:pos x="103" y="1132"/>
                </a:cxn>
                <a:cxn ang="0">
                  <a:pos x="82" y="1084"/>
                </a:cxn>
                <a:cxn ang="0">
                  <a:pos x="55" y="1036"/>
                </a:cxn>
                <a:cxn ang="0">
                  <a:pos x="34" y="981"/>
                </a:cxn>
                <a:cxn ang="0">
                  <a:pos x="20" y="927"/>
                </a:cxn>
                <a:cxn ang="0">
                  <a:pos x="7" y="872"/>
                </a:cxn>
                <a:cxn ang="0">
                  <a:pos x="0" y="817"/>
                </a:cxn>
                <a:cxn ang="0">
                  <a:pos x="0" y="762"/>
                </a:cxn>
                <a:cxn ang="0">
                  <a:pos x="0" y="700"/>
                </a:cxn>
                <a:cxn ang="0">
                  <a:pos x="0" y="645"/>
                </a:cxn>
                <a:cxn ang="0">
                  <a:pos x="7" y="590"/>
                </a:cxn>
                <a:cxn ang="0">
                  <a:pos x="20" y="535"/>
                </a:cxn>
                <a:cxn ang="0">
                  <a:pos x="34" y="481"/>
                </a:cxn>
                <a:cxn ang="0">
                  <a:pos x="55" y="426"/>
                </a:cxn>
                <a:cxn ang="0">
                  <a:pos x="82" y="378"/>
                </a:cxn>
                <a:cxn ang="0">
                  <a:pos x="103" y="323"/>
                </a:cxn>
                <a:cxn ang="0">
                  <a:pos x="137" y="275"/>
                </a:cxn>
                <a:cxn ang="0">
                  <a:pos x="171" y="234"/>
                </a:cxn>
                <a:cxn ang="0">
                  <a:pos x="206" y="192"/>
                </a:cxn>
                <a:cxn ang="0">
                  <a:pos x="247" y="151"/>
                </a:cxn>
                <a:cxn ang="0">
                  <a:pos x="288" y="110"/>
                </a:cxn>
                <a:cxn ang="0">
                  <a:pos x="329" y="76"/>
                </a:cxn>
                <a:cxn ang="0">
                  <a:pos x="377" y="41"/>
                </a:cxn>
                <a:cxn ang="0">
                  <a:pos x="425" y="14"/>
                </a:cxn>
                <a:cxn ang="0">
                  <a:pos x="809" y="728"/>
                </a:cxn>
              </a:cxnLst>
              <a:rect l="0" t="0" r="r" b="b"/>
              <a:pathLst>
                <a:path w="1605" h="1537">
                  <a:moveTo>
                    <a:pt x="809" y="728"/>
                  </a:moveTo>
                  <a:lnTo>
                    <a:pt x="1605" y="844"/>
                  </a:lnTo>
                  <a:lnTo>
                    <a:pt x="1605" y="858"/>
                  </a:lnTo>
                  <a:lnTo>
                    <a:pt x="1605" y="872"/>
                  </a:lnTo>
                  <a:lnTo>
                    <a:pt x="1598" y="885"/>
                  </a:lnTo>
                  <a:lnTo>
                    <a:pt x="1598" y="899"/>
                  </a:lnTo>
                  <a:lnTo>
                    <a:pt x="1591" y="913"/>
                  </a:lnTo>
                  <a:lnTo>
                    <a:pt x="1591" y="927"/>
                  </a:lnTo>
                  <a:lnTo>
                    <a:pt x="1584" y="940"/>
                  </a:lnTo>
                  <a:lnTo>
                    <a:pt x="1584" y="954"/>
                  </a:lnTo>
                  <a:lnTo>
                    <a:pt x="1577" y="968"/>
                  </a:lnTo>
                  <a:lnTo>
                    <a:pt x="1577" y="981"/>
                  </a:lnTo>
                  <a:lnTo>
                    <a:pt x="1571" y="995"/>
                  </a:lnTo>
                  <a:lnTo>
                    <a:pt x="1564" y="1009"/>
                  </a:lnTo>
                  <a:lnTo>
                    <a:pt x="1557" y="1023"/>
                  </a:lnTo>
                  <a:lnTo>
                    <a:pt x="1557" y="1036"/>
                  </a:lnTo>
                  <a:lnTo>
                    <a:pt x="1550" y="1043"/>
                  </a:lnTo>
                  <a:lnTo>
                    <a:pt x="1543" y="1057"/>
                  </a:lnTo>
                  <a:lnTo>
                    <a:pt x="1536" y="1071"/>
                  </a:lnTo>
                  <a:lnTo>
                    <a:pt x="1529" y="1084"/>
                  </a:lnTo>
                  <a:lnTo>
                    <a:pt x="1523" y="1098"/>
                  </a:lnTo>
                  <a:lnTo>
                    <a:pt x="1523" y="1112"/>
                  </a:lnTo>
                  <a:lnTo>
                    <a:pt x="1516" y="1126"/>
                  </a:lnTo>
                  <a:lnTo>
                    <a:pt x="1509" y="1132"/>
                  </a:lnTo>
                  <a:lnTo>
                    <a:pt x="1495" y="1146"/>
                  </a:lnTo>
                  <a:lnTo>
                    <a:pt x="1488" y="1160"/>
                  </a:lnTo>
                  <a:lnTo>
                    <a:pt x="1481" y="1174"/>
                  </a:lnTo>
                  <a:lnTo>
                    <a:pt x="1474" y="1180"/>
                  </a:lnTo>
                  <a:lnTo>
                    <a:pt x="1468" y="1194"/>
                  </a:lnTo>
                  <a:lnTo>
                    <a:pt x="1461" y="1208"/>
                  </a:lnTo>
                  <a:lnTo>
                    <a:pt x="1454" y="1215"/>
                  </a:lnTo>
                  <a:lnTo>
                    <a:pt x="1440" y="1229"/>
                  </a:lnTo>
                  <a:lnTo>
                    <a:pt x="1433" y="1242"/>
                  </a:lnTo>
                  <a:lnTo>
                    <a:pt x="1426" y="1249"/>
                  </a:lnTo>
                  <a:lnTo>
                    <a:pt x="1413" y="1263"/>
                  </a:lnTo>
                  <a:lnTo>
                    <a:pt x="1406" y="1270"/>
                  </a:lnTo>
                  <a:lnTo>
                    <a:pt x="1399" y="1283"/>
                  </a:lnTo>
                  <a:lnTo>
                    <a:pt x="1385" y="1290"/>
                  </a:lnTo>
                  <a:lnTo>
                    <a:pt x="1378" y="1304"/>
                  </a:lnTo>
                  <a:lnTo>
                    <a:pt x="1365" y="1311"/>
                  </a:lnTo>
                  <a:lnTo>
                    <a:pt x="1358" y="1325"/>
                  </a:lnTo>
                  <a:lnTo>
                    <a:pt x="1344" y="1331"/>
                  </a:lnTo>
                  <a:lnTo>
                    <a:pt x="1337" y="1338"/>
                  </a:lnTo>
                  <a:lnTo>
                    <a:pt x="1324" y="1352"/>
                  </a:lnTo>
                  <a:lnTo>
                    <a:pt x="1317" y="1359"/>
                  </a:lnTo>
                  <a:lnTo>
                    <a:pt x="1303" y="1366"/>
                  </a:lnTo>
                  <a:lnTo>
                    <a:pt x="1289" y="1379"/>
                  </a:lnTo>
                  <a:lnTo>
                    <a:pt x="1282" y="1386"/>
                  </a:lnTo>
                  <a:lnTo>
                    <a:pt x="1269" y="1393"/>
                  </a:lnTo>
                  <a:lnTo>
                    <a:pt x="1255" y="1400"/>
                  </a:lnTo>
                  <a:lnTo>
                    <a:pt x="1248" y="1407"/>
                  </a:lnTo>
                  <a:lnTo>
                    <a:pt x="1234" y="1414"/>
                  </a:lnTo>
                  <a:lnTo>
                    <a:pt x="1221" y="1421"/>
                  </a:lnTo>
                  <a:lnTo>
                    <a:pt x="1207" y="1434"/>
                  </a:lnTo>
                  <a:lnTo>
                    <a:pt x="1200" y="1441"/>
                  </a:lnTo>
                  <a:lnTo>
                    <a:pt x="1186" y="1448"/>
                  </a:lnTo>
                  <a:lnTo>
                    <a:pt x="1173" y="1448"/>
                  </a:lnTo>
                  <a:lnTo>
                    <a:pt x="1159" y="1455"/>
                  </a:lnTo>
                  <a:lnTo>
                    <a:pt x="1145" y="1462"/>
                  </a:lnTo>
                  <a:lnTo>
                    <a:pt x="1132" y="1469"/>
                  </a:lnTo>
                  <a:lnTo>
                    <a:pt x="1125" y="1476"/>
                  </a:lnTo>
                  <a:lnTo>
                    <a:pt x="1111" y="1482"/>
                  </a:lnTo>
                  <a:lnTo>
                    <a:pt x="1097" y="1482"/>
                  </a:lnTo>
                  <a:lnTo>
                    <a:pt x="1084" y="1489"/>
                  </a:lnTo>
                  <a:lnTo>
                    <a:pt x="1070" y="1496"/>
                  </a:lnTo>
                  <a:lnTo>
                    <a:pt x="1056" y="1503"/>
                  </a:lnTo>
                  <a:lnTo>
                    <a:pt x="1042" y="1503"/>
                  </a:lnTo>
                  <a:lnTo>
                    <a:pt x="1029" y="1510"/>
                  </a:lnTo>
                  <a:lnTo>
                    <a:pt x="1015" y="1510"/>
                  </a:lnTo>
                  <a:lnTo>
                    <a:pt x="1001" y="1517"/>
                  </a:lnTo>
                  <a:lnTo>
                    <a:pt x="988" y="1517"/>
                  </a:lnTo>
                  <a:lnTo>
                    <a:pt x="974" y="1524"/>
                  </a:lnTo>
                  <a:lnTo>
                    <a:pt x="960" y="1524"/>
                  </a:lnTo>
                  <a:lnTo>
                    <a:pt x="946" y="1530"/>
                  </a:lnTo>
                  <a:lnTo>
                    <a:pt x="933" y="1530"/>
                  </a:lnTo>
                  <a:lnTo>
                    <a:pt x="919" y="1530"/>
                  </a:lnTo>
                  <a:lnTo>
                    <a:pt x="905" y="1530"/>
                  </a:lnTo>
                  <a:lnTo>
                    <a:pt x="891" y="1537"/>
                  </a:lnTo>
                  <a:lnTo>
                    <a:pt x="878" y="1537"/>
                  </a:lnTo>
                  <a:lnTo>
                    <a:pt x="864" y="1537"/>
                  </a:lnTo>
                  <a:lnTo>
                    <a:pt x="850" y="1537"/>
                  </a:lnTo>
                  <a:lnTo>
                    <a:pt x="837" y="1537"/>
                  </a:lnTo>
                  <a:lnTo>
                    <a:pt x="823" y="1537"/>
                  </a:lnTo>
                  <a:lnTo>
                    <a:pt x="802" y="1537"/>
                  </a:lnTo>
                  <a:lnTo>
                    <a:pt x="789" y="1537"/>
                  </a:lnTo>
                  <a:lnTo>
                    <a:pt x="775" y="1537"/>
                  </a:lnTo>
                  <a:lnTo>
                    <a:pt x="761" y="1537"/>
                  </a:lnTo>
                  <a:lnTo>
                    <a:pt x="747" y="1537"/>
                  </a:lnTo>
                  <a:lnTo>
                    <a:pt x="734" y="1537"/>
                  </a:lnTo>
                  <a:lnTo>
                    <a:pt x="720" y="1537"/>
                  </a:lnTo>
                  <a:lnTo>
                    <a:pt x="706" y="1530"/>
                  </a:lnTo>
                  <a:lnTo>
                    <a:pt x="693" y="1530"/>
                  </a:lnTo>
                  <a:lnTo>
                    <a:pt x="679" y="1530"/>
                  </a:lnTo>
                  <a:lnTo>
                    <a:pt x="665" y="1530"/>
                  </a:lnTo>
                  <a:lnTo>
                    <a:pt x="651" y="1524"/>
                  </a:lnTo>
                  <a:lnTo>
                    <a:pt x="638" y="1524"/>
                  </a:lnTo>
                  <a:lnTo>
                    <a:pt x="624" y="1517"/>
                  </a:lnTo>
                  <a:lnTo>
                    <a:pt x="610" y="1517"/>
                  </a:lnTo>
                  <a:lnTo>
                    <a:pt x="597" y="1510"/>
                  </a:lnTo>
                  <a:lnTo>
                    <a:pt x="583" y="1510"/>
                  </a:lnTo>
                  <a:lnTo>
                    <a:pt x="569" y="1503"/>
                  </a:lnTo>
                  <a:lnTo>
                    <a:pt x="555" y="1503"/>
                  </a:lnTo>
                  <a:lnTo>
                    <a:pt x="542" y="1496"/>
                  </a:lnTo>
                  <a:lnTo>
                    <a:pt x="528" y="1489"/>
                  </a:lnTo>
                  <a:lnTo>
                    <a:pt x="514" y="1482"/>
                  </a:lnTo>
                  <a:lnTo>
                    <a:pt x="501" y="1482"/>
                  </a:lnTo>
                  <a:lnTo>
                    <a:pt x="487" y="1476"/>
                  </a:lnTo>
                  <a:lnTo>
                    <a:pt x="480" y="1469"/>
                  </a:lnTo>
                  <a:lnTo>
                    <a:pt x="466" y="1462"/>
                  </a:lnTo>
                  <a:lnTo>
                    <a:pt x="452" y="1455"/>
                  </a:lnTo>
                  <a:lnTo>
                    <a:pt x="439" y="1448"/>
                  </a:lnTo>
                  <a:lnTo>
                    <a:pt x="425" y="1448"/>
                  </a:lnTo>
                  <a:lnTo>
                    <a:pt x="411" y="1441"/>
                  </a:lnTo>
                  <a:lnTo>
                    <a:pt x="404" y="1434"/>
                  </a:lnTo>
                  <a:lnTo>
                    <a:pt x="391" y="1421"/>
                  </a:lnTo>
                  <a:lnTo>
                    <a:pt x="377" y="1414"/>
                  </a:lnTo>
                  <a:lnTo>
                    <a:pt x="363" y="1407"/>
                  </a:lnTo>
                  <a:lnTo>
                    <a:pt x="356" y="1400"/>
                  </a:lnTo>
                  <a:lnTo>
                    <a:pt x="343" y="1393"/>
                  </a:lnTo>
                  <a:lnTo>
                    <a:pt x="329" y="1386"/>
                  </a:lnTo>
                  <a:lnTo>
                    <a:pt x="322" y="1379"/>
                  </a:lnTo>
                  <a:lnTo>
                    <a:pt x="308" y="1366"/>
                  </a:lnTo>
                  <a:lnTo>
                    <a:pt x="295" y="1359"/>
                  </a:lnTo>
                  <a:lnTo>
                    <a:pt x="288" y="1352"/>
                  </a:lnTo>
                  <a:lnTo>
                    <a:pt x="274" y="1338"/>
                  </a:lnTo>
                  <a:lnTo>
                    <a:pt x="267" y="1331"/>
                  </a:lnTo>
                  <a:lnTo>
                    <a:pt x="254" y="1325"/>
                  </a:lnTo>
                  <a:lnTo>
                    <a:pt x="247" y="1311"/>
                  </a:lnTo>
                  <a:lnTo>
                    <a:pt x="233" y="1304"/>
                  </a:lnTo>
                  <a:lnTo>
                    <a:pt x="226" y="1290"/>
                  </a:lnTo>
                  <a:lnTo>
                    <a:pt x="212" y="1283"/>
                  </a:lnTo>
                  <a:lnTo>
                    <a:pt x="206" y="1270"/>
                  </a:lnTo>
                  <a:lnTo>
                    <a:pt x="199" y="1263"/>
                  </a:lnTo>
                  <a:lnTo>
                    <a:pt x="185" y="1249"/>
                  </a:lnTo>
                  <a:lnTo>
                    <a:pt x="178" y="1242"/>
                  </a:lnTo>
                  <a:lnTo>
                    <a:pt x="171" y="1229"/>
                  </a:lnTo>
                  <a:lnTo>
                    <a:pt x="158" y="1215"/>
                  </a:lnTo>
                  <a:lnTo>
                    <a:pt x="151" y="1208"/>
                  </a:lnTo>
                  <a:lnTo>
                    <a:pt x="144" y="1194"/>
                  </a:lnTo>
                  <a:lnTo>
                    <a:pt x="137" y="1180"/>
                  </a:lnTo>
                  <a:lnTo>
                    <a:pt x="130" y="1174"/>
                  </a:lnTo>
                  <a:lnTo>
                    <a:pt x="123" y="1160"/>
                  </a:lnTo>
                  <a:lnTo>
                    <a:pt x="116" y="1146"/>
                  </a:lnTo>
                  <a:lnTo>
                    <a:pt x="103" y="1132"/>
                  </a:lnTo>
                  <a:lnTo>
                    <a:pt x="96" y="1126"/>
                  </a:lnTo>
                  <a:lnTo>
                    <a:pt x="89" y="1112"/>
                  </a:lnTo>
                  <a:lnTo>
                    <a:pt x="89" y="1098"/>
                  </a:lnTo>
                  <a:lnTo>
                    <a:pt x="82" y="1084"/>
                  </a:lnTo>
                  <a:lnTo>
                    <a:pt x="75" y="1071"/>
                  </a:lnTo>
                  <a:lnTo>
                    <a:pt x="68" y="1057"/>
                  </a:lnTo>
                  <a:lnTo>
                    <a:pt x="62" y="1043"/>
                  </a:lnTo>
                  <a:lnTo>
                    <a:pt x="55" y="1036"/>
                  </a:lnTo>
                  <a:lnTo>
                    <a:pt x="55" y="1023"/>
                  </a:lnTo>
                  <a:lnTo>
                    <a:pt x="48" y="1009"/>
                  </a:lnTo>
                  <a:lnTo>
                    <a:pt x="41" y="995"/>
                  </a:lnTo>
                  <a:lnTo>
                    <a:pt x="34" y="981"/>
                  </a:lnTo>
                  <a:lnTo>
                    <a:pt x="34" y="968"/>
                  </a:lnTo>
                  <a:lnTo>
                    <a:pt x="27" y="954"/>
                  </a:lnTo>
                  <a:lnTo>
                    <a:pt x="27" y="940"/>
                  </a:lnTo>
                  <a:lnTo>
                    <a:pt x="20" y="927"/>
                  </a:lnTo>
                  <a:lnTo>
                    <a:pt x="20" y="913"/>
                  </a:lnTo>
                  <a:lnTo>
                    <a:pt x="14" y="899"/>
                  </a:lnTo>
                  <a:lnTo>
                    <a:pt x="14" y="885"/>
                  </a:lnTo>
                  <a:lnTo>
                    <a:pt x="7" y="872"/>
                  </a:lnTo>
                  <a:lnTo>
                    <a:pt x="7" y="858"/>
                  </a:lnTo>
                  <a:lnTo>
                    <a:pt x="7" y="844"/>
                  </a:lnTo>
                  <a:lnTo>
                    <a:pt x="7" y="831"/>
                  </a:lnTo>
                  <a:lnTo>
                    <a:pt x="0" y="817"/>
                  </a:lnTo>
                  <a:lnTo>
                    <a:pt x="0" y="803"/>
                  </a:lnTo>
                  <a:lnTo>
                    <a:pt x="0" y="789"/>
                  </a:lnTo>
                  <a:lnTo>
                    <a:pt x="0" y="776"/>
                  </a:lnTo>
                  <a:lnTo>
                    <a:pt x="0" y="762"/>
                  </a:lnTo>
                  <a:lnTo>
                    <a:pt x="0" y="741"/>
                  </a:lnTo>
                  <a:lnTo>
                    <a:pt x="0" y="728"/>
                  </a:lnTo>
                  <a:lnTo>
                    <a:pt x="0" y="714"/>
                  </a:lnTo>
                  <a:lnTo>
                    <a:pt x="0" y="700"/>
                  </a:lnTo>
                  <a:lnTo>
                    <a:pt x="0" y="686"/>
                  </a:lnTo>
                  <a:lnTo>
                    <a:pt x="0" y="673"/>
                  </a:lnTo>
                  <a:lnTo>
                    <a:pt x="0" y="659"/>
                  </a:lnTo>
                  <a:lnTo>
                    <a:pt x="0" y="645"/>
                  </a:lnTo>
                  <a:lnTo>
                    <a:pt x="7" y="632"/>
                  </a:lnTo>
                  <a:lnTo>
                    <a:pt x="7" y="618"/>
                  </a:lnTo>
                  <a:lnTo>
                    <a:pt x="7" y="604"/>
                  </a:lnTo>
                  <a:lnTo>
                    <a:pt x="7" y="590"/>
                  </a:lnTo>
                  <a:lnTo>
                    <a:pt x="14" y="577"/>
                  </a:lnTo>
                  <a:lnTo>
                    <a:pt x="14" y="563"/>
                  </a:lnTo>
                  <a:lnTo>
                    <a:pt x="20" y="549"/>
                  </a:lnTo>
                  <a:lnTo>
                    <a:pt x="20" y="535"/>
                  </a:lnTo>
                  <a:lnTo>
                    <a:pt x="27" y="522"/>
                  </a:lnTo>
                  <a:lnTo>
                    <a:pt x="27" y="508"/>
                  </a:lnTo>
                  <a:lnTo>
                    <a:pt x="34" y="494"/>
                  </a:lnTo>
                  <a:lnTo>
                    <a:pt x="34" y="481"/>
                  </a:lnTo>
                  <a:lnTo>
                    <a:pt x="41" y="467"/>
                  </a:lnTo>
                  <a:lnTo>
                    <a:pt x="48" y="453"/>
                  </a:lnTo>
                  <a:lnTo>
                    <a:pt x="55" y="439"/>
                  </a:lnTo>
                  <a:lnTo>
                    <a:pt x="55" y="426"/>
                  </a:lnTo>
                  <a:lnTo>
                    <a:pt x="62" y="412"/>
                  </a:lnTo>
                  <a:lnTo>
                    <a:pt x="68" y="398"/>
                  </a:lnTo>
                  <a:lnTo>
                    <a:pt x="75" y="391"/>
                  </a:lnTo>
                  <a:lnTo>
                    <a:pt x="82" y="378"/>
                  </a:lnTo>
                  <a:lnTo>
                    <a:pt x="89" y="364"/>
                  </a:lnTo>
                  <a:lnTo>
                    <a:pt x="89" y="350"/>
                  </a:lnTo>
                  <a:lnTo>
                    <a:pt x="96" y="336"/>
                  </a:lnTo>
                  <a:lnTo>
                    <a:pt x="103" y="323"/>
                  </a:lnTo>
                  <a:lnTo>
                    <a:pt x="116" y="316"/>
                  </a:lnTo>
                  <a:lnTo>
                    <a:pt x="123" y="302"/>
                  </a:lnTo>
                  <a:lnTo>
                    <a:pt x="130" y="288"/>
                  </a:lnTo>
                  <a:lnTo>
                    <a:pt x="137" y="275"/>
                  </a:lnTo>
                  <a:lnTo>
                    <a:pt x="144" y="268"/>
                  </a:lnTo>
                  <a:lnTo>
                    <a:pt x="151" y="254"/>
                  </a:lnTo>
                  <a:lnTo>
                    <a:pt x="158" y="240"/>
                  </a:lnTo>
                  <a:lnTo>
                    <a:pt x="171" y="234"/>
                  </a:lnTo>
                  <a:lnTo>
                    <a:pt x="178" y="220"/>
                  </a:lnTo>
                  <a:lnTo>
                    <a:pt x="185" y="213"/>
                  </a:lnTo>
                  <a:lnTo>
                    <a:pt x="199" y="199"/>
                  </a:lnTo>
                  <a:lnTo>
                    <a:pt x="206" y="192"/>
                  </a:lnTo>
                  <a:lnTo>
                    <a:pt x="212" y="179"/>
                  </a:lnTo>
                  <a:lnTo>
                    <a:pt x="226" y="165"/>
                  </a:lnTo>
                  <a:lnTo>
                    <a:pt x="233" y="158"/>
                  </a:lnTo>
                  <a:lnTo>
                    <a:pt x="247" y="151"/>
                  </a:lnTo>
                  <a:lnTo>
                    <a:pt x="254" y="137"/>
                  </a:lnTo>
                  <a:lnTo>
                    <a:pt x="267" y="131"/>
                  </a:lnTo>
                  <a:lnTo>
                    <a:pt x="274" y="117"/>
                  </a:lnTo>
                  <a:lnTo>
                    <a:pt x="288" y="110"/>
                  </a:lnTo>
                  <a:lnTo>
                    <a:pt x="295" y="103"/>
                  </a:lnTo>
                  <a:lnTo>
                    <a:pt x="308" y="89"/>
                  </a:lnTo>
                  <a:lnTo>
                    <a:pt x="322" y="83"/>
                  </a:lnTo>
                  <a:lnTo>
                    <a:pt x="329" y="76"/>
                  </a:lnTo>
                  <a:lnTo>
                    <a:pt x="343" y="69"/>
                  </a:lnTo>
                  <a:lnTo>
                    <a:pt x="356" y="62"/>
                  </a:lnTo>
                  <a:lnTo>
                    <a:pt x="363" y="55"/>
                  </a:lnTo>
                  <a:lnTo>
                    <a:pt x="377" y="41"/>
                  </a:lnTo>
                  <a:lnTo>
                    <a:pt x="391" y="34"/>
                  </a:lnTo>
                  <a:lnTo>
                    <a:pt x="404" y="28"/>
                  </a:lnTo>
                  <a:lnTo>
                    <a:pt x="411" y="21"/>
                  </a:lnTo>
                  <a:lnTo>
                    <a:pt x="425" y="14"/>
                  </a:lnTo>
                  <a:lnTo>
                    <a:pt x="439" y="7"/>
                  </a:lnTo>
                  <a:lnTo>
                    <a:pt x="452" y="0"/>
                  </a:lnTo>
                  <a:lnTo>
                    <a:pt x="466" y="0"/>
                  </a:lnTo>
                  <a:lnTo>
                    <a:pt x="809" y="728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3366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1176">
              <a:solidFill>
                <a:srgbClr val="AC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auto">
            <a:xfrm>
              <a:off x="1593" y="1540"/>
              <a:ext cx="2011" cy="2072"/>
            </a:xfrm>
            <a:custGeom>
              <a:avLst/>
              <a:gdLst/>
              <a:ahLst/>
              <a:cxnLst>
                <a:cxn ang="0">
                  <a:pos x="1605" y="872"/>
                </a:cxn>
                <a:cxn ang="0">
                  <a:pos x="1591" y="927"/>
                </a:cxn>
                <a:cxn ang="0">
                  <a:pos x="1577" y="981"/>
                </a:cxn>
                <a:cxn ang="0">
                  <a:pos x="1557" y="1036"/>
                </a:cxn>
                <a:cxn ang="0">
                  <a:pos x="1529" y="1084"/>
                </a:cxn>
                <a:cxn ang="0">
                  <a:pos x="1509" y="1132"/>
                </a:cxn>
                <a:cxn ang="0">
                  <a:pos x="1474" y="1180"/>
                </a:cxn>
                <a:cxn ang="0">
                  <a:pos x="1440" y="1229"/>
                </a:cxn>
                <a:cxn ang="0">
                  <a:pos x="1406" y="1270"/>
                </a:cxn>
                <a:cxn ang="0">
                  <a:pos x="1365" y="1311"/>
                </a:cxn>
                <a:cxn ang="0">
                  <a:pos x="1324" y="1352"/>
                </a:cxn>
                <a:cxn ang="0">
                  <a:pos x="1282" y="1386"/>
                </a:cxn>
                <a:cxn ang="0">
                  <a:pos x="1234" y="1414"/>
                </a:cxn>
                <a:cxn ang="0">
                  <a:pos x="1186" y="1448"/>
                </a:cxn>
                <a:cxn ang="0">
                  <a:pos x="1132" y="1469"/>
                </a:cxn>
                <a:cxn ang="0">
                  <a:pos x="1084" y="1489"/>
                </a:cxn>
                <a:cxn ang="0">
                  <a:pos x="1029" y="1510"/>
                </a:cxn>
                <a:cxn ang="0">
                  <a:pos x="974" y="1524"/>
                </a:cxn>
                <a:cxn ang="0">
                  <a:pos x="919" y="1530"/>
                </a:cxn>
                <a:cxn ang="0">
                  <a:pos x="864" y="1537"/>
                </a:cxn>
                <a:cxn ang="0">
                  <a:pos x="802" y="1537"/>
                </a:cxn>
                <a:cxn ang="0">
                  <a:pos x="747" y="1537"/>
                </a:cxn>
                <a:cxn ang="0">
                  <a:pos x="693" y="1530"/>
                </a:cxn>
                <a:cxn ang="0">
                  <a:pos x="638" y="1524"/>
                </a:cxn>
                <a:cxn ang="0">
                  <a:pos x="583" y="1510"/>
                </a:cxn>
                <a:cxn ang="0">
                  <a:pos x="528" y="1489"/>
                </a:cxn>
                <a:cxn ang="0">
                  <a:pos x="480" y="1469"/>
                </a:cxn>
                <a:cxn ang="0">
                  <a:pos x="425" y="1448"/>
                </a:cxn>
                <a:cxn ang="0">
                  <a:pos x="377" y="1414"/>
                </a:cxn>
                <a:cxn ang="0">
                  <a:pos x="329" y="1386"/>
                </a:cxn>
                <a:cxn ang="0">
                  <a:pos x="288" y="1352"/>
                </a:cxn>
                <a:cxn ang="0">
                  <a:pos x="247" y="1311"/>
                </a:cxn>
                <a:cxn ang="0">
                  <a:pos x="206" y="1270"/>
                </a:cxn>
                <a:cxn ang="0">
                  <a:pos x="171" y="1229"/>
                </a:cxn>
                <a:cxn ang="0">
                  <a:pos x="137" y="1180"/>
                </a:cxn>
                <a:cxn ang="0">
                  <a:pos x="103" y="1132"/>
                </a:cxn>
                <a:cxn ang="0">
                  <a:pos x="82" y="1084"/>
                </a:cxn>
                <a:cxn ang="0">
                  <a:pos x="55" y="1036"/>
                </a:cxn>
                <a:cxn ang="0">
                  <a:pos x="34" y="981"/>
                </a:cxn>
                <a:cxn ang="0">
                  <a:pos x="20" y="927"/>
                </a:cxn>
                <a:cxn ang="0">
                  <a:pos x="7" y="872"/>
                </a:cxn>
                <a:cxn ang="0">
                  <a:pos x="0" y="817"/>
                </a:cxn>
                <a:cxn ang="0">
                  <a:pos x="0" y="762"/>
                </a:cxn>
                <a:cxn ang="0">
                  <a:pos x="0" y="700"/>
                </a:cxn>
                <a:cxn ang="0">
                  <a:pos x="0" y="645"/>
                </a:cxn>
                <a:cxn ang="0">
                  <a:pos x="7" y="590"/>
                </a:cxn>
                <a:cxn ang="0">
                  <a:pos x="20" y="535"/>
                </a:cxn>
                <a:cxn ang="0">
                  <a:pos x="34" y="481"/>
                </a:cxn>
                <a:cxn ang="0">
                  <a:pos x="55" y="426"/>
                </a:cxn>
                <a:cxn ang="0">
                  <a:pos x="82" y="378"/>
                </a:cxn>
                <a:cxn ang="0">
                  <a:pos x="103" y="323"/>
                </a:cxn>
                <a:cxn ang="0">
                  <a:pos x="137" y="275"/>
                </a:cxn>
                <a:cxn ang="0">
                  <a:pos x="171" y="234"/>
                </a:cxn>
                <a:cxn ang="0">
                  <a:pos x="206" y="192"/>
                </a:cxn>
                <a:cxn ang="0">
                  <a:pos x="247" y="151"/>
                </a:cxn>
                <a:cxn ang="0">
                  <a:pos x="288" y="110"/>
                </a:cxn>
                <a:cxn ang="0">
                  <a:pos x="329" y="76"/>
                </a:cxn>
                <a:cxn ang="0">
                  <a:pos x="377" y="41"/>
                </a:cxn>
                <a:cxn ang="0">
                  <a:pos x="425" y="14"/>
                </a:cxn>
                <a:cxn ang="0">
                  <a:pos x="809" y="728"/>
                </a:cxn>
              </a:cxnLst>
              <a:rect l="0" t="0" r="r" b="b"/>
              <a:pathLst>
                <a:path w="1605" h="1537">
                  <a:moveTo>
                    <a:pt x="809" y="728"/>
                  </a:moveTo>
                  <a:lnTo>
                    <a:pt x="1605" y="844"/>
                  </a:lnTo>
                  <a:lnTo>
                    <a:pt x="1605" y="858"/>
                  </a:lnTo>
                  <a:lnTo>
                    <a:pt x="1605" y="872"/>
                  </a:lnTo>
                  <a:lnTo>
                    <a:pt x="1598" y="885"/>
                  </a:lnTo>
                  <a:lnTo>
                    <a:pt x="1598" y="899"/>
                  </a:lnTo>
                  <a:lnTo>
                    <a:pt x="1591" y="913"/>
                  </a:lnTo>
                  <a:lnTo>
                    <a:pt x="1591" y="927"/>
                  </a:lnTo>
                  <a:lnTo>
                    <a:pt x="1584" y="940"/>
                  </a:lnTo>
                  <a:lnTo>
                    <a:pt x="1584" y="954"/>
                  </a:lnTo>
                  <a:lnTo>
                    <a:pt x="1577" y="968"/>
                  </a:lnTo>
                  <a:lnTo>
                    <a:pt x="1577" y="981"/>
                  </a:lnTo>
                  <a:lnTo>
                    <a:pt x="1571" y="995"/>
                  </a:lnTo>
                  <a:lnTo>
                    <a:pt x="1564" y="1009"/>
                  </a:lnTo>
                  <a:lnTo>
                    <a:pt x="1557" y="1023"/>
                  </a:lnTo>
                  <a:lnTo>
                    <a:pt x="1557" y="1036"/>
                  </a:lnTo>
                  <a:lnTo>
                    <a:pt x="1550" y="1043"/>
                  </a:lnTo>
                  <a:lnTo>
                    <a:pt x="1543" y="1057"/>
                  </a:lnTo>
                  <a:lnTo>
                    <a:pt x="1536" y="1071"/>
                  </a:lnTo>
                  <a:lnTo>
                    <a:pt x="1529" y="1084"/>
                  </a:lnTo>
                  <a:lnTo>
                    <a:pt x="1523" y="1098"/>
                  </a:lnTo>
                  <a:lnTo>
                    <a:pt x="1523" y="1112"/>
                  </a:lnTo>
                  <a:lnTo>
                    <a:pt x="1516" y="1126"/>
                  </a:lnTo>
                  <a:lnTo>
                    <a:pt x="1509" y="1132"/>
                  </a:lnTo>
                  <a:lnTo>
                    <a:pt x="1495" y="1146"/>
                  </a:lnTo>
                  <a:lnTo>
                    <a:pt x="1488" y="1160"/>
                  </a:lnTo>
                  <a:lnTo>
                    <a:pt x="1481" y="1174"/>
                  </a:lnTo>
                  <a:lnTo>
                    <a:pt x="1474" y="1180"/>
                  </a:lnTo>
                  <a:lnTo>
                    <a:pt x="1468" y="1194"/>
                  </a:lnTo>
                  <a:lnTo>
                    <a:pt x="1461" y="1208"/>
                  </a:lnTo>
                  <a:lnTo>
                    <a:pt x="1454" y="1215"/>
                  </a:lnTo>
                  <a:lnTo>
                    <a:pt x="1440" y="1229"/>
                  </a:lnTo>
                  <a:lnTo>
                    <a:pt x="1433" y="1242"/>
                  </a:lnTo>
                  <a:lnTo>
                    <a:pt x="1426" y="1249"/>
                  </a:lnTo>
                  <a:lnTo>
                    <a:pt x="1413" y="1263"/>
                  </a:lnTo>
                  <a:lnTo>
                    <a:pt x="1406" y="1270"/>
                  </a:lnTo>
                  <a:lnTo>
                    <a:pt x="1399" y="1283"/>
                  </a:lnTo>
                  <a:lnTo>
                    <a:pt x="1385" y="1290"/>
                  </a:lnTo>
                  <a:lnTo>
                    <a:pt x="1378" y="1304"/>
                  </a:lnTo>
                  <a:lnTo>
                    <a:pt x="1365" y="1311"/>
                  </a:lnTo>
                  <a:lnTo>
                    <a:pt x="1358" y="1325"/>
                  </a:lnTo>
                  <a:lnTo>
                    <a:pt x="1344" y="1331"/>
                  </a:lnTo>
                  <a:lnTo>
                    <a:pt x="1337" y="1338"/>
                  </a:lnTo>
                  <a:lnTo>
                    <a:pt x="1324" y="1352"/>
                  </a:lnTo>
                  <a:lnTo>
                    <a:pt x="1317" y="1359"/>
                  </a:lnTo>
                  <a:lnTo>
                    <a:pt x="1303" y="1366"/>
                  </a:lnTo>
                  <a:lnTo>
                    <a:pt x="1289" y="1379"/>
                  </a:lnTo>
                  <a:lnTo>
                    <a:pt x="1282" y="1386"/>
                  </a:lnTo>
                  <a:lnTo>
                    <a:pt x="1269" y="1393"/>
                  </a:lnTo>
                  <a:lnTo>
                    <a:pt x="1255" y="1400"/>
                  </a:lnTo>
                  <a:lnTo>
                    <a:pt x="1248" y="1407"/>
                  </a:lnTo>
                  <a:lnTo>
                    <a:pt x="1234" y="1414"/>
                  </a:lnTo>
                  <a:lnTo>
                    <a:pt x="1221" y="1421"/>
                  </a:lnTo>
                  <a:lnTo>
                    <a:pt x="1207" y="1434"/>
                  </a:lnTo>
                  <a:lnTo>
                    <a:pt x="1200" y="1441"/>
                  </a:lnTo>
                  <a:lnTo>
                    <a:pt x="1186" y="1448"/>
                  </a:lnTo>
                  <a:lnTo>
                    <a:pt x="1173" y="1448"/>
                  </a:lnTo>
                  <a:lnTo>
                    <a:pt x="1159" y="1455"/>
                  </a:lnTo>
                  <a:lnTo>
                    <a:pt x="1145" y="1462"/>
                  </a:lnTo>
                  <a:lnTo>
                    <a:pt x="1132" y="1469"/>
                  </a:lnTo>
                  <a:lnTo>
                    <a:pt x="1125" y="1476"/>
                  </a:lnTo>
                  <a:lnTo>
                    <a:pt x="1111" y="1482"/>
                  </a:lnTo>
                  <a:lnTo>
                    <a:pt x="1097" y="1482"/>
                  </a:lnTo>
                  <a:lnTo>
                    <a:pt x="1084" y="1489"/>
                  </a:lnTo>
                  <a:lnTo>
                    <a:pt x="1070" y="1496"/>
                  </a:lnTo>
                  <a:lnTo>
                    <a:pt x="1056" y="1503"/>
                  </a:lnTo>
                  <a:lnTo>
                    <a:pt x="1042" y="1503"/>
                  </a:lnTo>
                  <a:lnTo>
                    <a:pt x="1029" y="1510"/>
                  </a:lnTo>
                  <a:lnTo>
                    <a:pt x="1015" y="1510"/>
                  </a:lnTo>
                  <a:lnTo>
                    <a:pt x="1001" y="1517"/>
                  </a:lnTo>
                  <a:lnTo>
                    <a:pt x="988" y="1517"/>
                  </a:lnTo>
                  <a:lnTo>
                    <a:pt x="974" y="1524"/>
                  </a:lnTo>
                  <a:lnTo>
                    <a:pt x="960" y="1524"/>
                  </a:lnTo>
                  <a:lnTo>
                    <a:pt x="946" y="1530"/>
                  </a:lnTo>
                  <a:lnTo>
                    <a:pt x="933" y="1530"/>
                  </a:lnTo>
                  <a:lnTo>
                    <a:pt x="919" y="1530"/>
                  </a:lnTo>
                  <a:lnTo>
                    <a:pt x="905" y="1530"/>
                  </a:lnTo>
                  <a:lnTo>
                    <a:pt x="891" y="1537"/>
                  </a:lnTo>
                  <a:lnTo>
                    <a:pt x="878" y="1537"/>
                  </a:lnTo>
                  <a:lnTo>
                    <a:pt x="864" y="1537"/>
                  </a:lnTo>
                  <a:lnTo>
                    <a:pt x="850" y="1537"/>
                  </a:lnTo>
                  <a:lnTo>
                    <a:pt x="837" y="1537"/>
                  </a:lnTo>
                  <a:lnTo>
                    <a:pt x="823" y="1537"/>
                  </a:lnTo>
                  <a:lnTo>
                    <a:pt x="802" y="1537"/>
                  </a:lnTo>
                  <a:lnTo>
                    <a:pt x="789" y="1537"/>
                  </a:lnTo>
                  <a:lnTo>
                    <a:pt x="775" y="1537"/>
                  </a:lnTo>
                  <a:lnTo>
                    <a:pt x="761" y="1537"/>
                  </a:lnTo>
                  <a:lnTo>
                    <a:pt x="747" y="1537"/>
                  </a:lnTo>
                  <a:lnTo>
                    <a:pt x="734" y="1537"/>
                  </a:lnTo>
                  <a:lnTo>
                    <a:pt x="720" y="1537"/>
                  </a:lnTo>
                  <a:lnTo>
                    <a:pt x="706" y="1530"/>
                  </a:lnTo>
                  <a:lnTo>
                    <a:pt x="693" y="1530"/>
                  </a:lnTo>
                  <a:lnTo>
                    <a:pt x="679" y="1530"/>
                  </a:lnTo>
                  <a:lnTo>
                    <a:pt x="665" y="1530"/>
                  </a:lnTo>
                  <a:lnTo>
                    <a:pt x="651" y="1524"/>
                  </a:lnTo>
                  <a:lnTo>
                    <a:pt x="638" y="1524"/>
                  </a:lnTo>
                  <a:lnTo>
                    <a:pt x="624" y="1517"/>
                  </a:lnTo>
                  <a:lnTo>
                    <a:pt x="610" y="1517"/>
                  </a:lnTo>
                  <a:lnTo>
                    <a:pt x="597" y="1510"/>
                  </a:lnTo>
                  <a:lnTo>
                    <a:pt x="583" y="1510"/>
                  </a:lnTo>
                  <a:lnTo>
                    <a:pt x="569" y="1503"/>
                  </a:lnTo>
                  <a:lnTo>
                    <a:pt x="555" y="1503"/>
                  </a:lnTo>
                  <a:lnTo>
                    <a:pt x="542" y="1496"/>
                  </a:lnTo>
                  <a:lnTo>
                    <a:pt x="528" y="1489"/>
                  </a:lnTo>
                  <a:lnTo>
                    <a:pt x="514" y="1482"/>
                  </a:lnTo>
                  <a:lnTo>
                    <a:pt x="501" y="1482"/>
                  </a:lnTo>
                  <a:lnTo>
                    <a:pt x="487" y="1476"/>
                  </a:lnTo>
                  <a:lnTo>
                    <a:pt x="480" y="1469"/>
                  </a:lnTo>
                  <a:lnTo>
                    <a:pt x="466" y="1462"/>
                  </a:lnTo>
                  <a:lnTo>
                    <a:pt x="452" y="1455"/>
                  </a:lnTo>
                  <a:lnTo>
                    <a:pt x="439" y="1448"/>
                  </a:lnTo>
                  <a:lnTo>
                    <a:pt x="425" y="1448"/>
                  </a:lnTo>
                  <a:lnTo>
                    <a:pt x="411" y="1441"/>
                  </a:lnTo>
                  <a:lnTo>
                    <a:pt x="404" y="1434"/>
                  </a:lnTo>
                  <a:lnTo>
                    <a:pt x="391" y="1421"/>
                  </a:lnTo>
                  <a:lnTo>
                    <a:pt x="377" y="1414"/>
                  </a:lnTo>
                  <a:lnTo>
                    <a:pt x="363" y="1407"/>
                  </a:lnTo>
                  <a:lnTo>
                    <a:pt x="356" y="1400"/>
                  </a:lnTo>
                  <a:lnTo>
                    <a:pt x="343" y="1393"/>
                  </a:lnTo>
                  <a:lnTo>
                    <a:pt x="329" y="1386"/>
                  </a:lnTo>
                  <a:lnTo>
                    <a:pt x="322" y="1379"/>
                  </a:lnTo>
                  <a:lnTo>
                    <a:pt x="308" y="1366"/>
                  </a:lnTo>
                  <a:lnTo>
                    <a:pt x="295" y="1359"/>
                  </a:lnTo>
                  <a:lnTo>
                    <a:pt x="288" y="1352"/>
                  </a:lnTo>
                  <a:lnTo>
                    <a:pt x="274" y="1338"/>
                  </a:lnTo>
                  <a:lnTo>
                    <a:pt x="267" y="1331"/>
                  </a:lnTo>
                  <a:lnTo>
                    <a:pt x="254" y="1325"/>
                  </a:lnTo>
                  <a:lnTo>
                    <a:pt x="247" y="1311"/>
                  </a:lnTo>
                  <a:lnTo>
                    <a:pt x="233" y="1304"/>
                  </a:lnTo>
                  <a:lnTo>
                    <a:pt x="226" y="1290"/>
                  </a:lnTo>
                  <a:lnTo>
                    <a:pt x="212" y="1283"/>
                  </a:lnTo>
                  <a:lnTo>
                    <a:pt x="206" y="1270"/>
                  </a:lnTo>
                  <a:lnTo>
                    <a:pt x="199" y="1263"/>
                  </a:lnTo>
                  <a:lnTo>
                    <a:pt x="185" y="1249"/>
                  </a:lnTo>
                  <a:lnTo>
                    <a:pt x="178" y="1242"/>
                  </a:lnTo>
                  <a:lnTo>
                    <a:pt x="171" y="1229"/>
                  </a:lnTo>
                  <a:lnTo>
                    <a:pt x="158" y="1215"/>
                  </a:lnTo>
                  <a:lnTo>
                    <a:pt x="151" y="1208"/>
                  </a:lnTo>
                  <a:lnTo>
                    <a:pt x="144" y="1194"/>
                  </a:lnTo>
                  <a:lnTo>
                    <a:pt x="137" y="1180"/>
                  </a:lnTo>
                  <a:lnTo>
                    <a:pt x="130" y="1174"/>
                  </a:lnTo>
                  <a:lnTo>
                    <a:pt x="123" y="1160"/>
                  </a:lnTo>
                  <a:lnTo>
                    <a:pt x="116" y="1146"/>
                  </a:lnTo>
                  <a:lnTo>
                    <a:pt x="103" y="1132"/>
                  </a:lnTo>
                  <a:lnTo>
                    <a:pt x="96" y="1126"/>
                  </a:lnTo>
                  <a:lnTo>
                    <a:pt x="89" y="1112"/>
                  </a:lnTo>
                  <a:lnTo>
                    <a:pt x="89" y="1098"/>
                  </a:lnTo>
                  <a:lnTo>
                    <a:pt x="82" y="1084"/>
                  </a:lnTo>
                  <a:lnTo>
                    <a:pt x="75" y="1071"/>
                  </a:lnTo>
                  <a:lnTo>
                    <a:pt x="68" y="1057"/>
                  </a:lnTo>
                  <a:lnTo>
                    <a:pt x="62" y="1043"/>
                  </a:lnTo>
                  <a:lnTo>
                    <a:pt x="55" y="1036"/>
                  </a:lnTo>
                  <a:lnTo>
                    <a:pt x="55" y="1023"/>
                  </a:lnTo>
                  <a:lnTo>
                    <a:pt x="48" y="1009"/>
                  </a:lnTo>
                  <a:lnTo>
                    <a:pt x="41" y="995"/>
                  </a:lnTo>
                  <a:lnTo>
                    <a:pt x="34" y="981"/>
                  </a:lnTo>
                  <a:lnTo>
                    <a:pt x="34" y="968"/>
                  </a:lnTo>
                  <a:lnTo>
                    <a:pt x="27" y="954"/>
                  </a:lnTo>
                  <a:lnTo>
                    <a:pt x="27" y="940"/>
                  </a:lnTo>
                  <a:lnTo>
                    <a:pt x="20" y="927"/>
                  </a:lnTo>
                  <a:lnTo>
                    <a:pt x="20" y="913"/>
                  </a:lnTo>
                  <a:lnTo>
                    <a:pt x="14" y="899"/>
                  </a:lnTo>
                  <a:lnTo>
                    <a:pt x="14" y="885"/>
                  </a:lnTo>
                  <a:lnTo>
                    <a:pt x="7" y="872"/>
                  </a:lnTo>
                  <a:lnTo>
                    <a:pt x="7" y="858"/>
                  </a:lnTo>
                  <a:lnTo>
                    <a:pt x="7" y="844"/>
                  </a:lnTo>
                  <a:lnTo>
                    <a:pt x="7" y="831"/>
                  </a:lnTo>
                  <a:lnTo>
                    <a:pt x="0" y="817"/>
                  </a:lnTo>
                  <a:lnTo>
                    <a:pt x="0" y="803"/>
                  </a:lnTo>
                  <a:lnTo>
                    <a:pt x="0" y="789"/>
                  </a:lnTo>
                  <a:lnTo>
                    <a:pt x="0" y="776"/>
                  </a:lnTo>
                  <a:lnTo>
                    <a:pt x="0" y="762"/>
                  </a:lnTo>
                  <a:lnTo>
                    <a:pt x="0" y="741"/>
                  </a:lnTo>
                  <a:lnTo>
                    <a:pt x="0" y="728"/>
                  </a:lnTo>
                  <a:lnTo>
                    <a:pt x="0" y="714"/>
                  </a:lnTo>
                  <a:lnTo>
                    <a:pt x="0" y="700"/>
                  </a:lnTo>
                  <a:lnTo>
                    <a:pt x="0" y="686"/>
                  </a:lnTo>
                  <a:lnTo>
                    <a:pt x="0" y="673"/>
                  </a:lnTo>
                  <a:lnTo>
                    <a:pt x="0" y="659"/>
                  </a:lnTo>
                  <a:lnTo>
                    <a:pt x="0" y="645"/>
                  </a:lnTo>
                  <a:lnTo>
                    <a:pt x="7" y="632"/>
                  </a:lnTo>
                  <a:lnTo>
                    <a:pt x="7" y="618"/>
                  </a:lnTo>
                  <a:lnTo>
                    <a:pt x="7" y="604"/>
                  </a:lnTo>
                  <a:lnTo>
                    <a:pt x="7" y="590"/>
                  </a:lnTo>
                  <a:lnTo>
                    <a:pt x="14" y="577"/>
                  </a:lnTo>
                  <a:lnTo>
                    <a:pt x="14" y="563"/>
                  </a:lnTo>
                  <a:lnTo>
                    <a:pt x="20" y="549"/>
                  </a:lnTo>
                  <a:lnTo>
                    <a:pt x="20" y="535"/>
                  </a:lnTo>
                  <a:lnTo>
                    <a:pt x="27" y="522"/>
                  </a:lnTo>
                  <a:lnTo>
                    <a:pt x="27" y="508"/>
                  </a:lnTo>
                  <a:lnTo>
                    <a:pt x="34" y="494"/>
                  </a:lnTo>
                  <a:lnTo>
                    <a:pt x="34" y="481"/>
                  </a:lnTo>
                  <a:lnTo>
                    <a:pt x="41" y="467"/>
                  </a:lnTo>
                  <a:lnTo>
                    <a:pt x="48" y="453"/>
                  </a:lnTo>
                  <a:lnTo>
                    <a:pt x="55" y="439"/>
                  </a:lnTo>
                  <a:lnTo>
                    <a:pt x="55" y="426"/>
                  </a:lnTo>
                  <a:lnTo>
                    <a:pt x="62" y="412"/>
                  </a:lnTo>
                  <a:lnTo>
                    <a:pt x="68" y="398"/>
                  </a:lnTo>
                  <a:lnTo>
                    <a:pt x="75" y="391"/>
                  </a:lnTo>
                  <a:lnTo>
                    <a:pt x="82" y="378"/>
                  </a:lnTo>
                  <a:lnTo>
                    <a:pt x="89" y="364"/>
                  </a:lnTo>
                  <a:lnTo>
                    <a:pt x="89" y="350"/>
                  </a:lnTo>
                  <a:lnTo>
                    <a:pt x="96" y="336"/>
                  </a:lnTo>
                  <a:lnTo>
                    <a:pt x="103" y="323"/>
                  </a:lnTo>
                  <a:lnTo>
                    <a:pt x="116" y="316"/>
                  </a:lnTo>
                  <a:lnTo>
                    <a:pt x="123" y="302"/>
                  </a:lnTo>
                  <a:lnTo>
                    <a:pt x="130" y="288"/>
                  </a:lnTo>
                  <a:lnTo>
                    <a:pt x="137" y="275"/>
                  </a:lnTo>
                  <a:lnTo>
                    <a:pt x="144" y="268"/>
                  </a:lnTo>
                  <a:lnTo>
                    <a:pt x="151" y="254"/>
                  </a:lnTo>
                  <a:lnTo>
                    <a:pt x="158" y="240"/>
                  </a:lnTo>
                  <a:lnTo>
                    <a:pt x="171" y="234"/>
                  </a:lnTo>
                  <a:lnTo>
                    <a:pt x="178" y="220"/>
                  </a:lnTo>
                  <a:lnTo>
                    <a:pt x="185" y="213"/>
                  </a:lnTo>
                  <a:lnTo>
                    <a:pt x="199" y="199"/>
                  </a:lnTo>
                  <a:lnTo>
                    <a:pt x="206" y="192"/>
                  </a:lnTo>
                  <a:lnTo>
                    <a:pt x="212" y="179"/>
                  </a:lnTo>
                  <a:lnTo>
                    <a:pt x="226" y="165"/>
                  </a:lnTo>
                  <a:lnTo>
                    <a:pt x="233" y="158"/>
                  </a:lnTo>
                  <a:lnTo>
                    <a:pt x="247" y="151"/>
                  </a:lnTo>
                  <a:lnTo>
                    <a:pt x="254" y="137"/>
                  </a:lnTo>
                  <a:lnTo>
                    <a:pt x="267" y="131"/>
                  </a:lnTo>
                  <a:lnTo>
                    <a:pt x="274" y="117"/>
                  </a:lnTo>
                  <a:lnTo>
                    <a:pt x="288" y="110"/>
                  </a:lnTo>
                  <a:lnTo>
                    <a:pt x="295" y="103"/>
                  </a:lnTo>
                  <a:lnTo>
                    <a:pt x="308" y="89"/>
                  </a:lnTo>
                  <a:lnTo>
                    <a:pt x="322" y="83"/>
                  </a:lnTo>
                  <a:lnTo>
                    <a:pt x="329" y="76"/>
                  </a:lnTo>
                  <a:lnTo>
                    <a:pt x="343" y="69"/>
                  </a:lnTo>
                  <a:lnTo>
                    <a:pt x="356" y="62"/>
                  </a:lnTo>
                  <a:lnTo>
                    <a:pt x="363" y="55"/>
                  </a:lnTo>
                  <a:lnTo>
                    <a:pt x="377" y="41"/>
                  </a:lnTo>
                  <a:lnTo>
                    <a:pt x="391" y="34"/>
                  </a:lnTo>
                  <a:lnTo>
                    <a:pt x="404" y="28"/>
                  </a:lnTo>
                  <a:lnTo>
                    <a:pt x="411" y="21"/>
                  </a:lnTo>
                  <a:lnTo>
                    <a:pt x="425" y="14"/>
                  </a:lnTo>
                  <a:lnTo>
                    <a:pt x="439" y="7"/>
                  </a:lnTo>
                  <a:lnTo>
                    <a:pt x="452" y="0"/>
                  </a:lnTo>
                  <a:lnTo>
                    <a:pt x="466" y="0"/>
                  </a:lnTo>
                  <a:lnTo>
                    <a:pt x="809" y="72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5" name="Freeform 13"/>
            <p:cNvSpPr>
              <a:spLocks/>
            </p:cNvSpPr>
            <p:nvPr/>
          </p:nvSpPr>
          <p:spPr bwMode="auto">
            <a:xfrm>
              <a:off x="2606" y="2521"/>
              <a:ext cx="1007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3" y="75"/>
                </a:cxn>
                <a:cxn ang="0">
                  <a:pos x="803" y="89"/>
                </a:cxn>
                <a:cxn ang="0">
                  <a:pos x="796" y="103"/>
                </a:cxn>
                <a:cxn ang="0">
                  <a:pos x="796" y="116"/>
                </a:cxn>
                <a:cxn ang="0">
                  <a:pos x="0" y="0"/>
                </a:cxn>
              </a:cxnLst>
              <a:rect l="0" t="0" r="r" b="b"/>
              <a:pathLst>
                <a:path w="803" h="116">
                  <a:moveTo>
                    <a:pt x="0" y="0"/>
                  </a:moveTo>
                  <a:lnTo>
                    <a:pt x="803" y="75"/>
                  </a:lnTo>
                  <a:lnTo>
                    <a:pt x="803" y="89"/>
                  </a:lnTo>
                  <a:lnTo>
                    <a:pt x="796" y="103"/>
                  </a:lnTo>
                  <a:lnTo>
                    <a:pt x="796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E1"/>
            </a:solidFill>
            <a:ln w="11113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6" name="Freeform 14"/>
            <p:cNvSpPr>
              <a:spLocks/>
            </p:cNvSpPr>
            <p:nvPr/>
          </p:nvSpPr>
          <p:spPr bwMode="auto">
            <a:xfrm>
              <a:off x="2606" y="2521"/>
              <a:ext cx="1007" cy="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3" y="75"/>
                </a:cxn>
                <a:cxn ang="0">
                  <a:pos x="803" y="89"/>
                </a:cxn>
                <a:cxn ang="0">
                  <a:pos x="796" y="103"/>
                </a:cxn>
                <a:cxn ang="0">
                  <a:pos x="796" y="116"/>
                </a:cxn>
                <a:cxn ang="0">
                  <a:pos x="0" y="0"/>
                </a:cxn>
              </a:cxnLst>
              <a:rect l="0" t="0" r="r" b="b"/>
              <a:pathLst>
                <a:path w="803" h="116">
                  <a:moveTo>
                    <a:pt x="0" y="0"/>
                  </a:moveTo>
                  <a:lnTo>
                    <a:pt x="803" y="75"/>
                  </a:lnTo>
                  <a:lnTo>
                    <a:pt x="803" y="89"/>
                  </a:lnTo>
                  <a:lnTo>
                    <a:pt x="796" y="103"/>
                  </a:lnTo>
                  <a:lnTo>
                    <a:pt x="796" y="116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7" name="Freeform 15"/>
            <p:cNvSpPr>
              <a:spLocks/>
            </p:cNvSpPr>
            <p:nvPr/>
          </p:nvSpPr>
          <p:spPr bwMode="auto">
            <a:xfrm>
              <a:off x="2606" y="2521"/>
              <a:ext cx="100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3" y="48"/>
                </a:cxn>
                <a:cxn ang="0">
                  <a:pos x="803" y="61"/>
                </a:cxn>
                <a:cxn ang="0">
                  <a:pos x="803" y="75"/>
                </a:cxn>
                <a:cxn ang="0">
                  <a:pos x="0" y="0"/>
                </a:cxn>
              </a:cxnLst>
              <a:rect l="0" t="0" r="r" b="b"/>
              <a:pathLst>
                <a:path w="803" h="75">
                  <a:moveTo>
                    <a:pt x="0" y="0"/>
                  </a:moveTo>
                  <a:lnTo>
                    <a:pt x="803" y="48"/>
                  </a:lnTo>
                  <a:lnTo>
                    <a:pt x="803" y="61"/>
                  </a:lnTo>
                  <a:lnTo>
                    <a:pt x="803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1113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8" name="Freeform 16"/>
            <p:cNvSpPr>
              <a:spLocks/>
            </p:cNvSpPr>
            <p:nvPr/>
          </p:nvSpPr>
          <p:spPr bwMode="auto">
            <a:xfrm>
              <a:off x="2606" y="2521"/>
              <a:ext cx="1007" cy="1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3" y="48"/>
                </a:cxn>
                <a:cxn ang="0">
                  <a:pos x="803" y="61"/>
                </a:cxn>
                <a:cxn ang="0">
                  <a:pos x="803" y="75"/>
                </a:cxn>
                <a:cxn ang="0">
                  <a:pos x="0" y="0"/>
                </a:cxn>
              </a:cxnLst>
              <a:rect l="0" t="0" r="r" b="b"/>
              <a:pathLst>
                <a:path w="803" h="75">
                  <a:moveTo>
                    <a:pt x="0" y="0"/>
                  </a:moveTo>
                  <a:lnTo>
                    <a:pt x="803" y="48"/>
                  </a:lnTo>
                  <a:lnTo>
                    <a:pt x="803" y="61"/>
                  </a:lnTo>
                  <a:lnTo>
                    <a:pt x="803" y="7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89" name="Freeform 17"/>
            <p:cNvSpPr>
              <a:spLocks/>
            </p:cNvSpPr>
            <p:nvPr/>
          </p:nvSpPr>
          <p:spPr bwMode="auto">
            <a:xfrm>
              <a:off x="2606" y="2521"/>
              <a:ext cx="100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3" y="0"/>
                </a:cxn>
                <a:cxn ang="0">
                  <a:pos x="803" y="13"/>
                </a:cxn>
                <a:cxn ang="0">
                  <a:pos x="803" y="34"/>
                </a:cxn>
                <a:cxn ang="0">
                  <a:pos x="803" y="48"/>
                </a:cxn>
                <a:cxn ang="0">
                  <a:pos x="0" y="0"/>
                </a:cxn>
              </a:cxnLst>
              <a:rect l="0" t="0" r="r" b="b"/>
              <a:pathLst>
                <a:path w="803" h="48">
                  <a:moveTo>
                    <a:pt x="0" y="0"/>
                  </a:moveTo>
                  <a:lnTo>
                    <a:pt x="803" y="0"/>
                  </a:lnTo>
                  <a:lnTo>
                    <a:pt x="803" y="13"/>
                  </a:lnTo>
                  <a:lnTo>
                    <a:pt x="803" y="34"/>
                  </a:lnTo>
                  <a:lnTo>
                    <a:pt x="803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9F"/>
            </a:solidFill>
            <a:ln w="11113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90" name="Freeform 18"/>
            <p:cNvSpPr>
              <a:spLocks/>
            </p:cNvSpPr>
            <p:nvPr/>
          </p:nvSpPr>
          <p:spPr bwMode="auto">
            <a:xfrm>
              <a:off x="2606" y="2521"/>
              <a:ext cx="100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3" y="0"/>
                </a:cxn>
                <a:cxn ang="0">
                  <a:pos x="803" y="13"/>
                </a:cxn>
                <a:cxn ang="0">
                  <a:pos x="803" y="34"/>
                </a:cxn>
                <a:cxn ang="0">
                  <a:pos x="803" y="48"/>
                </a:cxn>
                <a:cxn ang="0">
                  <a:pos x="0" y="0"/>
                </a:cxn>
              </a:cxnLst>
              <a:rect l="0" t="0" r="r" b="b"/>
              <a:pathLst>
                <a:path w="803" h="48">
                  <a:moveTo>
                    <a:pt x="0" y="0"/>
                  </a:moveTo>
                  <a:lnTo>
                    <a:pt x="803" y="0"/>
                  </a:lnTo>
                  <a:lnTo>
                    <a:pt x="803" y="13"/>
                  </a:lnTo>
                  <a:lnTo>
                    <a:pt x="803" y="34"/>
                  </a:lnTo>
                  <a:lnTo>
                    <a:pt x="803" y="48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91" name="Freeform 19"/>
            <p:cNvSpPr>
              <a:spLocks noEditPoints="1"/>
            </p:cNvSpPr>
            <p:nvPr/>
          </p:nvSpPr>
          <p:spPr bwMode="auto">
            <a:xfrm>
              <a:off x="793" y="1439"/>
              <a:ext cx="3619" cy="1969"/>
            </a:xfrm>
            <a:custGeom>
              <a:avLst/>
              <a:gdLst/>
              <a:ahLst/>
              <a:cxnLst>
                <a:cxn ang="0">
                  <a:pos x="2195" y="514"/>
                </a:cxn>
                <a:cxn ang="0">
                  <a:pos x="2195" y="514"/>
                </a:cxn>
                <a:cxn ang="0">
                  <a:pos x="2888" y="514"/>
                </a:cxn>
                <a:cxn ang="0">
                  <a:pos x="1886" y="130"/>
                </a:cxn>
                <a:cxn ang="0">
                  <a:pos x="2888" y="130"/>
                </a:cxn>
                <a:cxn ang="0">
                  <a:pos x="1399" y="0"/>
                </a:cxn>
                <a:cxn ang="0">
                  <a:pos x="0" y="0"/>
                </a:cxn>
                <a:cxn ang="0">
                  <a:pos x="967" y="1461"/>
                </a:cxn>
                <a:cxn ang="0">
                  <a:pos x="967" y="1461"/>
                </a:cxn>
                <a:cxn ang="0">
                  <a:pos x="0" y="1461"/>
                </a:cxn>
                <a:cxn ang="0">
                  <a:pos x="2243" y="906"/>
                </a:cxn>
                <a:cxn ang="0">
                  <a:pos x="2243" y="1434"/>
                </a:cxn>
                <a:cxn ang="0">
                  <a:pos x="2888" y="1434"/>
                </a:cxn>
                <a:cxn ang="0">
                  <a:pos x="2250" y="864"/>
                </a:cxn>
                <a:cxn ang="0">
                  <a:pos x="2250" y="1125"/>
                </a:cxn>
                <a:cxn ang="0">
                  <a:pos x="2888" y="1125"/>
                </a:cxn>
                <a:cxn ang="0">
                  <a:pos x="2250" y="816"/>
                </a:cxn>
                <a:cxn ang="0">
                  <a:pos x="2888" y="816"/>
                </a:cxn>
              </a:cxnLst>
              <a:rect l="0" t="0" r="r" b="b"/>
              <a:pathLst>
                <a:path w="2888" h="1461">
                  <a:moveTo>
                    <a:pt x="2195" y="514"/>
                  </a:moveTo>
                  <a:lnTo>
                    <a:pt x="2195" y="514"/>
                  </a:lnTo>
                  <a:lnTo>
                    <a:pt x="2888" y="514"/>
                  </a:lnTo>
                  <a:moveTo>
                    <a:pt x="1886" y="130"/>
                  </a:moveTo>
                  <a:lnTo>
                    <a:pt x="2888" y="130"/>
                  </a:lnTo>
                  <a:moveTo>
                    <a:pt x="1399" y="0"/>
                  </a:moveTo>
                  <a:lnTo>
                    <a:pt x="0" y="0"/>
                  </a:lnTo>
                  <a:moveTo>
                    <a:pt x="967" y="1461"/>
                  </a:moveTo>
                  <a:lnTo>
                    <a:pt x="967" y="1461"/>
                  </a:lnTo>
                  <a:lnTo>
                    <a:pt x="0" y="1461"/>
                  </a:lnTo>
                  <a:moveTo>
                    <a:pt x="2243" y="906"/>
                  </a:moveTo>
                  <a:lnTo>
                    <a:pt x="2243" y="1434"/>
                  </a:lnTo>
                  <a:lnTo>
                    <a:pt x="2888" y="1434"/>
                  </a:lnTo>
                  <a:moveTo>
                    <a:pt x="2250" y="864"/>
                  </a:moveTo>
                  <a:lnTo>
                    <a:pt x="2250" y="1125"/>
                  </a:lnTo>
                  <a:lnTo>
                    <a:pt x="2888" y="1125"/>
                  </a:lnTo>
                  <a:moveTo>
                    <a:pt x="2250" y="816"/>
                  </a:moveTo>
                  <a:lnTo>
                    <a:pt x="2888" y="816"/>
                  </a:lnTo>
                </a:path>
              </a:pathLst>
            </a:custGeom>
            <a:no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7892" name="Rectangle 20"/>
            <p:cNvSpPr>
              <a:spLocks noChangeArrowheads="1"/>
            </p:cNvSpPr>
            <p:nvPr/>
          </p:nvSpPr>
          <p:spPr bwMode="auto">
            <a:xfrm>
              <a:off x="3927" y="2161"/>
              <a:ext cx="4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07893" name="Rectangle 21"/>
            <p:cNvSpPr>
              <a:spLocks noChangeArrowheads="1"/>
            </p:cNvSpPr>
            <p:nvPr/>
          </p:nvSpPr>
          <p:spPr bwMode="auto">
            <a:xfrm>
              <a:off x="4059" y="1634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207894" name="Rectangle 22"/>
            <p:cNvSpPr>
              <a:spLocks noChangeArrowheads="1"/>
            </p:cNvSpPr>
            <p:nvPr/>
          </p:nvSpPr>
          <p:spPr bwMode="auto">
            <a:xfrm>
              <a:off x="799" y="1454"/>
              <a:ext cx="21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07895" name="Rectangle 23"/>
            <p:cNvSpPr>
              <a:spLocks noChangeArrowheads="1"/>
            </p:cNvSpPr>
            <p:nvPr/>
          </p:nvSpPr>
          <p:spPr bwMode="auto">
            <a:xfrm>
              <a:off x="849" y="343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66%</a:t>
              </a:r>
            </a:p>
          </p:txBody>
        </p:sp>
        <p:sp>
          <p:nvSpPr>
            <p:cNvPr id="207896" name="Rectangle 24"/>
            <p:cNvSpPr>
              <a:spLocks noChangeArrowheads="1"/>
            </p:cNvSpPr>
            <p:nvPr/>
          </p:nvSpPr>
          <p:spPr bwMode="auto">
            <a:xfrm>
              <a:off x="4049" y="3408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207897" name="Rectangle 25"/>
            <p:cNvSpPr>
              <a:spLocks noChangeArrowheads="1"/>
            </p:cNvSpPr>
            <p:nvPr/>
          </p:nvSpPr>
          <p:spPr bwMode="auto">
            <a:xfrm>
              <a:off x="4059" y="2982"/>
              <a:ext cx="14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207898" name="Rectangle 26"/>
            <p:cNvSpPr>
              <a:spLocks noChangeArrowheads="1"/>
            </p:cNvSpPr>
            <p:nvPr/>
          </p:nvSpPr>
          <p:spPr bwMode="auto">
            <a:xfrm>
              <a:off x="4059" y="2570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207899" name="Rectangle 27"/>
            <p:cNvSpPr>
              <a:spLocks noChangeArrowheads="1"/>
            </p:cNvSpPr>
            <p:nvPr/>
          </p:nvSpPr>
          <p:spPr bwMode="auto">
            <a:xfrm>
              <a:off x="4084" y="1940"/>
              <a:ext cx="6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07900" name="Rectangle 28"/>
            <p:cNvSpPr>
              <a:spLocks noChangeArrowheads="1"/>
            </p:cNvSpPr>
            <p:nvPr/>
          </p:nvSpPr>
          <p:spPr bwMode="auto">
            <a:xfrm>
              <a:off x="4085" y="1436"/>
              <a:ext cx="5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207901" name="Rectangle 29"/>
            <p:cNvSpPr>
              <a:spLocks noChangeArrowheads="1"/>
            </p:cNvSpPr>
            <p:nvPr/>
          </p:nvSpPr>
          <p:spPr bwMode="auto">
            <a:xfrm>
              <a:off x="793" y="1256"/>
              <a:ext cx="81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207902" name="Rectangle 30"/>
            <p:cNvSpPr>
              <a:spLocks noChangeArrowheads="1"/>
            </p:cNvSpPr>
            <p:nvPr/>
          </p:nvSpPr>
          <p:spPr bwMode="auto">
            <a:xfrm>
              <a:off x="829" y="3251"/>
              <a:ext cx="4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207903" name="Rectangle 31"/>
            <p:cNvSpPr>
              <a:spLocks noChangeArrowheads="1"/>
            </p:cNvSpPr>
            <p:nvPr/>
          </p:nvSpPr>
          <p:spPr bwMode="auto">
            <a:xfrm>
              <a:off x="4059" y="3205"/>
              <a:ext cx="68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207904" name="Rectangle 32"/>
            <p:cNvSpPr>
              <a:spLocks noChangeArrowheads="1"/>
            </p:cNvSpPr>
            <p:nvPr/>
          </p:nvSpPr>
          <p:spPr bwMode="auto">
            <a:xfrm>
              <a:off x="4053" y="2796"/>
              <a:ext cx="14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207905" name="Rectangle 33"/>
            <p:cNvSpPr>
              <a:spLocks noChangeArrowheads="1"/>
            </p:cNvSpPr>
            <p:nvPr/>
          </p:nvSpPr>
          <p:spPr bwMode="auto">
            <a:xfrm>
              <a:off x="4075" y="2344"/>
              <a:ext cx="5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</p:grp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8429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6ECB-0028-429B-BDAB-F950CC033DF1}" type="slidenum">
              <a:rPr lang="en-US"/>
              <a:pPr/>
              <a:t>5</a:t>
            </a:fld>
            <a:endParaRPr lang="en-US"/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539750" y="1454150"/>
            <a:ext cx="4608513" cy="435610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2400" b="0"/>
              <a:t>Para aumentar aún más la participación en el mercado, ver donde debemos enfocar los  esfuerzos en marketing:</a:t>
            </a:r>
          </a:p>
          <a:p>
            <a:pPr algn="just"/>
            <a:endParaRPr lang="es-ES" sz="2400" b="0"/>
          </a:p>
          <a:p>
            <a:pPr lvl="1" algn="just">
              <a:buFontTx/>
              <a:buChar char="•"/>
            </a:pPr>
            <a:r>
              <a:rPr lang="es-ES" sz="2000" b="0"/>
              <a:t>Necesidades del segmento masculino de 12 a 20 años</a:t>
            </a:r>
          </a:p>
          <a:p>
            <a:pPr algn="just">
              <a:buFontTx/>
              <a:buChar char="•"/>
            </a:pPr>
            <a:endParaRPr lang="es-ES" sz="2000" b="0"/>
          </a:p>
          <a:p>
            <a:pPr lvl="1" algn="just">
              <a:buFontTx/>
              <a:buChar char="•"/>
            </a:pPr>
            <a:r>
              <a:rPr lang="es-ES" sz="2000" b="0"/>
              <a:t>Aumentar la brecha de edades del segmento ya establecido.</a:t>
            </a:r>
          </a:p>
          <a:p>
            <a:pPr lvl="1" algn="just">
              <a:buFontTx/>
              <a:buChar char="•"/>
            </a:pPr>
            <a:endParaRPr lang="es-ES" sz="2000" b="0"/>
          </a:p>
          <a:p>
            <a:pPr lvl="1" algn="just">
              <a:buFontTx/>
              <a:buChar char="•"/>
            </a:pPr>
            <a:r>
              <a:rPr lang="es-ES" sz="2000" b="0"/>
              <a:t>Falencias en el marketing mix.</a:t>
            </a:r>
          </a:p>
          <a:p>
            <a:pPr lvl="1" algn="just">
              <a:buFontTx/>
              <a:buChar char="•"/>
            </a:pPr>
            <a:endParaRPr lang="es-EC" sz="2000" b="0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468313" y="188913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C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Investigación Cuantitativa</a:t>
            </a:r>
          </a:p>
        </p:txBody>
      </p:sp>
      <p:pic>
        <p:nvPicPr>
          <p:cNvPr id="306182" name="Picture 6" descr="LaOnda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557338"/>
            <a:ext cx="2705100" cy="38195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1BAA-6F42-4227-9634-F57B848AA01A}" type="slidenum">
              <a:rPr lang="en-US"/>
              <a:pPr/>
              <a:t>50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549275" y="820738"/>
            <a:ext cx="395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Mejor Diagramación</a:t>
            </a:r>
          </a:p>
        </p:txBody>
      </p:sp>
      <p:grpSp>
        <p:nvGrpSpPr>
          <p:cNvPr id="210948" name="Group 4"/>
          <p:cNvGrpSpPr>
            <a:grpSpLocks/>
          </p:cNvGrpSpPr>
          <p:nvPr/>
        </p:nvGrpSpPr>
        <p:grpSpPr bwMode="auto">
          <a:xfrm>
            <a:off x="1492250" y="1773238"/>
            <a:ext cx="6234113" cy="4176712"/>
            <a:chOff x="1280" y="1335"/>
            <a:chExt cx="3522" cy="2157"/>
          </a:xfrm>
        </p:grpSpPr>
        <p:sp>
          <p:nvSpPr>
            <p:cNvPr id="210949" name="Freeform 5"/>
            <p:cNvSpPr>
              <a:spLocks/>
            </p:cNvSpPr>
            <p:nvPr/>
          </p:nvSpPr>
          <p:spPr bwMode="auto">
            <a:xfrm>
              <a:off x="2963" y="1854"/>
              <a:ext cx="926" cy="598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655" y="0"/>
                </a:cxn>
                <a:cxn ang="0">
                  <a:pos x="663" y="15"/>
                </a:cxn>
                <a:cxn ang="0">
                  <a:pos x="670" y="23"/>
                </a:cxn>
                <a:cxn ang="0">
                  <a:pos x="685" y="38"/>
                </a:cxn>
                <a:cxn ang="0">
                  <a:pos x="693" y="46"/>
                </a:cxn>
                <a:cxn ang="0">
                  <a:pos x="700" y="61"/>
                </a:cxn>
                <a:cxn ang="0">
                  <a:pos x="708" y="76"/>
                </a:cxn>
                <a:cxn ang="0">
                  <a:pos x="723" y="83"/>
                </a:cxn>
                <a:cxn ang="0">
                  <a:pos x="731" y="98"/>
                </a:cxn>
                <a:cxn ang="0">
                  <a:pos x="738" y="113"/>
                </a:cxn>
                <a:cxn ang="0">
                  <a:pos x="746" y="121"/>
                </a:cxn>
                <a:cxn ang="0">
                  <a:pos x="753" y="136"/>
                </a:cxn>
                <a:cxn ang="0">
                  <a:pos x="761" y="151"/>
                </a:cxn>
                <a:cxn ang="0">
                  <a:pos x="768" y="166"/>
                </a:cxn>
                <a:cxn ang="0">
                  <a:pos x="776" y="174"/>
                </a:cxn>
                <a:cxn ang="0">
                  <a:pos x="783" y="189"/>
                </a:cxn>
                <a:cxn ang="0">
                  <a:pos x="791" y="204"/>
                </a:cxn>
                <a:cxn ang="0">
                  <a:pos x="798" y="219"/>
                </a:cxn>
                <a:cxn ang="0">
                  <a:pos x="806" y="234"/>
                </a:cxn>
                <a:cxn ang="0">
                  <a:pos x="806" y="249"/>
                </a:cxn>
                <a:cxn ang="0">
                  <a:pos x="813" y="264"/>
                </a:cxn>
                <a:cxn ang="0">
                  <a:pos x="821" y="271"/>
                </a:cxn>
                <a:cxn ang="0">
                  <a:pos x="828" y="287"/>
                </a:cxn>
                <a:cxn ang="0">
                  <a:pos x="828" y="302"/>
                </a:cxn>
                <a:cxn ang="0">
                  <a:pos x="836" y="317"/>
                </a:cxn>
                <a:cxn ang="0">
                  <a:pos x="843" y="332"/>
                </a:cxn>
                <a:cxn ang="0">
                  <a:pos x="843" y="347"/>
                </a:cxn>
                <a:cxn ang="0">
                  <a:pos x="851" y="362"/>
                </a:cxn>
                <a:cxn ang="0">
                  <a:pos x="851" y="377"/>
                </a:cxn>
                <a:cxn ang="0">
                  <a:pos x="859" y="392"/>
                </a:cxn>
                <a:cxn ang="0">
                  <a:pos x="859" y="407"/>
                </a:cxn>
                <a:cxn ang="0">
                  <a:pos x="866" y="422"/>
                </a:cxn>
                <a:cxn ang="0">
                  <a:pos x="866" y="437"/>
                </a:cxn>
                <a:cxn ang="0">
                  <a:pos x="866" y="452"/>
                </a:cxn>
                <a:cxn ang="0">
                  <a:pos x="874" y="467"/>
                </a:cxn>
                <a:cxn ang="0">
                  <a:pos x="874" y="482"/>
                </a:cxn>
                <a:cxn ang="0">
                  <a:pos x="874" y="497"/>
                </a:cxn>
                <a:cxn ang="0">
                  <a:pos x="874" y="513"/>
                </a:cxn>
                <a:cxn ang="0">
                  <a:pos x="881" y="528"/>
                </a:cxn>
                <a:cxn ang="0">
                  <a:pos x="881" y="543"/>
                </a:cxn>
                <a:cxn ang="0">
                  <a:pos x="881" y="558"/>
                </a:cxn>
                <a:cxn ang="0">
                  <a:pos x="881" y="573"/>
                </a:cxn>
                <a:cxn ang="0">
                  <a:pos x="881" y="588"/>
                </a:cxn>
                <a:cxn ang="0">
                  <a:pos x="0" y="588"/>
                </a:cxn>
              </a:cxnLst>
              <a:rect l="0" t="0" r="r" b="b"/>
              <a:pathLst>
                <a:path w="881" h="588">
                  <a:moveTo>
                    <a:pt x="0" y="588"/>
                  </a:moveTo>
                  <a:lnTo>
                    <a:pt x="655" y="0"/>
                  </a:lnTo>
                  <a:lnTo>
                    <a:pt x="663" y="15"/>
                  </a:lnTo>
                  <a:lnTo>
                    <a:pt x="670" y="23"/>
                  </a:lnTo>
                  <a:lnTo>
                    <a:pt x="685" y="38"/>
                  </a:lnTo>
                  <a:lnTo>
                    <a:pt x="693" y="46"/>
                  </a:lnTo>
                  <a:lnTo>
                    <a:pt x="700" y="61"/>
                  </a:lnTo>
                  <a:lnTo>
                    <a:pt x="708" y="76"/>
                  </a:lnTo>
                  <a:lnTo>
                    <a:pt x="723" y="83"/>
                  </a:lnTo>
                  <a:lnTo>
                    <a:pt x="731" y="98"/>
                  </a:lnTo>
                  <a:lnTo>
                    <a:pt x="738" y="113"/>
                  </a:lnTo>
                  <a:lnTo>
                    <a:pt x="746" y="121"/>
                  </a:lnTo>
                  <a:lnTo>
                    <a:pt x="753" y="136"/>
                  </a:lnTo>
                  <a:lnTo>
                    <a:pt x="761" y="151"/>
                  </a:lnTo>
                  <a:lnTo>
                    <a:pt x="768" y="166"/>
                  </a:lnTo>
                  <a:lnTo>
                    <a:pt x="776" y="174"/>
                  </a:lnTo>
                  <a:lnTo>
                    <a:pt x="783" y="189"/>
                  </a:lnTo>
                  <a:lnTo>
                    <a:pt x="791" y="204"/>
                  </a:lnTo>
                  <a:lnTo>
                    <a:pt x="798" y="219"/>
                  </a:lnTo>
                  <a:lnTo>
                    <a:pt x="806" y="234"/>
                  </a:lnTo>
                  <a:lnTo>
                    <a:pt x="806" y="249"/>
                  </a:lnTo>
                  <a:lnTo>
                    <a:pt x="813" y="264"/>
                  </a:lnTo>
                  <a:lnTo>
                    <a:pt x="821" y="271"/>
                  </a:lnTo>
                  <a:lnTo>
                    <a:pt x="828" y="287"/>
                  </a:lnTo>
                  <a:lnTo>
                    <a:pt x="828" y="302"/>
                  </a:lnTo>
                  <a:lnTo>
                    <a:pt x="836" y="317"/>
                  </a:lnTo>
                  <a:lnTo>
                    <a:pt x="843" y="332"/>
                  </a:lnTo>
                  <a:lnTo>
                    <a:pt x="843" y="347"/>
                  </a:lnTo>
                  <a:lnTo>
                    <a:pt x="851" y="362"/>
                  </a:lnTo>
                  <a:lnTo>
                    <a:pt x="851" y="377"/>
                  </a:lnTo>
                  <a:lnTo>
                    <a:pt x="859" y="392"/>
                  </a:lnTo>
                  <a:lnTo>
                    <a:pt x="859" y="407"/>
                  </a:lnTo>
                  <a:lnTo>
                    <a:pt x="866" y="422"/>
                  </a:lnTo>
                  <a:lnTo>
                    <a:pt x="866" y="437"/>
                  </a:lnTo>
                  <a:lnTo>
                    <a:pt x="866" y="452"/>
                  </a:lnTo>
                  <a:lnTo>
                    <a:pt x="874" y="467"/>
                  </a:lnTo>
                  <a:lnTo>
                    <a:pt x="874" y="482"/>
                  </a:lnTo>
                  <a:lnTo>
                    <a:pt x="874" y="497"/>
                  </a:lnTo>
                  <a:lnTo>
                    <a:pt x="874" y="513"/>
                  </a:lnTo>
                  <a:lnTo>
                    <a:pt x="881" y="528"/>
                  </a:lnTo>
                  <a:lnTo>
                    <a:pt x="881" y="543"/>
                  </a:lnTo>
                  <a:lnTo>
                    <a:pt x="881" y="558"/>
                  </a:lnTo>
                  <a:lnTo>
                    <a:pt x="881" y="573"/>
                  </a:lnTo>
                  <a:lnTo>
                    <a:pt x="881" y="588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003399"/>
            </a:solidFill>
            <a:ln w="12700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0" name="Freeform 6"/>
            <p:cNvSpPr>
              <a:spLocks/>
            </p:cNvSpPr>
            <p:nvPr/>
          </p:nvSpPr>
          <p:spPr bwMode="auto">
            <a:xfrm>
              <a:off x="2963" y="1854"/>
              <a:ext cx="926" cy="598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655" y="0"/>
                </a:cxn>
                <a:cxn ang="0">
                  <a:pos x="663" y="15"/>
                </a:cxn>
                <a:cxn ang="0">
                  <a:pos x="670" y="23"/>
                </a:cxn>
                <a:cxn ang="0">
                  <a:pos x="685" y="38"/>
                </a:cxn>
                <a:cxn ang="0">
                  <a:pos x="693" y="46"/>
                </a:cxn>
                <a:cxn ang="0">
                  <a:pos x="700" y="61"/>
                </a:cxn>
                <a:cxn ang="0">
                  <a:pos x="708" y="76"/>
                </a:cxn>
                <a:cxn ang="0">
                  <a:pos x="723" y="83"/>
                </a:cxn>
                <a:cxn ang="0">
                  <a:pos x="731" y="98"/>
                </a:cxn>
                <a:cxn ang="0">
                  <a:pos x="738" y="113"/>
                </a:cxn>
                <a:cxn ang="0">
                  <a:pos x="746" y="121"/>
                </a:cxn>
                <a:cxn ang="0">
                  <a:pos x="753" y="136"/>
                </a:cxn>
                <a:cxn ang="0">
                  <a:pos x="761" y="151"/>
                </a:cxn>
                <a:cxn ang="0">
                  <a:pos x="768" y="166"/>
                </a:cxn>
                <a:cxn ang="0">
                  <a:pos x="776" y="174"/>
                </a:cxn>
                <a:cxn ang="0">
                  <a:pos x="783" y="189"/>
                </a:cxn>
                <a:cxn ang="0">
                  <a:pos x="791" y="204"/>
                </a:cxn>
                <a:cxn ang="0">
                  <a:pos x="798" y="219"/>
                </a:cxn>
                <a:cxn ang="0">
                  <a:pos x="806" y="234"/>
                </a:cxn>
                <a:cxn ang="0">
                  <a:pos x="806" y="249"/>
                </a:cxn>
                <a:cxn ang="0">
                  <a:pos x="813" y="264"/>
                </a:cxn>
                <a:cxn ang="0">
                  <a:pos x="821" y="271"/>
                </a:cxn>
                <a:cxn ang="0">
                  <a:pos x="828" y="287"/>
                </a:cxn>
                <a:cxn ang="0">
                  <a:pos x="828" y="302"/>
                </a:cxn>
                <a:cxn ang="0">
                  <a:pos x="836" y="317"/>
                </a:cxn>
                <a:cxn ang="0">
                  <a:pos x="843" y="332"/>
                </a:cxn>
                <a:cxn ang="0">
                  <a:pos x="843" y="347"/>
                </a:cxn>
                <a:cxn ang="0">
                  <a:pos x="851" y="362"/>
                </a:cxn>
                <a:cxn ang="0">
                  <a:pos x="851" y="377"/>
                </a:cxn>
                <a:cxn ang="0">
                  <a:pos x="859" y="392"/>
                </a:cxn>
                <a:cxn ang="0">
                  <a:pos x="859" y="407"/>
                </a:cxn>
                <a:cxn ang="0">
                  <a:pos x="866" y="422"/>
                </a:cxn>
                <a:cxn ang="0">
                  <a:pos x="866" y="437"/>
                </a:cxn>
                <a:cxn ang="0">
                  <a:pos x="866" y="452"/>
                </a:cxn>
                <a:cxn ang="0">
                  <a:pos x="874" y="467"/>
                </a:cxn>
                <a:cxn ang="0">
                  <a:pos x="874" y="482"/>
                </a:cxn>
                <a:cxn ang="0">
                  <a:pos x="874" y="497"/>
                </a:cxn>
                <a:cxn ang="0">
                  <a:pos x="874" y="513"/>
                </a:cxn>
                <a:cxn ang="0">
                  <a:pos x="881" y="528"/>
                </a:cxn>
                <a:cxn ang="0">
                  <a:pos x="881" y="543"/>
                </a:cxn>
                <a:cxn ang="0">
                  <a:pos x="881" y="558"/>
                </a:cxn>
                <a:cxn ang="0">
                  <a:pos x="881" y="573"/>
                </a:cxn>
                <a:cxn ang="0">
                  <a:pos x="881" y="588"/>
                </a:cxn>
                <a:cxn ang="0">
                  <a:pos x="0" y="588"/>
                </a:cxn>
              </a:cxnLst>
              <a:rect l="0" t="0" r="r" b="b"/>
              <a:pathLst>
                <a:path w="881" h="588">
                  <a:moveTo>
                    <a:pt x="0" y="588"/>
                  </a:moveTo>
                  <a:lnTo>
                    <a:pt x="655" y="0"/>
                  </a:lnTo>
                  <a:lnTo>
                    <a:pt x="663" y="15"/>
                  </a:lnTo>
                  <a:lnTo>
                    <a:pt x="670" y="23"/>
                  </a:lnTo>
                  <a:lnTo>
                    <a:pt x="685" y="38"/>
                  </a:lnTo>
                  <a:lnTo>
                    <a:pt x="693" y="46"/>
                  </a:lnTo>
                  <a:lnTo>
                    <a:pt x="700" y="61"/>
                  </a:lnTo>
                  <a:lnTo>
                    <a:pt x="708" y="76"/>
                  </a:lnTo>
                  <a:lnTo>
                    <a:pt x="723" y="83"/>
                  </a:lnTo>
                  <a:lnTo>
                    <a:pt x="731" y="98"/>
                  </a:lnTo>
                  <a:lnTo>
                    <a:pt x="738" y="113"/>
                  </a:lnTo>
                  <a:lnTo>
                    <a:pt x="746" y="121"/>
                  </a:lnTo>
                  <a:lnTo>
                    <a:pt x="753" y="136"/>
                  </a:lnTo>
                  <a:lnTo>
                    <a:pt x="761" y="151"/>
                  </a:lnTo>
                  <a:lnTo>
                    <a:pt x="768" y="166"/>
                  </a:lnTo>
                  <a:lnTo>
                    <a:pt x="776" y="174"/>
                  </a:lnTo>
                  <a:lnTo>
                    <a:pt x="783" y="189"/>
                  </a:lnTo>
                  <a:lnTo>
                    <a:pt x="791" y="204"/>
                  </a:lnTo>
                  <a:lnTo>
                    <a:pt x="798" y="219"/>
                  </a:lnTo>
                  <a:lnTo>
                    <a:pt x="806" y="234"/>
                  </a:lnTo>
                  <a:lnTo>
                    <a:pt x="806" y="249"/>
                  </a:lnTo>
                  <a:lnTo>
                    <a:pt x="813" y="264"/>
                  </a:lnTo>
                  <a:lnTo>
                    <a:pt x="821" y="271"/>
                  </a:lnTo>
                  <a:lnTo>
                    <a:pt x="828" y="287"/>
                  </a:lnTo>
                  <a:lnTo>
                    <a:pt x="828" y="302"/>
                  </a:lnTo>
                  <a:lnTo>
                    <a:pt x="836" y="317"/>
                  </a:lnTo>
                  <a:lnTo>
                    <a:pt x="843" y="332"/>
                  </a:lnTo>
                  <a:lnTo>
                    <a:pt x="843" y="347"/>
                  </a:lnTo>
                  <a:lnTo>
                    <a:pt x="851" y="362"/>
                  </a:lnTo>
                  <a:lnTo>
                    <a:pt x="851" y="377"/>
                  </a:lnTo>
                  <a:lnTo>
                    <a:pt x="859" y="392"/>
                  </a:lnTo>
                  <a:lnTo>
                    <a:pt x="859" y="407"/>
                  </a:lnTo>
                  <a:lnTo>
                    <a:pt x="866" y="422"/>
                  </a:lnTo>
                  <a:lnTo>
                    <a:pt x="866" y="437"/>
                  </a:lnTo>
                  <a:lnTo>
                    <a:pt x="866" y="452"/>
                  </a:lnTo>
                  <a:lnTo>
                    <a:pt x="874" y="467"/>
                  </a:lnTo>
                  <a:lnTo>
                    <a:pt x="874" y="482"/>
                  </a:lnTo>
                  <a:lnTo>
                    <a:pt x="874" y="497"/>
                  </a:lnTo>
                  <a:lnTo>
                    <a:pt x="874" y="513"/>
                  </a:lnTo>
                  <a:lnTo>
                    <a:pt x="881" y="528"/>
                  </a:lnTo>
                  <a:lnTo>
                    <a:pt x="881" y="543"/>
                  </a:lnTo>
                  <a:lnTo>
                    <a:pt x="881" y="558"/>
                  </a:lnTo>
                  <a:lnTo>
                    <a:pt x="881" y="573"/>
                  </a:lnTo>
                  <a:lnTo>
                    <a:pt x="881" y="588"/>
                  </a:lnTo>
                  <a:lnTo>
                    <a:pt x="0" y="58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1" name="Freeform 7"/>
            <p:cNvSpPr>
              <a:spLocks/>
            </p:cNvSpPr>
            <p:nvPr/>
          </p:nvSpPr>
          <p:spPr bwMode="auto">
            <a:xfrm>
              <a:off x="2877" y="1557"/>
              <a:ext cx="774" cy="895"/>
            </a:xfrm>
            <a:custGeom>
              <a:avLst/>
              <a:gdLst/>
              <a:ahLst/>
              <a:cxnLst>
                <a:cxn ang="0">
                  <a:pos x="737" y="293"/>
                </a:cxn>
                <a:cxn ang="0">
                  <a:pos x="722" y="286"/>
                </a:cxn>
                <a:cxn ang="0">
                  <a:pos x="715" y="271"/>
                </a:cxn>
                <a:cxn ang="0">
                  <a:pos x="700" y="263"/>
                </a:cxn>
                <a:cxn ang="0">
                  <a:pos x="692" y="248"/>
                </a:cxn>
                <a:cxn ang="0">
                  <a:pos x="685" y="241"/>
                </a:cxn>
                <a:cxn ang="0">
                  <a:pos x="670" y="226"/>
                </a:cxn>
                <a:cxn ang="0">
                  <a:pos x="654" y="218"/>
                </a:cxn>
                <a:cxn ang="0">
                  <a:pos x="647" y="211"/>
                </a:cxn>
                <a:cxn ang="0">
                  <a:pos x="632" y="195"/>
                </a:cxn>
                <a:cxn ang="0">
                  <a:pos x="624" y="188"/>
                </a:cxn>
                <a:cxn ang="0">
                  <a:pos x="609" y="180"/>
                </a:cxn>
                <a:cxn ang="0">
                  <a:pos x="594" y="173"/>
                </a:cxn>
                <a:cxn ang="0">
                  <a:pos x="587" y="158"/>
                </a:cxn>
                <a:cxn ang="0">
                  <a:pos x="572" y="150"/>
                </a:cxn>
                <a:cxn ang="0">
                  <a:pos x="557" y="143"/>
                </a:cxn>
                <a:cxn ang="0">
                  <a:pos x="549" y="135"/>
                </a:cxn>
                <a:cxn ang="0">
                  <a:pos x="534" y="128"/>
                </a:cxn>
                <a:cxn ang="0">
                  <a:pos x="519" y="120"/>
                </a:cxn>
                <a:cxn ang="0">
                  <a:pos x="504" y="113"/>
                </a:cxn>
                <a:cxn ang="0">
                  <a:pos x="496" y="105"/>
                </a:cxn>
                <a:cxn ang="0">
                  <a:pos x="481" y="98"/>
                </a:cxn>
                <a:cxn ang="0">
                  <a:pos x="466" y="90"/>
                </a:cxn>
                <a:cxn ang="0">
                  <a:pos x="451" y="82"/>
                </a:cxn>
                <a:cxn ang="0">
                  <a:pos x="436" y="75"/>
                </a:cxn>
                <a:cxn ang="0">
                  <a:pos x="421" y="75"/>
                </a:cxn>
                <a:cxn ang="0">
                  <a:pos x="406" y="67"/>
                </a:cxn>
                <a:cxn ang="0">
                  <a:pos x="399" y="60"/>
                </a:cxn>
                <a:cxn ang="0">
                  <a:pos x="384" y="52"/>
                </a:cxn>
                <a:cxn ang="0">
                  <a:pos x="368" y="52"/>
                </a:cxn>
                <a:cxn ang="0">
                  <a:pos x="353" y="45"/>
                </a:cxn>
                <a:cxn ang="0">
                  <a:pos x="338" y="37"/>
                </a:cxn>
                <a:cxn ang="0">
                  <a:pos x="323" y="37"/>
                </a:cxn>
                <a:cxn ang="0">
                  <a:pos x="308" y="30"/>
                </a:cxn>
                <a:cxn ang="0">
                  <a:pos x="293" y="30"/>
                </a:cxn>
                <a:cxn ang="0">
                  <a:pos x="278" y="22"/>
                </a:cxn>
                <a:cxn ang="0">
                  <a:pos x="263" y="22"/>
                </a:cxn>
                <a:cxn ang="0">
                  <a:pos x="248" y="15"/>
                </a:cxn>
                <a:cxn ang="0">
                  <a:pos x="233" y="15"/>
                </a:cxn>
                <a:cxn ang="0">
                  <a:pos x="218" y="15"/>
                </a:cxn>
                <a:cxn ang="0">
                  <a:pos x="203" y="7"/>
                </a:cxn>
                <a:cxn ang="0">
                  <a:pos x="188" y="7"/>
                </a:cxn>
                <a:cxn ang="0">
                  <a:pos x="173" y="7"/>
                </a:cxn>
                <a:cxn ang="0">
                  <a:pos x="158" y="7"/>
                </a:cxn>
                <a:cxn ang="0">
                  <a:pos x="143" y="7"/>
                </a:cxn>
                <a:cxn ang="0">
                  <a:pos x="128" y="0"/>
                </a:cxn>
                <a:cxn ang="0">
                  <a:pos x="113" y="0"/>
                </a:cxn>
                <a:cxn ang="0">
                  <a:pos x="98" y="0"/>
                </a:cxn>
                <a:cxn ang="0">
                  <a:pos x="82" y="0"/>
                </a:cxn>
                <a:cxn ang="0">
                  <a:pos x="60" y="0"/>
                </a:cxn>
                <a:cxn ang="0">
                  <a:pos x="45" y="0"/>
                </a:cxn>
                <a:cxn ang="0">
                  <a:pos x="30" y="0"/>
                </a:cxn>
                <a:cxn ang="0">
                  <a:pos x="15" y="7"/>
                </a:cxn>
                <a:cxn ang="0">
                  <a:pos x="0" y="7"/>
                </a:cxn>
                <a:cxn ang="0">
                  <a:pos x="82" y="881"/>
                </a:cxn>
                <a:cxn ang="0">
                  <a:pos x="737" y="293"/>
                </a:cxn>
              </a:cxnLst>
              <a:rect l="0" t="0" r="r" b="b"/>
              <a:pathLst>
                <a:path w="737" h="881">
                  <a:moveTo>
                    <a:pt x="737" y="293"/>
                  </a:moveTo>
                  <a:lnTo>
                    <a:pt x="722" y="286"/>
                  </a:lnTo>
                  <a:lnTo>
                    <a:pt x="715" y="271"/>
                  </a:lnTo>
                  <a:lnTo>
                    <a:pt x="700" y="263"/>
                  </a:lnTo>
                  <a:lnTo>
                    <a:pt x="692" y="248"/>
                  </a:lnTo>
                  <a:lnTo>
                    <a:pt x="685" y="241"/>
                  </a:lnTo>
                  <a:lnTo>
                    <a:pt x="670" y="226"/>
                  </a:lnTo>
                  <a:lnTo>
                    <a:pt x="654" y="218"/>
                  </a:lnTo>
                  <a:lnTo>
                    <a:pt x="647" y="211"/>
                  </a:lnTo>
                  <a:lnTo>
                    <a:pt x="632" y="195"/>
                  </a:lnTo>
                  <a:lnTo>
                    <a:pt x="624" y="188"/>
                  </a:lnTo>
                  <a:lnTo>
                    <a:pt x="609" y="180"/>
                  </a:lnTo>
                  <a:lnTo>
                    <a:pt x="594" y="173"/>
                  </a:lnTo>
                  <a:lnTo>
                    <a:pt x="587" y="158"/>
                  </a:lnTo>
                  <a:lnTo>
                    <a:pt x="572" y="150"/>
                  </a:lnTo>
                  <a:lnTo>
                    <a:pt x="557" y="143"/>
                  </a:lnTo>
                  <a:lnTo>
                    <a:pt x="549" y="135"/>
                  </a:lnTo>
                  <a:lnTo>
                    <a:pt x="534" y="128"/>
                  </a:lnTo>
                  <a:lnTo>
                    <a:pt x="519" y="120"/>
                  </a:lnTo>
                  <a:lnTo>
                    <a:pt x="504" y="113"/>
                  </a:lnTo>
                  <a:lnTo>
                    <a:pt x="496" y="105"/>
                  </a:lnTo>
                  <a:lnTo>
                    <a:pt x="481" y="98"/>
                  </a:lnTo>
                  <a:lnTo>
                    <a:pt x="466" y="90"/>
                  </a:lnTo>
                  <a:lnTo>
                    <a:pt x="451" y="82"/>
                  </a:lnTo>
                  <a:lnTo>
                    <a:pt x="436" y="75"/>
                  </a:lnTo>
                  <a:lnTo>
                    <a:pt x="421" y="75"/>
                  </a:lnTo>
                  <a:lnTo>
                    <a:pt x="406" y="67"/>
                  </a:lnTo>
                  <a:lnTo>
                    <a:pt x="399" y="60"/>
                  </a:lnTo>
                  <a:lnTo>
                    <a:pt x="384" y="52"/>
                  </a:lnTo>
                  <a:lnTo>
                    <a:pt x="368" y="52"/>
                  </a:lnTo>
                  <a:lnTo>
                    <a:pt x="353" y="45"/>
                  </a:lnTo>
                  <a:lnTo>
                    <a:pt x="338" y="37"/>
                  </a:lnTo>
                  <a:lnTo>
                    <a:pt x="323" y="37"/>
                  </a:lnTo>
                  <a:lnTo>
                    <a:pt x="308" y="30"/>
                  </a:lnTo>
                  <a:lnTo>
                    <a:pt x="293" y="30"/>
                  </a:lnTo>
                  <a:lnTo>
                    <a:pt x="278" y="22"/>
                  </a:lnTo>
                  <a:lnTo>
                    <a:pt x="263" y="22"/>
                  </a:lnTo>
                  <a:lnTo>
                    <a:pt x="248" y="15"/>
                  </a:lnTo>
                  <a:lnTo>
                    <a:pt x="233" y="15"/>
                  </a:lnTo>
                  <a:lnTo>
                    <a:pt x="218" y="15"/>
                  </a:lnTo>
                  <a:lnTo>
                    <a:pt x="203" y="7"/>
                  </a:lnTo>
                  <a:lnTo>
                    <a:pt x="188" y="7"/>
                  </a:lnTo>
                  <a:lnTo>
                    <a:pt x="173" y="7"/>
                  </a:lnTo>
                  <a:lnTo>
                    <a:pt x="158" y="7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13" y="0"/>
                  </a:lnTo>
                  <a:lnTo>
                    <a:pt x="98" y="0"/>
                  </a:lnTo>
                  <a:lnTo>
                    <a:pt x="82" y="0"/>
                  </a:lnTo>
                  <a:lnTo>
                    <a:pt x="60" y="0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5" y="7"/>
                  </a:lnTo>
                  <a:lnTo>
                    <a:pt x="0" y="7"/>
                  </a:lnTo>
                  <a:lnTo>
                    <a:pt x="82" y="881"/>
                  </a:lnTo>
                  <a:lnTo>
                    <a:pt x="737" y="293"/>
                  </a:lnTo>
                  <a:close/>
                </a:path>
              </a:pathLst>
            </a:custGeom>
            <a:solidFill>
              <a:srgbClr val="0066CC"/>
            </a:solidFill>
            <a:ln w="12700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2" name="Freeform 8"/>
            <p:cNvSpPr>
              <a:spLocks/>
            </p:cNvSpPr>
            <p:nvPr/>
          </p:nvSpPr>
          <p:spPr bwMode="auto">
            <a:xfrm>
              <a:off x="2877" y="1557"/>
              <a:ext cx="774" cy="895"/>
            </a:xfrm>
            <a:custGeom>
              <a:avLst/>
              <a:gdLst/>
              <a:ahLst/>
              <a:cxnLst>
                <a:cxn ang="0">
                  <a:pos x="82" y="881"/>
                </a:cxn>
                <a:cxn ang="0">
                  <a:pos x="0" y="7"/>
                </a:cxn>
                <a:cxn ang="0">
                  <a:pos x="15" y="7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82" y="0"/>
                </a:cxn>
                <a:cxn ang="0">
                  <a:pos x="98" y="0"/>
                </a:cxn>
                <a:cxn ang="0">
                  <a:pos x="113" y="0"/>
                </a:cxn>
                <a:cxn ang="0">
                  <a:pos x="128" y="0"/>
                </a:cxn>
                <a:cxn ang="0">
                  <a:pos x="143" y="7"/>
                </a:cxn>
                <a:cxn ang="0">
                  <a:pos x="158" y="7"/>
                </a:cxn>
                <a:cxn ang="0">
                  <a:pos x="173" y="7"/>
                </a:cxn>
                <a:cxn ang="0">
                  <a:pos x="188" y="7"/>
                </a:cxn>
                <a:cxn ang="0">
                  <a:pos x="203" y="7"/>
                </a:cxn>
                <a:cxn ang="0">
                  <a:pos x="218" y="15"/>
                </a:cxn>
                <a:cxn ang="0">
                  <a:pos x="233" y="15"/>
                </a:cxn>
                <a:cxn ang="0">
                  <a:pos x="248" y="15"/>
                </a:cxn>
                <a:cxn ang="0">
                  <a:pos x="263" y="22"/>
                </a:cxn>
                <a:cxn ang="0">
                  <a:pos x="278" y="22"/>
                </a:cxn>
                <a:cxn ang="0">
                  <a:pos x="293" y="30"/>
                </a:cxn>
                <a:cxn ang="0">
                  <a:pos x="308" y="30"/>
                </a:cxn>
                <a:cxn ang="0">
                  <a:pos x="323" y="37"/>
                </a:cxn>
                <a:cxn ang="0">
                  <a:pos x="338" y="37"/>
                </a:cxn>
                <a:cxn ang="0">
                  <a:pos x="353" y="45"/>
                </a:cxn>
                <a:cxn ang="0">
                  <a:pos x="368" y="52"/>
                </a:cxn>
                <a:cxn ang="0">
                  <a:pos x="384" y="52"/>
                </a:cxn>
                <a:cxn ang="0">
                  <a:pos x="399" y="60"/>
                </a:cxn>
                <a:cxn ang="0">
                  <a:pos x="406" y="67"/>
                </a:cxn>
                <a:cxn ang="0">
                  <a:pos x="421" y="75"/>
                </a:cxn>
                <a:cxn ang="0">
                  <a:pos x="436" y="75"/>
                </a:cxn>
                <a:cxn ang="0">
                  <a:pos x="451" y="82"/>
                </a:cxn>
                <a:cxn ang="0">
                  <a:pos x="466" y="90"/>
                </a:cxn>
                <a:cxn ang="0">
                  <a:pos x="481" y="98"/>
                </a:cxn>
                <a:cxn ang="0">
                  <a:pos x="496" y="105"/>
                </a:cxn>
                <a:cxn ang="0">
                  <a:pos x="504" y="113"/>
                </a:cxn>
                <a:cxn ang="0">
                  <a:pos x="519" y="120"/>
                </a:cxn>
                <a:cxn ang="0">
                  <a:pos x="534" y="128"/>
                </a:cxn>
                <a:cxn ang="0">
                  <a:pos x="549" y="135"/>
                </a:cxn>
                <a:cxn ang="0">
                  <a:pos x="557" y="143"/>
                </a:cxn>
                <a:cxn ang="0">
                  <a:pos x="572" y="150"/>
                </a:cxn>
                <a:cxn ang="0">
                  <a:pos x="587" y="158"/>
                </a:cxn>
                <a:cxn ang="0">
                  <a:pos x="594" y="173"/>
                </a:cxn>
                <a:cxn ang="0">
                  <a:pos x="609" y="180"/>
                </a:cxn>
                <a:cxn ang="0">
                  <a:pos x="624" y="188"/>
                </a:cxn>
                <a:cxn ang="0">
                  <a:pos x="632" y="195"/>
                </a:cxn>
                <a:cxn ang="0">
                  <a:pos x="647" y="211"/>
                </a:cxn>
                <a:cxn ang="0">
                  <a:pos x="654" y="218"/>
                </a:cxn>
                <a:cxn ang="0">
                  <a:pos x="670" y="226"/>
                </a:cxn>
                <a:cxn ang="0">
                  <a:pos x="685" y="241"/>
                </a:cxn>
                <a:cxn ang="0">
                  <a:pos x="692" y="248"/>
                </a:cxn>
                <a:cxn ang="0">
                  <a:pos x="700" y="263"/>
                </a:cxn>
                <a:cxn ang="0">
                  <a:pos x="715" y="271"/>
                </a:cxn>
                <a:cxn ang="0">
                  <a:pos x="722" y="286"/>
                </a:cxn>
                <a:cxn ang="0">
                  <a:pos x="737" y="293"/>
                </a:cxn>
                <a:cxn ang="0">
                  <a:pos x="82" y="881"/>
                </a:cxn>
              </a:cxnLst>
              <a:rect l="0" t="0" r="r" b="b"/>
              <a:pathLst>
                <a:path w="737" h="881">
                  <a:moveTo>
                    <a:pt x="82" y="881"/>
                  </a:moveTo>
                  <a:lnTo>
                    <a:pt x="0" y="7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113" y="0"/>
                  </a:lnTo>
                  <a:lnTo>
                    <a:pt x="128" y="0"/>
                  </a:lnTo>
                  <a:lnTo>
                    <a:pt x="143" y="7"/>
                  </a:lnTo>
                  <a:lnTo>
                    <a:pt x="158" y="7"/>
                  </a:lnTo>
                  <a:lnTo>
                    <a:pt x="173" y="7"/>
                  </a:lnTo>
                  <a:lnTo>
                    <a:pt x="188" y="7"/>
                  </a:lnTo>
                  <a:lnTo>
                    <a:pt x="203" y="7"/>
                  </a:lnTo>
                  <a:lnTo>
                    <a:pt x="218" y="15"/>
                  </a:lnTo>
                  <a:lnTo>
                    <a:pt x="233" y="15"/>
                  </a:lnTo>
                  <a:lnTo>
                    <a:pt x="248" y="15"/>
                  </a:lnTo>
                  <a:lnTo>
                    <a:pt x="263" y="22"/>
                  </a:lnTo>
                  <a:lnTo>
                    <a:pt x="278" y="22"/>
                  </a:lnTo>
                  <a:lnTo>
                    <a:pt x="293" y="30"/>
                  </a:lnTo>
                  <a:lnTo>
                    <a:pt x="308" y="30"/>
                  </a:lnTo>
                  <a:lnTo>
                    <a:pt x="323" y="37"/>
                  </a:lnTo>
                  <a:lnTo>
                    <a:pt x="338" y="37"/>
                  </a:lnTo>
                  <a:lnTo>
                    <a:pt x="353" y="45"/>
                  </a:lnTo>
                  <a:lnTo>
                    <a:pt x="368" y="52"/>
                  </a:lnTo>
                  <a:lnTo>
                    <a:pt x="384" y="52"/>
                  </a:lnTo>
                  <a:lnTo>
                    <a:pt x="399" y="60"/>
                  </a:lnTo>
                  <a:lnTo>
                    <a:pt x="406" y="67"/>
                  </a:lnTo>
                  <a:lnTo>
                    <a:pt x="421" y="75"/>
                  </a:lnTo>
                  <a:lnTo>
                    <a:pt x="436" y="75"/>
                  </a:lnTo>
                  <a:lnTo>
                    <a:pt x="451" y="82"/>
                  </a:lnTo>
                  <a:lnTo>
                    <a:pt x="466" y="90"/>
                  </a:lnTo>
                  <a:lnTo>
                    <a:pt x="481" y="98"/>
                  </a:lnTo>
                  <a:lnTo>
                    <a:pt x="496" y="105"/>
                  </a:lnTo>
                  <a:lnTo>
                    <a:pt x="504" y="113"/>
                  </a:lnTo>
                  <a:lnTo>
                    <a:pt x="519" y="120"/>
                  </a:lnTo>
                  <a:lnTo>
                    <a:pt x="534" y="128"/>
                  </a:lnTo>
                  <a:lnTo>
                    <a:pt x="549" y="135"/>
                  </a:lnTo>
                  <a:lnTo>
                    <a:pt x="557" y="143"/>
                  </a:lnTo>
                  <a:lnTo>
                    <a:pt x="572" y="150"/>
                  </a:lnTo>
                  <a:lnTo>
                    <a:pt x="587" y="158"/>
                  </a:lnTo>
                  <a:lnTo>
                    <a:pt x="594" y="173"/>
                  </a:lnTo>
                  <a:lnTo>
                    <a:pt x="609" y="180"/>
                  </a:lnTo>
                  <a:lnTo>
                    <a:pt x="624" y="188"/>
                  </a:lnTo>
                  <a:lnTo>
                    <a:pt x="632" y="195"/>
                  </a:lnTo>
                  <a:lnTo>
                    <a:pt x="647" y="211"/>
                  </a:lnTo>
                  <a:lnTo>
                    <a:pt x="654" y="218"/>
                  </a:lnTo>
                  <a:lnTo>
                    <a:pt x="670" y="226"/>
                  </a:lnTo>
                  <a:lnTo>
                    <a:pt x="685" y="241"/>
                  </a:lnTo>
                  <a:lnTo>
                    <a:pt x="692" y="248"/>
                  </a:lnTo>
                  <a:lnTo>
                    <a:pt x="700" y="263"/>
                  </a:lnTo>
                  <a:lnTo>
                    <a:pt x="715" y="271"/>
                  </a:lnTo>
                  <a:lnTo>
                    <a:pt x="722" y="286"/>
                  </a:lnTo>
                  <a:lnTo>
                    <a:pt x="737" y="293"/>
                  </a:lnTo>
                  <a:lnTo>
                    <a:pt x="82" y="88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3" name="Freeform 9"/>
            <p:cNvSpPr>
              <a:spLocks/>
            </p:cNvSpPr>
            <p:nvPr/>
          </p:nvSpPr>
          <p:spPr bwMode="auto">
            <a:xfrm>
              <a:off x="2157" y="1564"/>
              <a:ext cx="806" cy="888"/>
            </a:xfrm>
            <a:custGeom>
              <a:avLst/>
              <a:gdLst/>
              <a:ahLst/>
              <a:cxnLst>
                <a:cxn ang="0">
                  <a:pos x="767" y="874"/>
                </a:cxn>
                <a:cxn ang="0">
                  <a:pos x="0" y="437"/>
                </a:cxn>
                <a:cxn ang="0">
                  <a:pos x="7" y="422"/>
                </a:cxn>
                <a:cxn ang="0">
                  <a:pos x="15" y="407"/>
                </a:cxn>
                <a:cxn ang="0">
                  <a:pos x="22" y="399"/>
                </a:cxn>
                <a:cxn ang="0">
                  <a:pos x="30" y="384"/>
                </a:cxn>
                <a:cxn ang="0">
                  <a:pos x="37" y="369"/>
                </a:cxn>
                <a:cxn ang="0">
                  <a:pos x="52" y="362"/>
                </a:cxn>
                <a:cxn ang="0">
                  <a:pos x="60" y="347"/>
                </a:cxn>
                <a:cxn ang="0">
                  <a:pos x="67" y="332"/>
                </a:cxn>
                <a:cxn ang="0">
                  <a:pos x="75" y="324"/>
                </a:cxn>
                <a:cxn ang="0">
                  <a:pos x="90" y="309"/>
                </a:cxn>
                <a:cxn ang="0">
                  <a:pos x="98" y="301"/>
                </a:cxn>
                <a:cxn ang="0">
                  <a:pos x="105" y="286"/>
                </a:cxn>
                <a:cxn ang="0">
                  <a:pos x="120" y="279"/>
                </a:cxn>
                <a:cxn ang="0">
                  <a:pos x="128" y="264"/>
                </a:cxn>
                <a:cxn ang="0">
                  <a:pos x="143" y="256"/>
                </a:cxn>
                <a:cxn ang="0">
                  <a:pos x="150" y="241"/>
                </a:cxn>
                <a:cxn ang="0">
                  <a:pos x="158" y="234"/>
                </a:cxn>
                <a:cxn ang="0">
                  <a:pos x="173" y="219"/>
                </a:cxn>
                <a:cxn ang="0">
                  <a:pos x="188" y="211"/>
                </a:cxn>
                <a:cxn ang="0">
                  <a:pos x="195" y="204"/>
                </a:cxn>
                <a:cxn ang="0">
                  <a:pos x="210" y="188"/>
                </a:cxn>
                <a:cxn ang="0">
                  <a:pos x="218" y="181"/>
                </a:cxn>
                <a:cxn ang="0">
                  <a:pos x="233" y="173"/>
                </a:cxn>
                <a:cxn ang="0">
                  <a:pos x="248" y="166"/>
                </a:cxn>
                <a:cxn ang="0">
                  <a:pos x="256" y="151"/>
                </a:cxn>
                <a:cxn ang="0">
                  <a:pos x="271" y="143"/>
                </a:cxn>
                <a:cxn ang="0">
                  <a:pos x="286" y="136"/>
                </a:cxn>
                <a:cxn ang="0">
                  <a:pos x="293" y="128"/>
                </a:cxn>
                <a:cxn ang="0">
                  <a:pos x="308" y="121"/>
                </a:cxn>
                <a:cxn ang="0">
                  <a:pos x="323" y="113"/>
                </a:cxn>
                <a:cxn ang="0">
                  <a:pos x="338" y="106"/>
                </a:cxn>
                <a:cxn ang="0">
                  <a:pos x="346" y="98"/>
                </a:cxn>
                <a:cxn ang="0">
                  <a:pos x="361" y="91"/>
                </a:cxn>
                <a:cxn ang="0">
                  <a:pos x="376" y="83"/>
                </a:cxn>
                <a:cxn ang="0">
                  <a:pos x="391" y="75"/>
                </a:cxn>
                <a:cxn ang="0">
                  <a:pos x="406" y="68"/>
                </a:cxn>
                <a:cxn ang="0">
                  <a:pos x="421" y="68"/>
                </a:cxn>
                <a:cxn ang="0">
                  <a:pos x="436" y="60"/>
                </a:cxn>
                <a:cxn ang="0">
                  <a:pos x="444" y="53"/>
                </a:cxn>
                <a:cxn ang="0">
                  <a:pos x="459" y="45"/>
                </a:cxn>
                <a:cxn ang="0">
                  <a:pos x="474" y="45"/>
                </a:cxn>
                <a:cxn ang="0">
                  <a:pos x="489" y="38"/>
                </a:cxn>
                <a:cxn ang="0">
                  <a:pos x="504" y="30"/>
                </a:cxn>
                <a:cxn ang="0">
                  <a:pos x="519" y="30"/>
                </a:cxn>
                <a:cxn ang="0">
                  <a:pos x="534" y="23"/>
                </a:cxn>
                <a:cxn ang="0">
                  <a:pos x="549" y="23"/>
                </a:cxn>
                <a:cxn ang="0">
                  <a:pos x="564" y="15"/>
                </a:cxn>
                <a:cxn ang="0">
                  <a:pos x="579" y="15"/>
                </a:cxn>
                <a:cxn ang="0">
                  <a:pos x="594" y="8"/>
                </a:cxn>
                <a:cxn ang="0">
                  <a:pos x="609" y="8"/>
                </a:cxn>
                <a:cxn ang="0">
                  <a:pos x="624" y="8"/>
                </a:cxn>
                <a:cxn ang="0">
                  <a:pos x="639" y="0"/>
                </a:cxn>
                <a:cxn ang="0">
                  <a:pos x="655" y="0"/>
                </a:cxn>
                <a:cxn ang="0">
                  <a:pos x="670" y="0"/>
                </a:cxn>
                <a:cxn ang="0">
                  <a:pos x="685" y="0"/>
                </a:cxn>
                <a:cxn ang="0">
                  <a:pos x="767" y="874"/>
                </a:cxn>
              </a:cxnLst>
              <a:rect l="0" t="0" r="r" b="b"/>
              <a:pathLst>
                <a:path w="767" h="874">
                  <a:moveTo>
                    <a:pt x="767" y="874"/>
                  </a:moveTo>
                  <a:lnTo>
                    <a:pt x="0" y="437"/>
                  </a:lnTo>
                  <a:lnTo>
                    <a:pt x="7" y="422"/>
                  </a:lnTo>
                  <a:lnTo>
                    <a:pt x="15" y="407"/>
                  </a:lnTo>
                  <a:lnTo>
                    <a:pt x="22" y="399"/>
                  </a:lnTo>
                  <a:lnTo>
                    <a:pt x="30" y="384"/>
                  </a:lnTo>
                  <a:lnTo>
                    <a:pt x="37" y="369"/>
                  </a:lnTo>
                  <a:lnTo>
                    <a:pt x="52" y="362"/>
                  </a:lnTo>
                  <a:lnTo>
                    <a:pt x="60" y="347"/>
                  </a:lnTo>
                  <a:lnTo>
                    <a:pt x="67" y="332"/>
                  </a:lnTo>
                  <a:lnTo>
                    <a:pt x="75" y="324"/>
                  </a:lnTo>
                  <a:lnTo>
                    <a:pt x="90" y="309"/>
                  </a:lnTo>
                  <a:lnTo>
                    <a:pt x="98" y="301"/>
                  </a:lnTo>
                  <a:lnTo>
                    <a:pt x="105" y="286"/>
                  </a:lnTo>
                  <a:lnTo>
                    <a:pt x="120" y="279"/>
                  </a:lnTo>
                  <a:lnTo>
                    <a:pt x="128" y="264"/>
                  </a:lnTo>
                  <a:lnTo>
                    <a:pt x="143" y="256"/>
                  </a:lnTo>
                  <a:lnTo>
                    <a:pt x="150" y="241"/>
                  </a:lnTo>
                  <a:lnTo>
                    <a:pt x="158" y="234"/>
                  </a:lnTo>
                  <a:lnTo>
                    <a:pt x="173" y="219"/>
                  </a:lnTo>
                  <a:lnTo>
                    <a:pt x="188" y="211"/>
                  </a:lnTo>
                  <a:lnTo>
                    <a:pt x="195" y="204"/>
                  </a:lnTo>
                  <a:lnTo>
                    <a:pt x="210" y="188"/>
                  </a:lnTo>
                  <a:lnTo>
                    <a:pt x="218" y="181"/>
                  </a:lnTo>
                  <a:lnTo>
                    <a:pt x="233" y="173"/>
                  </a:lnTo>
                  <a:lnTo>
                    <a:pt x="248" y="166"/>
                  </a:lnTo>
                  <a:lnTo>
                    <a:pt x="256" y="151"/>
                  </a:lnTo>
                  <a:lnTo>
                    <a:pt x="271" y="143"/>
                  </a:lnTo>
                  <a:lnTo>
                    <a:pt x="286" y="136"/>
                  </a:lnTo>
                  <a:lnTo>
                    <a:pt x="293" y="128"/>
                  </a:lnTo>
                  <a:lnTo>
                    <a:pt x="308" y="121"/>
                  </a:lnTo>
                  <a:lnTo>
                    <a:pt x="323" y="113"/>
                  </a:lnTo>
                  <a:lnTo>
                    <a:pt x="338" y="106"/>
                  </a:lnTo>
                  <a:lnTo>
                    <a:pt x="346" y="98"/>
                  </a:lnTo>
                  <a:lnTo>
                    <a:pt x="361" y="91"/>
                  </a:lnTo>
                  <a:lnTo>
                    <a:pt x="376" y="83"/>
                  </a:lnTo>
                  <a:lnTo>
                    <a:pt x="391" y="75"/>
                  </a:lnTo>
                  <a:lnTo>
                    <a:pt x="406" y="68"/>
                  </a:lnTo>
                  <a:lnTo>
                    <a:pt x="421" y="68"/>
                  </a:lnTo>
                  <a:lnTo>
                    <a:pt x="436" y="60"/>
                  </a:lnTo>
                  <a:lnTo>
                    <a:pt x="444" y="53"/>
                  </a:lnTo>
                  <a:lnTo>
                    <a:pt x="459" y="45"/>
                  </a:lnTo>
                  <a:lnTo>
                    <a:pt x="474" y="45"/>
                  </a:lnTo>
                  <a:lnTo>
                    <a:pt x="489" y="38"/>
                  </a:lnTo>
                  <a:lnTo>
                    <a:pt x="504" y="30"/>
                  </a:lnTo>
                  <a:lnTo>
                    <a:pt x="519" y="30"/>
                  </a:lnTo>
                  <a:lnTo>
                    <a:pt x="534" y="23"/>
                  </a:lnTo>
                  <a:lnTo>
                    <a:pt x="549" y="23"/>
                  </a:lnTo>
                  <a:lnTo>
                    <a:pt x="564" y="15"/>
                  </a:lnTo>
                  <a:lnTo>
                    <a:pt x="579" y="15"/>
                  </a:lnTo>
                  <a:lnTo>
                    <a:pt x="594" y="8"/>
                  </a:lnTo>
                  <a:lnTo>
                    <a:pt x="609" y="8"/>
                  </a:lnTo>
                  <a:lnTo>
                    <a:pt x="624" y="8"/>
                  </a:lnTo>
                  <a:lnTo>
                    <a:pt x="639" y="0"/>
                  </a:lnTo>
                  <a:lnTo>
                    <a:pt x="655" y="0"/>
                  </a:lnTo>
                  <a:lnTo>
                    <a:pt x="670" y="0"/>
                  </a:lnTo>
                  <a:lnTo>
                    <a:pt x="685" y="0"/>
                  </a:lnTo>
                  <a:lnTo>
                    <a:pt x="767" y="874"/>
                  </a:lnTo>
                  <a:close/>
                </a:path>
              </a:pathLst>
            </a:custGeom>
            <a:solidFill>
              <a:srgbClr val="00CCFF"/>
            </a:solidFill>
            <a:ln w="12700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4" name="Freeform 10"/>
            <p:cNvSpPr>
              <a:spLocks/>
            </p:cNvSpPr>
            <p:nvPr/>
          </p:nvSpPr>
          <p:spPr bwMode="auto">
            <a:xfrm>
              <a:off x="2157" y="1564"/>
              <a:ext cx="806" cy="888"/>
            </a:xfrm>
            <a:custGeom>
              <a:avLst/>
              <a:gdLst/>
              <a:ahLst/>
              <a:cxnLst>
                <a:cxn ang="0">
                  <a:pos x="767" y="874"/>
                </a:cxn>
                <a:cxn ang="0">
                  <a:pos x="0" y="437"/>
                </a:cxn>
                <a:cxn ang="0">
                  <a:pos x="7" y="422"/>
                </a:cxn>
                <a:cxn ang="0">
                  <a:pos x="15" y="407"/>
                </a:cxn>
                <a:cxn ang="0">
                  <a:pos x="22" y="399"/>
                </a:cxn>
                <a:cxn ang="0">
                  <a:pos x="30" y="384"/>
                </a:cxn>
                <a:cxn ang="0">
                  <a:pos x="37" y="369"/>
                </a:cxn>
                <a:cxn ang="0">
                  <a:pos x="52" y="362"/>
                </a:cxn>
                <a:cxn ang="0">
                  <a:pos x="60" y="347"/>
                </a:cxn>
                <a:cxn ang="0">
                  <a:pos x="67" y="332"/>
                </a:cxn>
                <a:cxn ang="0">
                  <a:pos x="75" y="324"/>
                </a:cxn>
                <a:cxn ang="0">
                  <a:pos x="90" y="309"/>
                </a:cxn>
                <a:cxn ang="0">
                  <a:pos x="98" y="301"/>
                </a:cxn>
                <a:cxn ang="0">
                  <a:pos x="105" y="286"/>
                </a:cxn>
                <a:cxn ang="0">
                  <a:pos x="120" y="279"/>
                </a:cxn>
                <a:cxn ang="0">
                  <a:pos x="128" y="264"/>
                </a:cxn>
                <a:cxn ang="0">
                  <a:pos x="143" y="256"/>
                </a:cxn>
                <a:cxn ang="0">
                  <a:pos x="150" y="241"/>
                </a:cxn>
                <a:cxn ang="0">
                  <a:pos x="158" y="234"/>
                </a:cxn>
                <a:cxn ang="0">
                  <a:pos x="173" y="219"/>
                </a:cxn>
                <a:cxn ang="0">
                  <a:pos x="188" y="211"/>
                </a:cxn>
                <a:cxn ang="0">
                  <a:pos x="195" y="204"/>
                </a:cxn>
                <a:cxn ang="0">
                  <a:pos x="210" y="188"/>
                </a:cxn>
                <a:cxn ang="0">
                  <a:pos x="218" y="181"/>
                </a:cxn>
                <a:cxn ang="0">
                  <a:pos x="233" y="173"/>
                </a:cxn>
                <a:cxn ang="0">
                  <a:pos x="248" y="166"/>
                </a:cxn>
                <a:cxn ang="0">
                  <a:pos x="256" y="151"/>
                </a:cxn>
                <a:cxn ang="0">
                  <a:pos x="271" y="143"/>
                </a:cxn>
                <a:cxn ang="0">
                  <a:pos x="286" y="136"/>
                </a:cxn>
                <a:cxn ang="0">
                  <a:pos x="293" y="128"/>
                </a:cxn>
                <a:cxn ang="0">
                  <a:pos x="308" y="121"/>
                </a:cxn>
                <a:cxn ang="0">
                  <a:pos x="323" y="113"/>
                </a:cxn>
                <a:cxn ang="0">
                  <a:pos x="338" y="106"/>
                </a:cxn>
                <a:cxn ang="0">
                  <a:pos x="346" y="98"/>
                </a:cxn>
                <a:cxn ang="0">
                  <a:pos x="361" y="91"/>
                </a:cxn>
                <a:cxn ang="0">
                  <a:pos x="376" y="83"/>
                </a:cxn>
                <a:cxn ang="0">
                  <a:pos x="391" y="75"/>
                </a:cxn>
                <a:cxn ang="0">
                  <a:pos x="406" y="68"/>
                </a:cxn>
                <a:cxn ang="0">
                  <a:pos x="421" y="68"/>
                </a:cxn>
                <a:cxn ang="0">
                  <a:pos x="436" y="60"/>
                </a:cxn>
                <a:cxn ang="0">
                  <a:pos x="444" y="53"/>
                </a:cxn>
                <a:cxn ang="0">
                  <a:pos x="459" y="45"/>
                </a:cxn>
                <a:cxn ang="0">
                  <a:pos x="474" y="45"/>
                </a:cxn>
                <a:cxn ang="0">
                  <a:pos x="489" y="38"/>
                </a:cxn>
                <a:cxn ang="0">
                  <a:pos x="504" y="30"/>
                </a:cxn>
                <a:cxn ang="0">
                  <a:pos x="519" y="30"/>
                </a:cxn>
                <a:cxn ang="0">
                  <a:pos x="534" y="23"/>
                </a:cxn>
                <a:cxn ang="0">
                  <a:pos x="549" y="23"/>
                </a:cxn>
                <a:cxn ang="0">
                  <a:pos x="564" y="15"/>
                </a:cxn>
                <a:cxn ang="0">
                  <a:pos x="579" y="15"/>
                </a:cxn>
                <a:cxn ang="0">
                  <a:pos x="594" y="8"/>
                </a:cxn>
                <a:cxn ang="0">
                  <a:pos x="609" y="8"/>
                </a:cxn>
                <a:cxn ang="0">
                  <a:pos x="624" y="8"/>
                </a:cxn>
                <a:cxn ang="0">
                  <a:pos x="639" y="0"/>
                </a:cxn>
                <a:cxn ang="0">
                  <a:pos x="655" y="0"/>
                </a:cxn>
                <a:cxn ang="0">
                  <a:pos x="670" y="0"/>
                </a:cxn>
                <a:cxn ang="0">
                  <a:pos x="685" y="0"/>
                </a:cxn>
                <a:cxn ang="0">
                  <a:pos x="767" y="874"/>
                </a:cxn>
              </a:cxnLst>
              <a:rect l="0" t="0" r="r" b="b"/>
              <a:pathLst>
                <a:path w="767" h="874">
                  <a:moveTo>
                    <a:pt x="767" y="874"/>
                  </a:moveTo>
                  <a:lnTo>
                    <a:pt x="0" y="437"/>
                  </a:lnTo>
                  <a:lnTo>
                    <a:pt x="7" y="422"/>
                  </a:lnTo>
                  <a:lnTo>
                    <a:pt x="15" y="407"/>
                  </a:lnTo>
                  <a:lnTo>
                    <a:pt x="22" y="399"/>
                  </a:lnTo>
                  <a:lnTo>
                    <a:pt x="30" y="384"/>
                  </a:lnTo>
                  <a:lnTo>
                    <a:pt x="37" y="369"/>
                  </a:lnTo>
                  <a:lnTo>
                    <a:pt x="52" y="362"/>
                  </a:lnTo>
                  <a:lnTo>
                    <a:pt x="60" y="347"/>
                  </a:lnTo>
                  <a:lnTo>
                    <a:pt x="67" y="332"/>
                  </a:lnTo>
                  <a:lnTo>
                    <a:pt x="75" y="324"/>
                  </a:lnTo>
                  <a:lnTo>
                    <a:pt x="90" y="309"/>
                  </a:lnTo>
                  <a:lnTo>
                    <a:pt x="98" y="301"/>
                  </a:lnTo>
                  <a:lnTo>
                    <a:pt x="105" y="286"/>
                  </a:lnTo>
                  <a:lnTo>
                    <a:pt x="120" y="279"/>
                  </a:lnTo>
                  <a:lnTo>
                    <a:pt x="128" y="264"/>
                  </a:lnTo>
                  <a:lnTo>
                    <a:pt x="143" y="256"/>
                  </a:lnTo>
                  <a:lnTo>
                    <a:pt x="150" y="241"/>
                  </a:lnTo>
                  <a:lnTo>
                    <a:pt x="158" y="234"/>
                  </a:lnTo>
                  <a:lnTo>
                    <a:pt x="173" y="219"/>
                  </a:lnTo>
                  <a:lnTo>
                    <a:pt x="188" y="211"/>
                  </a:lnTo>
                  <a:lnTo>
                    <a:pt x="195" y="204"/>
                  </a:lnTo>
                  <a:lnTo>
                    <a:pt x="210" y="188"/>
                  </a:lnTo>
                  <a:lnTo>
                    <a:pt x="218" y="181"/>
                  </a:lnTo>
                  <a:lnTo>
                    <a:pt x="233" y="173"/>
                  </a:lnTo>
                  <a:lnTo>
                    <a:pt x="248" y="166"/>
                  </a:lnTo>
                  <a:lnTo>
                    <a:pt x="256" y="151"/>
                  </a:lnTo>
                  <a:lnTo>
                    <a:pt x="271" y="143"/>
                  </a:lnTo>
                  <a:lnTo>
                    <a:pt x="286" y="136"/>
                  </a:lnTo>
                  <a:lnTo>
                    <a:pt x="293" y="128"/>
                  </a:lnTo>
                  <a:lnTo>
                    <a:pt x="308" y="121"/>
                  </a:lnTo>
                  <a:lnTo>
                    <a:pt x="323" y="113"/>
                  </a:lnTo>
                  <a:lnTo>
                    <a:pt x="338" y="106"/>
                  </a:lnTo>
                  <a:lnTo>
                    <a:pt x="346" y="98"/>
                  </a:lnTo>
                  <a:lnTo>
                    <a:pt x="361" y="91"/>
                  </a:lnTo>
                  <a:lnTo>
                    <a:pt x="376" y="83"/>
                  </a:lnTo>
                  <a:lnTo>
                    <a:pt x="391" y="75"/>
                  </a:lnTo>
                  <a:lnTo>
                    <a:pt x="406" y="68"/>
                  </a:lnTo>
                  <a:lnTo>
                    <a:pt x="421" y="68"/>
                  </a:lnTo>
                  <a:lnTo>
                    <a:pt x="436" y="60"/>
                  </a:lnTo>
                  <a:lnTo>
                    <a:pt x="444" y="53"/>
                  </a:lnTo>
                  <a:lnTo>
                    <a:pt x="459" y="45"/>
                  </a:lnTo>
                  <a:lnTo>
                    <a:pt x="474" y="45"/>
                  </a:lnTo>
                  <a:lnTo>
                    <a:pt x="489" y="38"/>
                  </a:lnTo>
                  <a:lnTo>
                    <a:pt x="504" y="30"/>
                  </a:lnTo>
                  <a:lnTo>
                    <a:pt x="519" y="30"/>
                  </a:lnTo>
                  <a:lnTo>
                    <a:pt x="534" y="23"/>
                  </a:lnTo>
                  <a:lnTo>
                    <a:pt x="549" y="23"/>
                  </a:lnTo>
                  <a:lnTo>
                    <a:pt x="564" y="15"/>
                  </a:lnTo>
                  <a:lnTo>
                    <a:pt x="579" y="15"/>
                  </a:lnTo>
                  <a:lnTo>
                    <a:pt x="594" y="8"/>
                  </a:lnTo>
                  <a:lnTo>
                    <a:pt x="609" y="8"/>
                  </a:lnTo>
                  <a:lnTo>
                    <a:pt x="624" y="8"/>
                  </a:lnTo>
                  <a:lnTo>
                    <a:pt x="639" y="0"/>
                  </a:lnTo>
                  <a:lnTo>
                    <a:pt x="655" y="0"/>
                  </a:lnTo>
                  <a:lnTo>
                    <a:pt x="670" y="0"/>
                  </a:lnTo>
                  <a:lnTo>
                    <a:pt x="685" y="0"/>
                  </a:lnTo>
                  <a:lnTo>
                    <a:pt x="767" y="8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5" name="Freeform 11"/>
            <p:cNvSpPr>
              <a:spLocks/>
            </p:cNvSpPr>
            <p:nvPr/>
          </p:nvSpPr>
          <p:spPr bwMode="auto">
            <a:xfrm>
              <a:off x="2030" y="2008"/>
              <a:ext cx="1503" cy="1346"/>
            </a:xfrm>
            <a:custGeom>
              <a:avLst/>
              <a:gdLst/>
              <a:ahLst/>
              <a:cxnLst>
                <a:cxn ang="0">
                  <a:pos x="106" y="23"/>
                </a:cxn>
                <a:cxn ang="0">
                  <a:pos x="83" y="68"/>
                </a:cxn>
                <a:cxn ang="0">
                  <a:pos x="68" y="113"/>
                </a:cxn>
                <a:cxn ang="0">
                  <a:pos x="53" y="151"/>
                </a:cxn>
                <a:cxn ang="0">
                  <a:pos x="38" y="196"/>
                </a:cxn>
                <a:cxn ang="0">
                  <a:pos x="23" y="241"/>
                </a:cxn>
                <a:cxn ang="0">
                  <a:pos x="15" y="286"/>
                </a:cxn>
                <a:cxn ang="0">
                  <a:pos x="8" y="331"/>
                </a:cxn>
                <a:cxn ang="0">
                  <a:pos x="0" y="377"/>
                </a:cxn>
                <a:cxn ang="0">
                  <a:pos x="0" y="422"/>
                </a:cxn>
                <a:cxn ang="0">
                  <a:pos x="0" y="474"/>
                </a:cxn>
                <a:cxn ang="0">
                  <a:pos x="8" y="520"/>
                </a:cxn>
                <a:cxn ang="0">
                  <a:pos x="8" y="565"/>
                </a:cxn>
                <a:cxn ang="0">
                  <a:pos x="15" y="610"/>
                </a:cxn>
                <a:cxn ang="0">
                  <a:pos x="30" y="655"/>
                </a:cxn>
                <a:cxn ang="0">
                  <a:pos x="38" y="700"/>
                </a:cxn>
                <a:cxn ang="0">
                  <a:pos x="53" y="746"/>
                </a:cxn>
                <a:cxn ang="0">
                  <a:pos x="76" y="783"/>
                </a:cxn>
                <a:cxn ang="0">
                  <a:pos x="91" y="828"/>
                </a:cxn>
                <a:cxn ang="0">
                  <a:pos x="113" y="866"/>
                </a:cxn>
                <a:cxn ang="0">
                  <a:pos x="136" y="911"/>
                </a:cxn>
                <a:cxn ang="0">
                  <a:pos x="158" y="949"/>
                </a:cxn>
                <a:cxn ang="0">
                  <a:pos x="188" y="987"/>
                </a:cxn>
                <a:cxn ang="0">
                  <a:pos x="219" y="1017"/>
                </a:cxn>
                <a:cxn ang="0">
                  <a:pos x="249" y="1054"/>
                </a:cxn>
                <a:cxn ang="0">
                  <a:pos x="279" y="1085"/>
                </a:cxn>
                <a:cxn ang="0">
                  <a:pos x="316" y="1115"/>
                </a:cxn>
                <a:cxn ang="0">
                  <a:pos x="354" y="1145"/>
                </a:cxn>
                <a:cxn ang="0">
                  <a:pos x="392" y="1175"/>
                </a:cxn>
                <a:cxn ang="0">
                  <a:pos x="429" y="1198"/>
                </a:cxn>
                <a:cxn ang="0">
                  <a:pos x="467" y="1220"/>
                </a:cxn>
                <a:cxn ang="0">
                  <a:pos x="512" y="1243"/>
                </a:cxn>
                <a:cxn ang="0">
                  <a:pos x="557" y="1258"/>
                </a:cxn>
                <a:cxn ang="0">
                  <a:pos x="595" y="1273"/>
                </a:cxn>
                <a:cxn ang="0">
                  <a:pos x="640" y="1288"/>
                </a:cxn>
                <a:cxn ang="0">
                  <a:pos x="685" y="1303"/>
                </a:cxn>
                <a:cxn ang="0">
                  <a:pos x="730" y="1310"/>
                </a:cxn>
                <a:cxn ang="0">
                  <a:pos x="776" y="1318"/>
                </a:cxn>
                <a:cxn ang="0">
                  <a:pos x="821" y="1318"/>
                </a:cxn>
                <a:cxn ang="0">
                  <a:pos x="866" y="1326"/>
                </a:cxn>
                <a:cxn ang="0">
                  <a:pos x="919" y="1326"/>
                </a:cxn>
                <a:cxn ang="0">
                  <a:pos x="964" y="1318"/>
                </a:cxn>
                <a:cxn ang="0">
                  <a:pos x="1009" y="1310"/>
                </a:cxn>
                <a:cxn ang="0">
                  <a:pos x="1054" y="1303"/>
                </a:cxn>
                <a:cxn ang="0">
                  <a:pos x="1099" y="1295"/>
                </a:cxn>
                <a:cxn ang="0">
                  <a:pos x="1144" y="1288"/>
                </a:cxn>
                <a:cxn ang="0">
                  <a:pos x="1190" y="1273"/>
                </a:cxn>
                <a:cxn ang="0">
                  <a:pos x="1227" y="1250"/>
                </a:cxn>
                <a:cxn ang="0">
                  <a:pos x="1272" y="1235"/>
                </a:cxn>
                <a:cxn ang="0">
                  <a:pos x="1310" y="1213"/>
                </a:cxn>
                <a:cxn ang="0">
                  <a:pos x="1355" y="1190"/>
                </a:cxn>
                <a:cxn ang="0">
                  <a:pos x="1393" y="1160"/>
                </a:cxn>
                <a:cxn ang="0">
                  <a:pos x="1430" y="1137"/>
                </a:cxn>
              </a:cxnLst>
              <a:rect l="0" t="0" r="r" b="b"/>
              <a:pathLst>
                <a:path w="1430" h="1326">
                  <a:moveTo>
                    <a:pt x="121" y="0"/>
                  </a:moveTo>
                  <a:lnTo>
                    <a:pt x="113" y="15"/>
                  </a:lnTo>
                  <a:lnTo>
                    <a:pt x="106" y="23"/>
                  </a:lnTo>
                  <a:lnTo>
                    <a:pt x="98" y="38"/>
                  </a:lnTo>
                  <a:lnTo>
                    <a:pt x="91" y="53"/>
                  </a:lnTo>
                  <a:lnTo>
                    <a:pt x="83" y="68"/>
                  </a:lnTo>
                  <a:lnTo>
                    <a:pt x="76" y="83"/>
                  </a:lnTo>
                  <a:lnTo>
                    <a:pt x="76" y="98"/>
                  </a:lnTo>
                  <a:lnTo>
                    <a:pt x="68" y="113"/>
                  </a:lnTo>
                  <a:lnTo>
                    <a:pt x="60" y="120"/>
                  </a:lnTo>
                  <a:lnTo>
                    <a:pt x="53" y="136"/>
                  </a:lnTo>
                  <a:lnTo>
                    <a:pt x="53" y="151"/>
                  </a:lnTo>
                  <a:lnTo>
                    <a:pt x="45" y="166"/>
                  </a:lnTo>
                  <a:lnTo>
                    <a:pt x="38" y="181"/>
                  </a:lnTo>
                  <a:lnTo>
                    <a:pt x="38" y="196"/>
                  </a:lnTo>
                  <a:lnTo>
                    <a:pt x="30" y="211"/>
                  </a:lnTo>
                  <a:lnTo>
                    <a:pt x="30" y="226"/>
                  </a:lnTo>
                  <a:lnTo>
                    <a:pt x="23" y="241"/>
                  </a:lnTo>
                  <a:lnTo>
                    <a:pt x="23" y="256"/>
                  </a:lnTo>
                  <a:lnTo>
                    <a:pt x="15" y="271"/>
                  </a:lnTo>
                  <a:lnTo>
                    <a:pt x="15" y="286"/>
                  </a:lnTo>
                  <a:lnTo>
                    <a:pt x="15" y="301"/>
                  </a:lnTo>
                  <a:lnTo>
                    <a:pt x="8" y="316"/>
                  </a:lnTo>
                  <a:lnTo>
                    <a:pt x="8" y="331"/>
                  </a:lnTo>
                  <a:lnTo>
                    <a:pt x="8" y="346"/>
                  </a:lnTo>
                  <a:lnTo>
                    <a:pt x="8" y="362"/>
                  </a:lnTo>
                  <a:lnTo>
                    <a:pt x="0" y="377"/>
                  </a:lnTo>
                  <a:lnTo>
                    <a:pt x="0" y="392"/>
                  </a:lnTo>
                  <a:lnTo>
                    <a:pt x="0" y="407"/>
                  </a:lnTo>
                  <a:lnTo>
                    <a:pt x="0" y="422"/>
                  </a:lnTo>
                  <a:lnTo>
                    <a:pt x="0" y="437"/>
                  </a:lnTo>
                  <a:lnTo>
                    <a:pt x="0" y="452"/>
                  </a:lnTo>
                  <a:lnTo>
                    <a:pt x="0" y="474"/>
                  </a:lnTo>
                  <a:lnTo>
                    <a:pt x="0" y="490"/>
                  </a:lnTo>
                  <a:lnTo>
                    <a:pt x="0" y="505"/>
                  </a:lnTo>
                  <a:lnTo>
                    <a:pt x="8" y="520"/>
                  </a:lnTo>
                  <a:lnTo>
                    <a:pt x="8" y="535"/>
                  </a:lnTo>
                  <a:lnTo>
                    <a:pt x="8" y="550"/>
                  </a:lnTo>
                  <a:lnTo>
                    <a:pt x="8" y="565"/>
                  </a:lnTo>
                  <a:lnTo>
                    <a:pt x="15" y="580"/>
                  </a:lnTo>
                  <a:lnTo>
                    <a:pt x="15" y="595"/>
                  </a:lnTo>
                  <a:lnTo>
                    <a:pt x="15" y="610"/>
                  </a:lnTo>
                  <a:lnTo>
                    <a:pt x="23" y="625"/>
                  </a:lnTo>
                  <a:lnTo>
                    <a:pt x="23" y="640"/>
                  </a:lnTo>
                  <a:lnTo>
                    <a:pt x="30" y="655"/>
                  </a:lnTo>
                  <a:lnTo>
                    <a:pt x="30" y="670"/>
                  </a:lnTo>
                  <a:lnTo>
                    <a:pt x="38" y="685"/>
                  </a:lnTo>
                  <a:lnTo>
                    <a:pt x="38" y="700"/>
                  </a:lnTo>
                  <a:lnTo>
                    <a:pt x="45" y="715"/>
                  </a:lnTo>
                  <a:lnTo>
                    <a:pt x="53" y="731"/>
                  </a:lnTo>
                  <a:lnTo>
                    <a:pt x="53" y="746"/>
                  </a:lnTo>
                  <a:lnTo>
                    <a:pt x="60" y="753"/>
                  </a:lnTo>
                  <a:lnTo>
                    <a:pt x="68" y="768"/>
                  </a:lnTo>
                  <a:lnTo>
                    <a:pt x="76" y="783"/>
                  </a:lnTo>
                  <a:lnTo>
                    <a:pt x="76" y="798"/>
                  </a:lnTo>
                  <a:lnTo>
                    <a:pt x="83" y="813"/>
                  </a:lnTo>
                  <a:lnTo>
                    <a:pt x="91" y="828"/>
                  </a:lnTo>
                  <a:lnTo>
                    <a:pt x="98" y="844"/>
                  </a:lnTo>
                  <a:lnTo>
                    <a:pt x="106" y="851"/>
                  </a:lnTo>
                  <a:lnTo>
                    <a:pt x="113" y="866"/>
                  </a:lnTo>
                  <a:lnTo>
                    <a:pt x="121" y="881"/>
                  </a:lnTo>
                  <a:lnTo>
                    <a:pt x="128" y="896"/>
                  </a:lnTo>
                  <a:lnTo>
                    <a:pt x="136" y="911"/>
                  </a:lnTo>
                  <a:lnTo>
                    <a:pt x="143" y="919"/>
                  </a:lnTo>
                  <a:lnTo>
                    <a:pt x="151" y="934"/>
                  </a:lnTo>
                  <a:lnTo>
                    <a:pt x="158" y="949"/>
                  </a:lnTo>
                  <a:lnTo>
                    <a:pt x="173" y="957"/>
                  </a:lnTo>
                  <a:lnTo>
                    <a:pt x="181" y="972"/>
                  </a:lnTo>
                  <a:lnTo>
                    <a:pt x="188" y="987"/>
                  </a:lnTo>
                  <a:lnTo>
                    <a:pt x="196" y="994"/>
                  </a:lnTo>
                  <a:lnTo>
                    <a:pt x="211" y="1009"/>
                  </a:lnTo>
                  <a:lnTo>
                    <a:pt x="219" y="1017"/>
                  </a:lnTo>
                  <a:lnTo>
                    <a:pt x="226" y="1032"/>
                  </a:lnTo>
                  <a:lnTo>
                    <a:pt x="241" y="1039"/>
                  </a:lnTo>
                  <a:lnTo>
                    <a:pt x="249" y="1054"/>
                  </a:lnTo>
                  <a:lnTo>
                    <a:pt x="264" y="1062"/>
                  </a:lnTo>
                  <a:lnTo>
                    <a:pt x="271" y="1077"/>
                  </a:lnTo>
                  <a:lnTo>
                    <a:pt x="279" y="1085"/>
                  </a:lnTo>
                  <a:lnTo>
                    <a:pt x="294" y="1100"/>
                  </a:lnTo>
                  <a:lnTo>
                    <a:pt x="309" y="1107"/>
                  </a:lnTo>
                  <a:lnTo>
                    <a:pt x="316" y="1115"/>
                  </a:lnTo>
                  <a:lnTo>
                    <a:pt x="331" y="1130"/>
                  </a:lnTo>
                  <a:lnTo>
                    <a:pt x="339" y="1137"/>
                  </a:lnTo>
                  <a:lnTo>
                    <a:pt x="354" y="1145"/>
                  </a:lnTo>
                  <a:lnTo>
                    <a:pt x="369" y="1152"/>
                  </a:lnTo>
                  <a:lnTo>
                    <a:pt x="377" y="1160"/>
                  </a:lnTo>
                  <a:lnTo>
                    <a:pt x="392" y="1175"/>
                  </a:lnTo>
                  <a:lnTo>
                    <a:pt x="407" y="1182"/>
                  </a:lnTo>
                  <a:lnTo>
                    <a:pt x="414" y="1190"/>
                  </a:lnTo>
                  <a:lnTo>
                    <a:pt x="429" y="1198"/>
                  </a:lnTo>
                  <a:lnTo>
                    <a:pt x="444" y="1205"/>
                  </a:lnTo>
                  <a:lnTo>
                    <a:pt x="459" y="1213"/>
                  </a:lnTo>
                  <a:lnTo>
                    <a:pt x="467" y="1220"/>
                  </a:lnTo>
                  <a:lnTo>
                    <a:pt x="482" y="1228"/>
                  </a:lnTo>
                  <a:lnTo>
                    <a:pt x="497" y="1235"/>
                  </a:lnTo>
                  <a:lnTo>
                    <a:pt x="512" y="1243"/>
                  </a:lnTo>
                  <a:lnTo>
                    <a:pt x="527" y="1243"/>
                  </a:lnTo>
                  <a:lnTo>
                    <a:pt x="542" y="1250"/>
                  </a:lnTo>
                  <a:lnTo>
                    <a:pt x="557" y="1258"/>
                  </a:lnTo>
                  <a:lnTo>
                    <a:pt x="565" y="1265"/>
                  </a:lnTo>
                  <a:lnTo>
                    <a:pt x="580" y="1273"/>
                  </a:lnTo>
                  <a:lnTo>
                    <a:pt x="595" y="1273"/>
                  </a:lnTo>
                  <a:lnTo>
                    <a:pt x="610" y="1280"/>
                  </a:lnTo>
                  <a:lnTo>
                    <a:pt x="625" y="1288"/>
                  </a:lnTo>
                  <a:lnTo>
                    <a:pt x="640" y="1288"/>
                  </a:lnTo>
                  <a:lnTo>
                    <a:pt x="655" y="1295"/>
                  </a:lnTo>
                  <a:lnTo>
                    <a:pt x="670" y="1295"/>
                  </a:lnTo>
                  <a:lnTo>
                    <a:pt x="685" y="1303"/>
                  </a:lnTo>
                  <a:lnTo>
                    <a:pt x="700" y="1303"/>
                  </a:lnTo>
                  <a:lnTo>
                    <a:pt x="715" y="1303"/>
                  </a:lnTo>
                  <a:lnTo>
                    <a:pt x="730" y="1310"/>
                  </a:lnTo>
                  <a:lnTo>
                    <a:pt x="745" y="1310"/>
                  </a:lnTo>
                  <a:lnTo>
                    <a:pt x="760" y="1310"/>
                  </a:lnTo>
                  <a:lnTo>
                    <a:pt x="776" y="1318"/>
                  </a:lnTo>
                  <a:lnTo>
                    <a:pt x="791" y="1318"/>
                  </a:lnTo>
                  <a:lnTo>
                    <a:pt x="806" y="1318"/>
                  </a:lnTo>
                  <a:lnTo>
                    <a:pt x="821" y="1318"/>
                  </a:lnTo>
                  <a:lnTo>
                    <a:pt x="836" y="1318"/>
                  </a:lnTo>
                  <a:lnTo>
                    <a:pt x="851" y="1326"/>
                  </a:lnTo>
                  <a:lnTo>
                    <a:pt x="866" y="1326"/>
                  </a:lnTo>
                  <a:lnTo>
                    <a:pt x="881" y="1326"/>
                  </a:lnTo>
                  <a:lnTo>
                    <a:pt x="904" y="1326"/>
                  </a:lnTo>
                  <a:lnTo>
                    <a:pt x="919" y="1326"/>
                  </a:lnTo>
                  <a:lnTo>
                    <a:pt x="934" y="1318"/>
                  </a:lnTo>
                  <a:lnTo>
                    <a:pt x="949" y="1318"/>
                  </a:lnTo>
                  <a:lnTo>
                    <a:pt x="964" y="1318"/>
                  </a:lnTo>
                  <a:lnTo>
                    <a:pt x="979" y="1318"/>
                  </a:lnTo>
                  <a:lnTo>
                    <a:pt x="994" y="1318"/>
                  </a:lnTo>
                  <a:lnTo>
                    <a:pt x="1009" y="1310"/>
                  </a:lnTo>
                  <a:lnTo>
                    <a:pt x="1024" y="1310"/>
                  </a:lnTo>
                  <a:lnTo>
                    <a:pt x="1039" y="1310"/>
                  </a:lnTo>
                  <a:lnTo>
                    <a:pt x="1054" y="1303"/>
                  </a:lnTo>
                  <a:lnTo>
                    <a:pt x="1069" y="1303"/>
                  </a:lnTo>
                  <a:lnTo>
                    <a:pt x="1084" y="1303"/>
                  </a:lnTo>
                  <a:lnTo>
                    <a:pt x="1099" y="1295"/>
                  </a:lnTo>
                  <a:lnTo>
                    <a:pt x="1114" y="1295"/>
                  </a:lnTo>
                  <a:lnTo>
                    <a:pt x="1129" y="1288"/>
                  </a:lnTo>
                  <a:lnTo>
                    <a:pt x="1144" y="1288"/>
                  </a:lnTo>
                  <a:lnTo>
                    <a:pt x="1159" y="1280"/>
                  </a:lnTo>
                  <a:lnTo>
                    <a:pt x="1174" y="1273"/>
                  </a:lnTo>
                  <a:lnTo>
                    <a:pt x="1190" y="1273"/>
                  </a:lnTo>
                  <a:lnTo>
                    <a:pt x="1205" y="1265"/>
                  </a:lnTo>
                  <a:lnTo>
                    <a:pt x="1212" y="1258"/>
                  </a:lnTo>
                  <a:lnTo>
                    <a:pt x="1227" y="1250"/>
                  </a:lnTo>
                  <a:lnTo>
                    <a:pt x="1242" y="1243"/>
                  </a:lnTo>
                  <a:lnTo>
                    <a:pt x="1257" y="1243"/>
                  </a:lnTo>
                  <a:lnTo>
                    <a:pt x="1272" y="1235"/>
                  </a:lnTo>
                  <a:lnTo>
                    <a:pt x="1287" y="1228"/>
                  </a:lnTo>
                  <a:lnTo>
                    <a:pt x="1302" y="1220"/>
                  </a:lnTo>
                  <a:lnTo>
                    <a:pt x="1310" y="1213"/>
                  </a:lnTo>
                  <a:lnTo>
                    <a:pt x="1325" y="1205"/>
                  </a:lnTo>
                  <a:lnTo>
                    <a:pt x="1340" y="1198"/>
                  </a:lnTo>
                  <a:lnTo>
                    <a:pt x="1355" y="1190"/>
                  </a:lnTo>
                  <a:lnTo>
                    <a:pt x="1363" y="1182"/>
                  </a:lnTo>
                  <a:lnTo>
                    <a:pt x="1378" y="1175"/>
                  </a:lnTo>
                  <a:lnTo>
                    <a:pt x="1393" y="1160"/>
                  </a:lnTo>
                  <a:lnTo>
                    <a:pt x="1400" y="1152"/>
                  </a:lnTo>
                  <a:lnTo>
                    <a:pt x="1415" y="1145"/>
                  </a:lnTo>
                  <a:lnTo>
                    <a:pt x="1430" y="1137"/>
                  </a:lnTo>
                  <a:lnTo>
                    <a:pt x="888" y="437"/>
                  </a:lnTo>
                  <a:lnTo>
                    <a:pt x="121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/>
                </a:gs>
                <a:gs pos="100000">
                  <a:srgbClr val="66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2700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6" name="Freeform 12"/>
            <p:cNvSpPr>
              <a:spLocks/>
            </p:cNvSpPr>
            <p:nvPr/>
          </p:nvSpPr>
          <p:spPr bwMode="auto">
            <a:xfrm>
              <a:off x="2030" y="2008"/>
              <a:ext cx="1503" cy="1346"/>
            </a:xfrm>
            <a:custGeom>
              <a:avLst/>
              <a:gdLst/>
              <a:ahLst/>
              <a:cxnLst>
                <a:cxn ang="0">
                  <a:pos x="1415" y="1145"/>
                </a:cxn>
                <a:cxn ang="0">
                  <a:pos x="1378" y="1175"/>
                </a:cxn>
                <a:cxn ang="0">
                  <a:pos x="1340" y="1198"/>
                </a:cxn>
                <a:cxn ang="0">
                  <a:pos x="1302" y="1220"/>
                </a:cxn>
                <a:cxn ang="0">
                  <a:pos x="1257" y="1243"/>
                </a:cxn>
                <a:cxn ang="0">
                  <a:pos x="1212" y="1258"/>
                </a:cxn>
                <a:cxn ang="0">
                  <a:pos x="1174" y="1273"/>
                </a:cxn>
                <a:cxn ang="0">
                  <a:pos x="1129" y="1288"/>
                </a:cxn>
                <a:cxn ang="0">
                  <a:pos x="1084" y="1303"/>
                </a:cxn>
                <a:cxn ang="0">
                  <a:pos x="1039" y="1310"/>
                </a:cxn>
                <a:cxn ang="0">
                  <a:pos x="994" y="1318"/>
                </a:cxn>
                <a:cxn ang="0">
                  <a:pos x="949" y="1318"/>
                </a:cxn>
                <a:cxn ang="0">
                  <a:pos x="904" y="1326"/>
                </a:cxn>
                <a:cxn ang="0">
                  <a:pos x="851" y="1326"/>
                </a:cxn>
                <a:cxn ang="0">
                  <a:pos x="806" y="1318"/>
                </a:cxn>
                <a:cxn ang="0">
                  <a:pos x="760" y="1310"/>
                </a:cxn>
                <a:cxn ang="0">
                  <a:pos x="715" y="1303"/>
                </a:cxn>
                <a:cxn ang="0">
                  <a:pos x="670" y="1295"/>
                </a:cxn>
                <a:cxn ang="0">
                  <a:pos x="625" y="1288"/>
                </a:cxn>
                <a:cxn ang="0">
                  <a:pos x="580" y="1273"/>
                </a:cxn>
                <a:cxn ang="0">
                  <a:pos x="542" y="1250"/>
                </a:cxn>
                <a:cxn ang="0">
                  <a:pos x="497" y="1235"/>
                </a:cxn>
                <a:cxn ang="0">
                  <a:pos x="459" y="1213"/>
                </a:cxn>
                <a:cxn ang="0">
                  <a:pos x="414" y="1190"/>
                </a:cxn>
                <a:cxn ang="0">
                  <a:pos x="377" y="1160"/>
                </a:cxn>
                <a:cxn ang="0">
                  <a:pos x="339" y="1137"/>
                </a:cxn>
                <a:cxn ang="0">
                  <a:pos x="309" y="1107"/>
                </a:cxn>
                <a:cxn ang="0">
                  <a:pos x="271" y="1077"/>
                </a:cxn>
                <a:cxn ang="0">
                  <a:pos x="241" y="1039"/>
                </a:cxn>
                <a:cxn ang="0">
                  <a:pos x="211" y="1009"/>
                </a:cxn>
                <a:cxn ang="0">
                  <a:pos x="181" y="972"/>
                </a:cxn>
                <a:cxn ang="0">
                  <a:pos x="151" y="934"/>
                </a:cxn>
                <a:cxn ang="0">
                  <a:pos x="128" y="896"/>
                </a:cxn>
                <a:cxn ang="0">
                  <a:pos x="106" y="851"/>
                </a:cxn>
                <a:cxn ang="0">
                  <a:pos x="83" y="813"/>
                </a:cxn>
                <a:cxn ang="0">
                  <a:pos x="68" y="768"/>
                </a:cxn>
                <a:cxn ang="0">
                  <a:pos x="53" y="731"/>
                </a:cxn>
                <a:cxn ang="0">
                  <a:pos x="38" y="685"/>
                </a:cxn>
                <a:cxn ang="0">
                  <a:pos x="23" y="640"/>
                </a:cxn>
                <a:cxn ang="0">
                  <a:pos x="15" y="595"/>
                </a:cxn>
                <a:cxn ang="0">
                  <a:pos x="8" y="550"/>
                </a:cxn>
                <a:cxn ang="0">
                  <a:pos x="0" y="505"/>
                </a:cxn>
                <a:cxn ang="0">
                  <a:pos x="0" y="452"/>
                </a:cxn>
                <a:cxn ang="0">
                  <a:pos x="0" y="407"/>
                </a:cxn>
                <a:cxn ang="0">
                  <a:pos x="8" y="362"/>
                </a:cxn>
                <a:cxn ang="0">
                  <a:pos x="8" y="316"/>
                </a:cxn>
                <a:cxn ang="0">
                  <a:pos x="15" y="271"/>
                </a:cxn>
                <a:cxn ang="0">
                  <a:pos x="30" y="226"/>
                </a:cxn>
                <a:cxn ang="0">
                  <a:pos x="38" y="181"/>
                </a:cxn>
                <a:cxn ang="0">
                  <a:pos x="53" y="136"/>
                </a:cxn>
                <a:cxn ang="0">
                  <a:pos x="76" y="98"/>
                </a:cxn>
                <a:cxn ang="0">
                  <a:pos x="91" y="53"/>
                </a:cxn>
                <a:cxn ang="0">
                  <a:pos x="113" y="15"/>
                </a:cxn>
              </a:cxnLst>
              <a:rect l="0" t="0" r="r" b="b"/>
              <a:pathLst>
                <a:path w="1430" h="1326">
                  <a:moveTo>
                    <a:pt x="888" y="437"/>
                  </a:moveTo>
                  <a:lnTo>
                    <a:pt x="1430" y="1137"/>
                  </a:lnTo>
                  <a:lnTo>
                    <a:pt x="1415" y="1145"/>
                  </a:lnTo>
                  <a:lnTo>
                    <a:pt x="1400" y="1152"/>
                  </a:lnTo>
                  <a:lnTo>
                    <a:pt x="1393" y="1160"/>
                  </a:lnTo>
                  <a:lnTo>
                    <a:pt x="1378" y="1175"/>
                  </a:lnTo>
                  <a:lnTo>
                    <a:pt x="1363" y="1182"/>
                  </a:lnTo>
                  <a:lnTo>
                    <a:pt x="1355" y="1190"/>
                  </a:lnTo>
                  <a:lnTo>
                    <a:pt x="1340" y="1198"/>
                  </a:lnTo>
                  <a:lnTo>
                    <a:pt x="1325" y="1205"/>
                  </a:lnTo>
                  <a:lnTo>
                    <a:pt x="1310" y="1213"/>
                  </a:lnTo>
                  <a:lnTo>
                    <a:pt x="1302" y="1220"/>
                  </a:lnTo>
                  <a:lnTo>
                    <a:pt x="1287" y="1228"/>
                  </a:lnTo>
                  <a:lnTo>
                    <a:pt x="1272" y="1235"/>
                  </a:lnTo>
                  <a:lnTo>
                    <a:pt x="1257" y="1243"/>
                  </a:lnTo>
                  <a:lnTo>
                    <a:pt x="1242" y="1243"/>
                  </a:lnTo>
                  <a:lnTo>
                    <a:pt x="1227" y="1250"/>
                  </a:lnTo>
                  <a:lnTo>
                    <a:pt x="1212" y="1258"/>
                  </a:lnTo>
                  <a:lnTo>
                    <a:pt x="1205" y="1265"/>
                  </a:lnTo>
                  <a:lnTo>
                    <a:pt x="1190" y="1273"/>
                  </a:lnTo>
                  <a:lnTo>
                    <a:pt x="1174" y="1273"/>
                  </a:lnTo>
                  <a:lnTo>
                    <a:pt x="1159" y="1280"/>
                  </a:lnTo>
                  <a:lnTo>
                    <a:pt x="1144" y="1288"/>
                  </a:lnTo>
                  <a:lnTo>
                    <a:pt x="1129" y="1288"/>
                  </a:lnTo>
                  <a:lnTo>
                    <a:pt x="1114" y="1295"/>
                  </a:lnTo>
                  <a:lnTo>
                    <a:pt x="1099" y="1295"/>
                  </a:lnTo>
                  <a:lnTo>
                    <a:pt x="1084" y="1303"/>
                  </a:lnTo>
                  <a:lnTo>
                    <a:pt x="1069" y="1303"/>
                  </a:lnTo>
                  <a:lnTo>
                    <a:pt x="1054" y="1303"/>
                  </a:lnTo>
                  <a:lnTo>
                    <a:pt x="1039" y="1310"/>
                  </a:lnTo>
                  <a:lnTo>
                    <a:pt x="1024" y="1310"/>
                  </a:lnTo>
                  <a:lnTo>
                    <a:pt x="1009" y="1310"/>
                  </a:lnTo>
                  <a:lnTo>
                    <a:pt x="994" y="1318"/>
                  </a:lnTo>
                  <a:lnTo>
                    <a:pt x="979" y="1318"/>
                  </a:lnTo>
                  <a:lnTo>
                    <a:pt x="964" y="1318"/>
                  </a:lnTo>
                  <a:lnTo>
                    <a:pt x="949" y="1318"/>
                  </a:lnTo>
                  <a:lnTo>
                    <a:pt x="934" y="1318"/>
                  </a:lnTo>
                  <a:lnTo>
                    <a:pt x="919" y="1326"/>
                  </a:lnTo>
                  <a:lnTo>
                    <a:pt x="904" y="1326"/>
                  </a:lnTo>
                  <a:lnTo>
                    <a:pt x="881" y="1326"/>
                  </a:lnTo>
                  <a:lnTo>
                    <a:pt x="866" y="1326"/>
                  </a:lnTo>
                  <a:lnTo>
                    <a:pt x="851" y="1326"/>
                  </a:lnTo>
                  <a:lnTo>
                    <a:pt x="836" y="1318"/>
                  </a:lnTo>
                  <a:lnTo>
                    <a:pt x="821" y="1318"/>
                  </a:lnTo>
                  <a:lnTo>
                    <a:pt x="806" y="1318"/>
                  </a:lnTo>
                  <a:lnTo>
                    <a:pt x="791" y="1318"/>
                  </a:lnTo>
                  <a:lnTo>
                    <a:pt x="776" y="1318"/>
                  </a:lnTo>
                  <a:lnTo>
                    <a:pt x="760" y="1310"/>
                  </a:lnTo>
                  <a:lnTo>
                    <a:pt x="745" y="1310"/>
                  </a:lnTo>
                  <a:lnTo>
                    <a:pt x="730" y="1310"/>
                  </a:lnTo>
                  <a:lnTo>
                    <a:pt x="715" y="1303"/>
                  </a:lnTo>
                  <a:lnTo>
                    <a:pt x="700" y="1303"/>
                  </a:lnTo>
                  <a:lnTo>
                    <a:pt x="685" y="1303"/>
                  </a:lnTo>
                  <a:lnTo>
                    <a:pt x="670" y="1295"/>
                  </a:lnTo>
                  <a:lnTo>
                    <a:pt x="655" y="1295"/>
                  </a:lnTo>
                  <a:lnTo>
                    <a:pt x="640" y="1288"/>
                  </a:lnTo>
                  <a:lnTo>
                    <a:pt x="625" y="1288"/>
                  </a:lnTo>
                  <a:lnTo>
                    <a:pt x="610" y="1280"/>
                  </a:lnTo>
                  <a:lnTo>
                    <a:pt x="595" y="1273"/>
                  </a:lnTo>
                  <a:lnTo>
                    <a:pt x="580" y="1273"/>
                  </a:lnTo>
                  <a:lnTo>
                    <a:pt x="565" y="1265"/>
                  </a:lnTo>
                  <a:lnTo>
                    <a:pt x="557" y="1258"/>
                  </a:lnTo>
                  <a:lnTo>
                    <a:pt x="542" y="1250"/>
                  </a:lnTo>
                  <a:lnTo>
                    <a:pt x="527" y="1243"/>
                  </a:lnTo>
                  <a:lnTo>
                    <a:pt x="512" y="1243"/>
                  </a:lnTo>
                  <a:lnTo>
                    <a:pt x="497" y="1235"/>
                  </a:lnTo>
                  <a:lnTo>
                    <a:pt x="482" y="1228"/>
                  </a:lnTo>
                  <a:lnTo>
                    <a:pt x="467" y="1220"/>
                  </a:lnTo>
                  <a:lnTo>
                    <a:pt x="459" y="1213"/>
                  </a:lnTo>
                  <a:lnTo>
                    <a:pt x="444" y="1205"/>
                  </a:lnTo>
                  <a:lnTo>
                    <a:pt x="429" y="1198"/>
                  </a:lnTo>
                  <a:lnTo>
                    <a:pt x="414" y="1190"/>
                  </a:lnTo>
                  <a:lnTo>
                    <a:pt x="407" y="1182"/>
                  </a:lnTo>
                  <a:lnTo>
                    <a:pt x="392" y="1175"/>
                  </a:lnTo>
                  <a:lnTo>
                    <a:pt x="377" y="1160"/>
                  </a:lnTo>
                  <a:lnTo>
                    <a:pt x="369" y="1152"/>
                  </a:lnTo>
                  <a:lnTo>
                    <a:pt x="354" y="1145"/>
                  </a:lnTo>
                  <a:lnTo>
                    <a:pt x="339" y="1137"/>
                  </a:lnTo>
                  <a:lnTo>
                    <a:pt x="331" y="1130"/>
                  </a:lnTo>
                  <a:lnTo>
                    <a:pt x="316" y="1115"/>
                  </a:lnTo>
                  <a:lnTo>
                    <a:pt x="309" y="1107"/>
                  </a:lnTo>
                  <a:lnTo>
                    <a:pt x="294" y="1100"/>
                  </a:lnTo>
                  <a:lnTo>
                    <a:pt x="279" y="1085"/>
                  </a:lnTo>
                  <a:lnTo>
                    <a:pt x="271" y="1077"/>
                  </a:lnTo>
                  <a:lnTo>
                    <a:pt x="264" y="1062"/>
                  </a:lnTo>
                  <a:lnTo>
                    <a:pt x="249" y="1054"/>
                  </a:lnTo>
                  <a:lnTo>
                    <a:pt x="241" y="1039"/>
                  </a:lnTo>
                  <a:lnTo>
                    <a:pt x="226" y="1032"/>
                  </a:lnTo>
                  <a:lnTo>
                    <a:pt x="219" y="1017"/>
                  </a:lnTo>
                  <a:lnTo>
                    <a:pt x="211" y="1009"/>
                  </a:lnTo>
                  <a:lnTo>
                    <a:pt x="196" y="994"/>
                  </a:lnTo>
                  <a:lnTo>
                    <a:pt x="188" y="987"/>
                  </a:lnTo>
                  <a:lnTo>
                    <a:pt x="181" y="972"/>
                  </a:lnTo>
                  <a:lnTo>
                    <a:pt x="173" y="957"/>
                  </a:lnTo>
                  <a:lnTo>
                    <a:pt x="158" y="949"/>
                  </a:lnTo>
                  <a:lnTo>
                    <a:pt x="151" y="934"/>
                  </a:lnTo>
                  <a:lnTo>
                    <a:pt x="143" y="919"/>
                  </a:lnTo>
                  <a:lnTo>
                    <a:pt x="136" y="911"/>
                  </a:lnTo>
                  <a:lnTo>
                    <a:pt x="128" y="896"/>
                  </a:lnTo>
                  <a:lnTo>
                    <a:pt x="121" y="881"/>
                  </a:lnTo>
                  <a:lnTo>
                    <a:pt x="113" y="866"/>
                  </a:lnTo>
                  <a:lnTo>
                    <a:pt x="106" y="851"/>
                  </a:lnTo>
                  <a:lnTo>
                    <a:pt x="98" y="844"/>
                  </a:lnTo>
                  <a:lnTo>
                    <a:pt x="91" y="828"/>
                  </a:lnTo>
                  <a:lnTo>
                    <a:pt x="83" y="813"/>
                  </a:lnTo>
                  <a:lnTo>
                    <a:pt x="76" y="798"/>
                  </a:lnTo>
                  <a:lnTo>
                    <a:pt x="76" y="783"/>
                  </a:lnTo>
                  <a:lnTo>
                    <a:pt x="68" y="768"/>
                  </a:lnTo>
                  <a:lnTo>
                    <a:pt x="60" y="753"/>
                  </a:lnTo>
                  <a:lnTo>
                    <a:pt x="53" y="746"/>
                  </a:lnTo>
                  <a:lnTo>
                    <a:pt x="53" y="731"/>
                  </a:lnTo>
                  <a:lnTo>
                    <a:pt x="45" y="715"/>
                  </a:lnTo>
                  <a:lnTo>
                    <a:pt x="38" y="700"/>
                  </a:lnTo>
                  <a:lnTo>
                    <a:pt x="38" y="685"/>
                  </a:lnTo>
                  <a:lnTo>
                    <a:pt x="30" y="670"/>
                  </a:lnTo>
                  <a:lnTo>
                    <a:pt x="30" y="655"/>
                  </a:lnTo>
                  <a:lnTo>
                    <a:pt x="23" y="640"/>
                  </a:lnTo>
                  <a:lnTo>
                    <a:pt x="23" y="625"/>
                  </a:lnTo>
                  <a:lnTo>
                    <a:pt x="15" y="610"/>
                  </a:lnTo>
                  <a:lnTo>
                    <a:pt x="15" y="595"/>
                  </a:lnTo>
                  <a:lnTo>
                    <a:pt x="15" y="580"/>
                  </a:lnTo>
                  <a:lnTo>
                    <a:pt x="8" y="565"/>
                  </a:lnTo>
                  <a:lnTo>
                    <a:pt x="8" y="550"/>
                  </a:lnTo>
                  <a:lnTo>
                    <a:pt x="8" y="535"/>
                  </a:lnTo>
                  <a:lnTo>
                    <a:pt x="8" y="520"/>
                  </a:lnTo>
                  <a:lnTo>
                    <a:pt x="0" y="505"/>
                  </a:lnTo>
                  <a:lnTo>
                    <a:pt x="0" y="490"/>
                  </a:lnTo>
                  <a:lnTo>
                    <a:pt x="0" y="474"/>
                  </a:lnTo>
                  <a:lnTo>
                    <a:pt x="0" y="452"/>
                  </a:lnTo>
                  <a:lnTo>
                    <a:pt x="0" y="437"/>
                  </a:lnTo>
                  <a:lnTo>
                    <a:pt x="0" y="422"/>
                  </a:lnTo>
                  <a:lnTo>
                    <a:pt x="0" y="407"/>
                  </a:lnTo>
                  <a:lnTo>
                    <a:pt x="0" y="392"/>
                  </a:lnTo>
                  <a:lnTo>
                    <a:pt x="0" y="377"/>
                  </a:lnTo>
                  <a:lnTo>
                    <a:pt x="8" y="362"/>
                  </a:lnTo>
                  <a:lnTo>
                    <a:pt x="8" y="346"/>
                  </a:lnTo>
                  <a:lnTo>
                    <a:pt x="8" y="331"/>
                  </a:lnTo>
                  <a:lnTo>
                    <a:pt x="8" y="316"/>
                  </a:lnTo>
                  <a:lnTo>
                    <a:pt x="15" y="301"/>
                  </a:lnTo>
                  <a:lnTo>
                    <a:pt x="15" y="286"/>
                  </a:lnTo>
                  <a:lnTo>
                    <a:pt x="15" y="271"/>
                  </a:lnTo>
                  <a:lnTo>
                    <a:pt x="23" y="256"/>
                  </a:lnTo>
                  <a:lnTo>
                    <a:pt x="23" y="241"/>
                  </a:lnTo>
                  <a:lnTo>
                    <a:pt x="30" y="226"/>
                  </a:lnTo>
                  <a:lnTo>
                    <a:pt x="30" y="211"/>
                  </a:lnTo>
                  <a:lnTo>
                    <a:pt x="38" y="196"/>
                  </a:lnTo>
                  <a:lnTo>
                    <a:pt x="38" y="181"/>
                  </a:lnTo>
                  <a:lnTo>
                    <a:pt x="45" y="166"/>
                  </a:lnTo>
                  <a:lnTo>
                    <a:pt x="53" y="151"/>
                  </a:lnTo>
                  <a:lnTo>
                    <a:pt x="53" y="136"/>
                  </a:lnTo>
                  <a:lnTo>
                    <a:pt x="60" y="120"/>
                  </a:lnTo>
                  <a:lnTo>
                    <a:pt x="68" y="113"/>
                  </a:lnTo>
                  <a:lnTo>
                    <a:pt x="76" y="98"/>
                  </a:lnTo>
                  <a:lnTo>
                    <a:pt x="76" y="83"/>
                  </a:lnTo>
                  <a:lnTo>
                    <a:pt x="83" y="68"/>
                  </a:lnTo>
                  <a:lnTo>
                    <a:pt x="91" y="53"/>
                  </a:lnTo>
                  <a:lnTo>
                    <a:pt x="98" y="38"/>
                  </a:lnTo>
                  <a:lnTo>
                    <a:pt x="106" y="23"/>
                  </a:lnTo>
                  <a:lnTo>
                    <a:pt x="113" y="15"/>
                  </a:lnTo>
                  <a:lnTo>
                    <a:pt x="121" y="0"/>
                  </a:lnTo>
                  <a:lnTo>
                    <a:pt x="888" y="4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7" name="Freeform 13"/>
            <p:cNvSpPr>
              <a:spLocks/>
            </p:cNvSpPr>
            <p:nvPr/>
          </p:nvSpPr>
          <p:spPr bwMode="auto">
            <a:xfrm>
              <a:off x="2963" y="2452"/>
              <a:ext cx="704" cy="710"/>
            </a:xfrm>
            <a:custGeom>
              <a:avLst/>
              <a:gdLst/>
              <a:ahLst/>
              <a:cxnLst>
                <a:cxn ang="0">
                  <a:pos x="542" y="700"/>
                </a:cxn>
                <a:cxn ang="0">
                  <a:pos x="550" y="693"/>
                </a:cxn>
                <a:cxn ang="0">
                  <a:pos x="565" y="678"/>
                </a:cxn>
                <a:cxn ang="0">
                  <a:pos x="572" y="670"/>
                </a:cxn>
                <a:cxn ang="0">
                  <a:pos x="588" y="663"/>
                </a:cxn>
                <a:cxn ang="0">
                  <a:pos x="603" y="648"/>
                </a:cxn>
                <a:cxn ang="0">
                  <a:pos x="610" y="640"/>
                </a:cxn>
                <a:cxn ang="0">
                  <a:pos x="618" y="625"/>
                </a:cxn>
                <a:cxn ang="0">
                  <a:pos x="633" y="617"/>
                </a:cxn>
                <a:cxn ang="0">
                  <a:pos x="640" y="602"/>
                </a:cxn>
                <a:cxn ang="0">
                  <a:pos x="655" y="595"/>
                </a:cxn>
                <a:cxn ang="0">
                  <a:pos x="663" y="580"/>
                </a:cxn>
                <a:cxn ang="0">
                  <a:pos x="670" y="572"/>
                </a:cxn>
                <a:cxn ang="0">
                  <a:pos x="0" y="0"/>
                </a:cxn>
                <a:cxn ang="0">
                  <a:pos x="542" y="700"/>
                </a:cxn>
              </a:cxnLst>
              <a:rect l="0" t="0" r="r" b="b"/>
              <a:pathLst>
                <a:path w="670" h="700">
                  <a:moveTo>
                    <a:pt x="542" y="700"/>
                  </a:moveTo>
                  <a:lnTo>
                    <a:pt x="550" y="693"/>
                  </a:lnTo>
                  <a:lnTo>
                    <a:pt x="565" y="678"/>
                  </a:lnTo>
                  <a:lnTo>
                    <a:pt x="572" y="670"/>
                  </a:lnTo>
                  <a:lnTo>
                    <a:pt x="588" y="663"/>
                  </a:lnTo>
                  <a:lnTo>
                    <a:pt x="603" y="648"/>
                  </a:lnTo>
                  <a:lnTo>
                    <a:pt x="610" y="640"/>
                  </a:lnTo>
                  <a:lnTo>
                    <a:pt x="618" y="625"/>
                  </a:lnTo>
                  <a:lnTo>
                    <a:pt x="633" y="617"/>
                  </a:lnTo>
                  <a:lnTo>
                    <a:pt x="640" y="602"/>
                  </a:lnTo>
                  <a:lnTo>
                    <a:pt x="655" y="595"/>
                  </a:lnTo>
                  <a:lnTo>
                    <a:pt x="663" y="580"/>
                  </a:lnTo>
                  <a:lnTo>
                    <a:pt x="670" y="572"/>
                  </a:lnTo>
                  <a:lnTo>
                    <a:pt x="0" y="0"/>
                  </a:lnTo>
                  <a:lnTo>
                    <a:pt x="542" y="700"/>
                  </a:lnTo>
                  <a:close/>
                </a:path>
              </a:pathLst>
            </a:custGeom>
            <a:solidFill>
              <a:srgbClr val="0098E1"/>
            </a:solidFill>
            <a:ln w="12700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8" name="Freeform 14"/>
            <p:cNvSpPr>
              <a:spLocks/>
            </p:cNvSpPr>
            <p:nvPr/>
          </p:nvSpPr>
          <p:spPr bwMode="auto">
            <a:xfrm>
              <a:off x="2963" y="2452"/>
              <a:ext cx="704" cy="7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0" y="572"/>
                </a:cxn>
                <a:cxn ang="0">
                  <a:pos x="663" y="580"/>
                </a:cxn>
                <a:cxn ang="0">
                  <a:pos x="655" y="595"/>
                </a:cxn>
                <a:cxn ang="0">
                  <a:pos x="640" y="602"/>
                </a:cxn>
                <a:cxn ang="0">
                  <a:pos x="633" y="617"/>
                </a:cxn>
                <a:cxn ang="0">
                  <a:pos x="618" y="625"/>
                </a:cxn>
                <a:cxn ang="0">
                  <a:pos x="610" y="640"/>
                </a:cxn>
                <a:cxn ang="0">
                  <a:pos x="603" y="648"/>
                </a:cxn>
                <a:cxn ang="0">
                  <a:pos x="588" y="663"/>
                </a:cxn>
                <a:cxn ang="0">
                  <a:pos x="572" y="670"/>
                </a:cxn>
                <a:cxn ang="0">
                  <a:pos x="565" y="678"/>
                </a:cxn>
                <a:cxn ang="0">
                  <a:pos x="550" y="693"/>
                </a:cxn>
                <a:cxn ang="0">
                  <a:pos x="542" y="700"/>
                </a:cxn>
                <a:cxn ang="0">
                  <a:pos x="0" y="0"/>
                </a:cxn>
              </a:cxnLst>
              <a:rect l="0" t="0" r="r" b="b"/>
              <a:pathLst>
                <a:path w="670" h="700">
                  <a:moveTo>
                    <a:pt x="0" y="0"/>
                  </a:moveTo>
                  <a:lnTo>
                    <a:pt x="670" y="572"/>
                  </a:lnTo>
                  <a:lnTo>
                    <a:pt x="663" y="580"/>
                  </a:lnTo>
                  <a:lnTo>
                    <a:pt x="655" y="595"/>
                  </a:lnTo>
                  <a:lnTo>
                    <a:pt x="640" y="602"/>
                  </a:lnTo>
                  <a:lnTo>
                    <a:pt x="633" y="617"/>
                  </a:lnTo>
                  <a:lnTo>
                    <a:pt x="618" y="625"/>
                  </a:lnTo>
                  <a:lnTo>
                    <a:pt x="610" y="640"/>
                  </a:lnTo>
                  <a:lnTo>
                    <a:pt x="603" y="648"/>
                  </a:lnTo>
                  <a:lnTo>
                    <a:pt x="588" y="663"/>
                  </a:lnTo>
                  <a:lnTo>
                    <a:pt x="572" y="670"/>
                  </a:lnTo>
                  <a:lnTo>
                    <a:pt x="565" y="678"/>
                  </a:lnTo>
                  <a:lnTo>
                    <a:pt x="550" y="693"/>
                  </a:lnTo>
                  <a:lnTo>
                    <a:pt x="542" y="70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59" name="Freeform 15"/>
            <p:cNvSpPr>
              <a:spLocks/>
            </p:cNvSpPr>
            <p:nvPr/>
          </p:nvSpPr>
          <p:spPr bwMode="auto">
            <a:xfrm>
              <a:off x="2963" y="2452"/>
              <a:ext cx="870" cy="5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309"/>
                </a:cxn>
                <a:cxn ang="0">
                  <a:pos x="821" y="316"/>
                </a:cxn>
                <a:cxn ang="0">
                  <a:pos x="813" y="331"/>
                </a:cxn>
                <a:cxn ang="0">
                  <a:pos x="806" y="346"/>
                </a:cxn>
                <a:cxn ang="0">
                  <a:pos x="806" y="361"/>
                </a:cxn>
                <a:cxn ang="0">
                  <a:pos x="798" y="376"/>
                </a:cxn>
                <a:cxn ang="0">
                  <a:pos x="791" y="391"/>
                </a:cxn>
                <a:cxn ang="0">
                  <a:pos x="783" y="407"/>
                </a:cxn>
                <a:cxn ang="0">
                  <a:pos x="776" y="414"/>
                </a:cxn>
                <a:cxn ang="0">
                  <a:pos x="768" y="429"/>
                </a:cxn>
                <a:cxn ang="0">
                  <a:pos x="761" y="444"/>
                </a:cxn>
                <a:cxn ang="0">
                  <a:pos x="753" y="459"/>
                </a:cxn>
                <a:cxn ang="0">
                  <a:pos x="746" y="474"/>
                </a:cxn>
                <a:cxn ang="0">
                  <a:pos x="738" y="482"/>
                </a:cxn>
                <a:cxn ang="0">
                  <a:pos x="731" y="497"/>
                </a:cxn>
                <a:cxn ang="0">
                  <a:pos x="723" y="512"/>
                </a:cxn>
                <a:cxn ang="0">
                  <a:pos x="708" y="520"/>
                </a:cxn>
                <a:cxn ang="0">
                  <a:pos x="700" y="535"/>
                </a:cxn>
                <a:cxn ang="0">
                  <a:pos x="693" y="550"/>
                </a:cxn>
                <a:cxn ang="0">
                  <a:pos x="685" y="557"/>
                </a:cxn>
                <a:cxn ang="0">
                  <a:pos x="670" y="572"/>
                </a:cxn>
                <a:cxn ang="0">
                  <a:pos x="0" y="0"/>
                </a:cxn>
              </a:cxnLst>
              <a:rect l="0" t="0" r="r" b="b"/>
              <a:pathLst>
                <a:path w="828" h="572">
                  <a:moveTo>
                    <a:pt x="0" y="0"/>
                  </a:moveTo>
                  <a:lnTo>
                    <a:pt x="828" y="309"/>
                  </a:lnTo>
                  <a:lnTo>
                    <a:pt x="821" y="316"/>
                  </a:lnTo>
                  <a:lnTo>
                    <a:pt x="813" y="331"/>
                  </a:lnTo>
                  <a:lnTo>
                    <a:pt x="806" y="346"/>
                  </a:lnTo>
                  <a:lnTo>
                    <a:pt x="806" y="361"/>
                  </a:lnTo>
                  <a:lnTo>
                    <a:pt x="798" y="376"/>
                  </a:lnTo>
                  <a:lnTo>
                    <a:pt x="791" y="391"/>
                  </a:lnTo>
                  <a:lnTo>
                    <a:pt x="783" y="407"/>
                  </a:lnTo>
                  <a:lnTo>
                    <a:pt x="776" y="414"/>
                  </a:lnTo>
                  <a:lnTo>
                    <a:pt x="768" y="429"/>
                  </a:lnTo>
                  <a:lnTo>
                    <a:pt x="761" y="444"/>
                  </a:lnTo>
                  <a:lnTo>
                    <a:pt x="753" y="459"/>
                  </a:lnTo>
                  <a:lnTo>
                    <a:pt x="746" y="474"/>
                  </a:lnTo>
                  <a:lnTo>
                    <a:pt x="738" y="482"/>
                  </a:lnTo>
                  <a:lnTo>
                    <a:pt x="731" y="497"/>
                  </a:lnTo>
                  <a:lnTo>
                    <a:pt x="723" y="512"/>
                  </a:lnTo>
                  <a:lnTo>
                    <a:pt x="708" y="520"/>
                  </a:lnTo>
                  <a:lnTo>
                    <a:pt x="700" y="535"/>
                  </a:lnTo>
                  <a:lnTo>
                    <a:pt x="693" y="550"/>
                  </a:lnTo>
                  <a:lnTo>
                    <a:pt x="685" y="557"/>
                  </a:lnTo>
                  <a:lnTo>
                    <a:pt x="670" y="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60" name="Freeform 16"/>
            <p:cNvSpPr>
              <a:spLocks/>
            </p:cNvSpPr>
            <p:nvPr/>
          </p:nvSpPr>
          <p:spPr bwMode="auto">
            <a:xfrm>
              <a:off x="2963" y="2452"/>
              <a:ext cx="870" cy="5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309"/>
                </a:cxn>
                <a:cxn ang="0">
                  <a:pos x="821" y="316"/>
                </a:cxn>
                <a:cxn ang="0">
                  <a:pos x="813" y="331"/>
                </a:cxn>
                <a:cxn ang="0">
                  <a:pos x="806" y="346"/>
                </a:cxn>
                <a:cxn ang="0">
                  <a:pos x="806" y="361"/>
                </a:cxn>
                <a:cxn ang="0">
                  <a:pos x="798" y="376"/>
                </a:cxn>
                <a:cxn ang="0">
                  <a:pos x="791" y="391"/>
                </a:cxn>
                <a:cxn ang="0">
                  <a:pos x="783" y="407"/>
                </a:cxn>
                <a:cxn ang="0">
                  <a:pos x="776" y="414"/>
                </a:cxn>
                <a:cxn ang="0">
                  <a:pos x="768" y="429"/>
                </a:cxn>
                <a:cxn ang="0">
                  <a:pos x="761" y="444"/>
                </a:cxn>
                <a:cxn ang="0">
                  <a:pos x="753" y="459"/>
                </a:cxn>
                <a:cxn ang="0">
                  <a:pos x="746" y="474"/>
                </a:cxn>
                <a:cxn ang="0">
                  <a:pos x="738" y="482"/>
                </a:cxn>
                <a:cxn ang="0">
                  <a:pos x="731" y="497"/>
                </a:cxn>
                <a:cxn ang="0">
                  <a:pos x="723" y="512"/>
                </a:cxn>
                <a:cxn ang="0">
                  <a:pos x="708" y="520"/>
                </a:cxn>
                <a:cxn ang="0">
                  <a:pos x="700" y="535"/>
                </a:cxn>
                <a:cxn ang="0">
                  <a:pos x="693" y="550"/>
                </a:cxn>
                <a:cxn ang="0">
                  <a:pos x="685" y="557"/>
                </a:cxn>
                <a:cxn ang="0">
                  <a:pos x="670" y="572"/>
                </a:cxn>
                <a:cxn ang="0">
                  <a:pos x="0" y="0"/>
                </a:cxn>
              </a:cxnLst>
              <a:rect l="0" t="0" r="r" b="b"/>
              <a:pathLst>
                <a:path w="828" h="572">
                  <a:moveTo>
                    <a:pt x="0" y="0"/>
                  </a:moveTo>
                  <a:lnTo>
                    <a:pt x="828" y="309"/>
                  </a:lnTo>
                  <a:lnTo>
                    <a:pt x="821" y="316"/>
                  </a:lnTo>
                  <a:lnTo>
                    <a:pt x="813" y="331"/>
                  </a:lnTo>
                  <a:lnTo>
                    <a:pt x="806" y="346"/>
                  </a:lnTo>
                  <a:lnTo>
                    <a:pt x="806" y="361"/>
                  </a:lnTo>
                  <a:lnTo>
                    <a:pt x="798" y="376"/>
                  </a:lnTo>
                  <a:lnTo>
                    <a:pt x="791" y="391"/>
                  </a:lnTo>
                  <a:lnTo>
                    <a:pt x="783" y="407"/>
                  </a:lnTo>
                  <a:lnTo>
                    <a:pt x="776" y="414"/>
                  </a:lnTo>
                  <a:lnTo>
                    <a:pt x="768" y="429"/>
                  </a:lnTo>
                  <a:lnTo>
                    <a:pt x="761" y="444"/>
                  </a:lnTo>
                  <a:lnTo>
                    <a:pt x="753" y="459"/>
                  </a:lnTo>
                  <a:lnTo>
                    <a:pt x="746" y="474"/>
                  </a:lnTo>
                  <a:lnTo>
                    <a:pt x="738" y="482"/>
                  </a:lnTo>
                  <a:lnTo>
                    <a:pt x="731" y="497"/>
                  </a:lnTo>
                  <a:lnTo>
                    <a:pt x="723" y="512"/>
                  </a:lnTo>
                  <a:lnTo>
                    <a:pt x="708" y="520"/>
                  </a:lnTo>
                  <a:lnTo>
                    <a:pt x="700" y="535"/>
                  </a:lnTo>
                  <a:lnTo>
                    <a:pt x="693" y="550"/>
                  </a:lnTo>
                  <a:lnTo>
                    <a:pt x="685" y="557"/>
                  </a:lnTo>
                  <a:lnTo>
                    <a:pt x="670" y="57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61" name="Freeform 17"/>
            <p:cNvSpPr>
              <a:spLocks/>
            </p:cNvSpPr>
            <p:nvPr/>
          </p:nvSpPr>
          <p:spPr bwMode="auto">
            <a:xfrm>
              <a:off x="2963" y="2452"/>
              <a:ext cx="926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15"/>
                </a:cxn>
                <a:cxn ang="0">
                  <a:pos x="881" y="37"/>
                </a:cxn>
                <a:cxn ang="0">
                  <a:pos x="881" y="53"/>
                </a:cxn>
                <a:cxn ang="0">
                  <a:pos x="881" y="68"/>
                </a:cxn>
                <a:cxn ang="0">
                  <a:pos x="874" y="83"/>
                </a:cxn>
                <a:cxn ang="0">
                  <a:pos x="874" y="98"/>
                </a:cxn>
                <a:cxn ang="0">
                  <a:pos x="874" y="113"/>
                </a:cxn>
                <a:cxn ang="0">
                  <a:pos x="874" y="128"/>
                </a:cxn>
                <a:cxn ang="0">
                  <a:pos x="866" y="143"/>
                </a:cxn>
                <a:cxn ang="0">
                  <a:pos x="866" y="158"/>
                </a:cxn>
                <a:cxn ang="0">
                  <a:pos x="866" y="173"/>
                </a:cxn>
                <a:cxn ang="0">
                  <a:pos x="859" y="188"/>
                </a:cxn>
                <a:cxn ang="0">
                  <a:pos x="859" y="203"/>
                </a:cxn>
                <a:cxn ang="0">
                  <a:pos x="851" y="218"/>
                </a:cxn>
                <a:cxn ang="0">
                  <a:pos x="851" y="233"/>
                </a:cxn>
                <a:cxn ang="0">
                  <a:pos x="843" y="248"/>
                </a:cxn>
                <a:cxn ang="0">
                  <a:pos x="843" y="263"/>
                </a:cxn>
                <a:cxn ang="0">
                  <a:pos x="836" y="278"/>
                </a:cxn>
                <a:cxn ang="0">
                  <a:pos x="828" y="294"/>
                </a:cxn>
                <a:cxn ang="0">
                  <a:pos x="828" y="309"/>
                </a:cxn>
                <a:cxn ang="0">
                  <a:pos x="0" y="0"/>
                </a:cxn>
              </a:cxnLst>
              <a:rect l="0" t="0" r="r" b="b"/>
              <a:pathLst>
                <a:path w="881" h="309">
                  <a:moveTo>
                    <a:pt x="0" y="0"/>
                  </a:moveTo>
                  <a:lnTo>
                    <a:pt x="881" y="15"/>
                  </a:lnTo>
                  <a:lnTo>
                    <a:pt x="881" y="37"/>
                  </a:lnTo>
                  <a:lnTo>
                    <a:pt x="881" y="53"/>
                  </a:lnTo>
                  <a:lnTo>
                    <a:pt x="881" y="68"/>
                  </a:lnTo>
                  <a:lnTo>
                    <a:pt x="874" y="83"/>
                  </a:lnTo>
                  <a:lnTo>
                    <a:pt x="874" y="98"/>
                  </a:lnTo>
                  <a:lnTo>
                    <a:pt x="874" y="113"/>
                  </a:lnTo>
                  <a:lnTo>
                    <a:pt x="874" y="128"/>
                  </a:lnTo>
                  <a:lnTo>
                    <a:pt x="866" y="143"/>
                  </a:lnTo>
                  <a:lnTo>
                    <a:pt x="866" y="158"/>
                  </a:lnTo>
                  <a:lnTo>
                    <a:pt x="866" y="173"/>
                  </a:lnTo>
                  <a:lnTo>
                    <a:pt x="859" y="188"/>
                  </a:lnTo>
                  <a:lnTo>
                    <a:pt x="859" y="203"/>
                  </a:lnTo>
                  <a:lnTo>
                    <a:pt x="851" y="218"/>
                  </a:lnTo>
                  <a:lnTo>
                    <a:pt x="851" y="233"/>
                  </a:lnTo>
                  <a:lnTo>
                    <a:pt x="843" y="248"/>
                  </a:lnTo>
                  <a:lnTo>
                    <a:pt x="843" y="263"/>
                  </a:lnTo>
                  <a:lnTo>
                    <a:pt x="836" y="278"/>
                  </a:lnTo>
                  <a:lnTo>
                    <a:pt x="828" y="294"/>
                  </a:lnTo>
                  <a:lnTo>
                    <a:pt x="828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9F"/>
            </a:soli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62" name="Freeform 18"/>
            <p:cNvSpPr>
              <a:spLocks/>
            </p:cNvSpPr>
            <p:nvPr/>
          </p:nvSpPr>
          <p:spPr bwMode="auto">
            <a:xfrm>
              <a:off x="2963" y="2452"/>
              <a:ext cx="926" cy="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15"/>
                </a:cxn>
                <a:cxn ang="0">
                  <a:pos x="881" y="37"/>
                </a:cxn>
                <a:cxn ang="0">
                  <a:pos x="881" y="53"/>
                </a:cxn>
                <a:cxn ang="0">
                  <a:pos x="881" y="68"/>
                </a:cxn>
                <a:cxn ang="0">
                  <a:pos x="874" y="83"/>
                </a:cxn>
                <a:cxn ang="0">
                  <a:pos x="874" y="98"/>
                </a:cxn>
                <a:cxn ang="0">
                  <a:pos x="874" y="113"/>
                </a:cxn>
                <a:cxn ang="0">
                  <a:pos x="874" y="128"/>
                </a:cxn>
                <a:cxn ang="0">
                  <a:pos x="866" y="143"/>
                </a:cxn>
                <a:cxn ang="0">
                  <a:pos x="866" y="158"/>
                </a:cxn>
                <a:cxn ang="0">
                  <a:pos x="866" y="173"/>
                </a:cxn>
                <a:cxn ang="0">
                  <a:pos x="859" y="188"/>
                </a:cxn>
                <a:cxn ang="0">
                  <a:pos x="859" y="203"/>
                </a:cxn>
                <a:cxn ang="0">
                  <a:pos x="851" y="218"/>
                </a:cxn>
                <a:cxn ang="0">
                  <a:pos x="851" y="233"/>
                </a:cxn>
                <a:cxn ang="0">
                  <a:pos x="843" y="248"/>
                </a:cxn>
                <a:cxn ang="0">
                  <a:pos x="843" y="263"/>
                </a:cxn>
                <a:cxn ang="0">
                  <a:pos x="836" y="278"/>
                </a:cxn>
                <a:cxn ang="0">
                  <a:pos x="828" y="294"/>
                </a:cxn>
                <a:cxn ang="0">
                  <a:pos x="828" y="309"/>
                </a:cxn>
                <a:cxn ang="0">
                  <a:pos x="0" y="0"/>
                </a:cxn>
              </a:cxnLst>
              <a:rect l="0" t="0" r="r" b="b"/>
              <a:pathLst>
                <a:path w="881" h="309">
                  <a:moveTo>
                    <a:pt x="0" y="0"/>
                  </a:moveTo>
                  <a:lnTo>
                    <a:pt x="881" y="15"/>
                  </a:lnTo>
                  <a:lnTo>
                    <a:pt x="881" y="37"/>
                  </a:lnTo>
                  <a:lnTo>
                    <a:pt x="881" y="53"/>
                  </a:lnTo>
                  <a:lnTo>
                    <a:pt x="881" y="68"/>
                  </a:lnTo>
                  <a:lnTo>
                    <a:pt x="874" y="83"/>
                  </a:lnTo>
                  <a:lnTo>
                    <a:pt x="874" y="98"/>
                  </a:lnTo>
                  <a:lnTo>
                    <a:pt x="874" y="113"/>
                  </a:lnTo>
                  <a:lnTo>
                    <a:pt x="874" y="128"/>
                  </a:lnTo>
                  <a:lnTo>
                    <a:pt x="866" y="143"/>
                  </a:lnTo>
                  <a:lnTo>
                    <a:pt x="866" y="158"/>
                  </a:lnTo>
                  <a:lnTo>
                    <a:pt x="866" y="173"/>
                  </a:lnTo>
                  <a:lnTo>
                    <a:pt x="859" y="188"/>
                  </a:lnTo>
                  <a:lnTo>
                    <a:pt x="859" y="203"/>
                  </a:lnTo>
                  <a:lnTo>
                    <a:pt x="851" y="218"/>
                  </a:lnTo>
                  <a:lnTo>
                    <a:pt x="851" y="233"/>
                  </a:lnTo>
                  <a:lnTo>
                    <a:pt x="843" y="248"/>
                  </a:lnTo>
                  <a:lnTo>
                    <a:pt x="843" y="263"/>
                  </a:lnTo>
                  <a:lnTo>
                    <a:pt x="836" y="278"/>
                  </a:lnTo>
                  <a:lnTo>
                    <a:pt x="828" y="294"/>
                  </a:lnTo>
                  <a:lnTo>
                    <a:pt x="828" y="30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63" name="Freeform 19"/>
            <p:cNvSpPr>
              <a:spLocks/>
            </p:cNvSpPr>
            <p:nvPr/>
          </p:nvSpPr>
          <p:spPr bwMode="auto">
            <a:xfrm>
              <a:off x="2963" y="2452"/>
              <a:ext cx="92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881" y="15"/>
                </a:cxn>
                <a:cxn ang="0">
                  <a:pos x="0" y="0"/>
                </a:cxn>
              </a:cxnLst>
              <a:rect l="0" t="0" r="r" b="b"/>
              <a:pathLst>
                <a:path w="881" h="15">
                  <a:moveTo>
                    <a:pt x="0" y="0"/>
                  </a:moveTo>
                  <a:lnTo>
                    <a:pt x="881" y="0"/>
                  </a:lnTo>
                  <a:lnTo>
                    <a:pt x="881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0040"/>
            </a:solidFill>
            <a:ln w="12700">
              <a:solidFill>
                <a:srgbClr val="400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64" name="Freeform 20"/>
            <p:cNvSpPr>
              <a:spLocks/>
            </p:cNvSpPr>
            <p:nvPr/>
          </p:nvSpPr>
          <p:spPr bwMode="auto">
            <a:xfrm>
              <a:off x="2963" y="2452"/>
              <a:ext cx="92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1" y="0"/>
                </a:cxn>
                <a:cxn ang="0">
                  <a:pos x="881" y="15"/>
                </a:cxn>
                <a:cxn ang="0">
                  <a:pos x="0" y="0"/>
                </a:cxn>
              </a:cxnLst>
              <a:rect l="0" t="0" r="r" b="b"/>
              <a:pathLst>
                <a:path w="881" h="15">
                  <a:moveTo>
                    <a:pt x="0" y="0"/>
                  </a:moveTo>
                  <a:lnTo>
                    <a:pt x="881" y="0"/>
                  </a:lnTo>
                  <a:lnTo>
                    <a:pt x="881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65" name="Freeform 21"/>
            <p:cNvSpPr>
              <a:spLocks noEditPoints="1"/>
            </p:cNvSpPr>
            <p:nvPr/>
          </p:nvSpPr>
          <p:spPr bwMode="auto">
            <a:xfrm>
              <a:off x="1295" y="1618"/>
              <a:ext cx="3329" cy="1874"/>
            </a:xfrm>
            <a:custGeom>
              <a:avLst/>
              <a:gdLst/>
              <a:ahLst/>
              <a:cxnLst>
                <a:cxn ang="0">
                  <a:pos x="2409" y="504"/>
                </a:cxn>
                <a:cxn ang="0">
                  <a:pos x="2409" y="504"/>
                </a:cxn>
                <a:cxn ang="0">
                  <a:pos x="3169" y="504"/>
                </a:cxn>
                <a:cxn ang="0">
                  <a:pos x="1905" y="0"/>
                </a:cxn>
                <a:cxn ang="0">
                  <a:pos x="1905" y="0"/>
                </a:cxn>
                <a:cxn ang="0">
                  <a:pos x="3169" y="0"/>
                </a:cxn>
                <a:cxn ang="0">
                  <a:pos x="1114" y="75"/>
                </a:cxn>
                <a:cxn ang="0">
                  <a:pos x="0" y="75"/>
                </a:cxn>
                <a:cxn ang="0">
                  <a:pos x="1009" y="1491"/>
                </a:cxn>
                <a:cxn ang="0">
                  <a:pos x="1009" y="1491"/>
                </a:cxn>
                <a:cxn ang="0">
                  <a:pos x="0" y="1491"/>
                </a:cxn>
                <a:cxn ang="0">
                  <a:pos x="2198" y="1461"/>
                </a:cxn>
                <a:cxn ang="0">
                  <a:pos x="2198" y="1845"/>
                </a:cxn>
                <a:cxn ang="0">
                  <a:pos x="3169" y="1845"/>
                </a:cxn>
                <a:cxn ang="0">
                  <a:pos x="2349" y="1265"/>
                </a:cxn>
                <a:cxn ang="0">
                  <a:pos x="2349" y="1506"/>
                </a:cxn>
                <a:cxn ang="0">
                  <a:pos x="3169" y="1506"/>
                </a:cxn>
                <a:cxn ang="0">
                  <a:pos x="2454" y="994"/>
                </a:cxn>
                <a:cxn ang="0">
                  <a:pos x="2454" y="1175"/>
                </a:cxn>
                <a:cxn ang="0">
                  <a:pos x="3169" y="1175"/>
                </a:cxn>
                <a:cxn ang="0">
                  <a:pos x="2469" y="836"/>
                </a:cxn>
                <a:cxn ang="0">
                  <a:pos x="3169" y="836"/>
                </a:cxn>
              </a:cxnLst>
              <a:rect l="0" t="0" r="r" b="b"/>
              <a:pathLst>
                <a:path w="3169" h="1845">
                  <a:moveTo>
                    <a:pt x="2409" y="504"/>
                  </a:moveTo>
                  <a:lnTo>
                    <a:pt x="2409" y="504"/>
                  </a:lnTo>
                  <a:lnTo>
                    <a:pt x="3169" y="504"/>
                  </a:lnTo>
                  <a:moveTo>
                    <a:pt x="1905" y="0"/>
                  </a:moveTo>
                  <a:lnTo>
                    <a:pt x="1905" y="0"/>
                  </a:lnTo>
                  <a:lnTo>
                    <a:pt x="3169" y="0"/>
                  </a:lnTo>
                  <a:moveTo>
                    <a:pt x="1114" y="75"/>
                  </a:moveTo>
                  <a:lnTo>
                    <a:pt x="0" y="75"/>
                  </a:lnTo>
                  <a:moveTo>
                    <a:pt x="1009" y="1491"/>
                  </a:moveTo>
                  <a:lnTo>
                    <a:pt x="1009" y="1491"/>
                  </a:lnTo>
                  <a:lnTo>
                    <a:pt x="0" y="1491"/>
                  </a:lnTo>
                  <a:moveTo>
                    <a:pt x="2198" y="1461"/>
                  </a:moveTo>
                  <a:lnTo>
                    <a:pt x="2198" y="1845"/>
                  </a:lnTo>
                  <a:lnTo>
                    <a:pt x="3169" y="1845"/>
                  </a:lnTo>
                  <a:moveTo>
                    <a:pt x="2349" y="1265"/>
                  </a:moveTo>
                  <a:lnTo>
                    <a:pt x="2349" y="1506"/>
                  </a:lnTo>
                  <a:lnTo>
                    <a:pt x="3169" y="1506"/>
                  </a:lnTo>
                  <a:moveTo>
                    <a:pt x="2454" y="994"/>
                  </a:moveTo>
                  <a:lnTo>
                    <a:pt x="2454" y="1175"/>
                  </a:lnTo>
                  <a:lnTo>
                    <a:pt x="3169" y="1175"/>
                  </a:lnTo>
                  <a:moveTo>
                    <a:pt x="2469" y="836"/>
                  </a:moveTo>
                  <a:lnTo>
                    <a:pt x="3169" y="83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0966" name="Rectangle 22"/>
            <p:cNvSpPr>
              <a:spLocks noChangeArrowheads="1"/>
            </p:cNvSpPr>
            <p:nvPr/>
          </p:nvSpPr>
          <p:spPr bwMode="auto">
            <a:xfrm>
              <a:off x="4458" y="2016"/>
              <a:ext cx="19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10967" name="Rectangle 23"/>
            <p:cNvSpPr>
              <a:spLocks noChangeArrowheads="1"/>
            </p:cNvSpPr>
            <p:nvPr/>
          </p:nvSpPr>
          <p:spPr bwMode="auto">
            <a:xfrm>
              <a:off x="4458" y="1503"/>
              <a:ext cx="19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15%</a:t>
              </a:r>
            </a:p>
          </p:txBody>
        </p:sp>
        <p:sp>
          <p:nvSpPr>
            <p:cNvPr id="210968" name="Rectangle 24"/>
            <p:cNvSpPr>
              <a:spLocks noChangeArrowheads="1"/>
            </p:cNvSpPr>
            <p:nvPr/>
          </p:nvSpPr>
          <p:spPr bwMode="auto">
            <a:xfrm>
              <a:off x="1310" y="1580"/>
              <a:ext cx="19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15%</a:t>
              </a:r>
            </a:p>
          </p:txBody>
        </p:sp>
        <p:sp>
          <p:nvSpPr>
            <p:cNvPr id="210969" name="Rectangle 25"/>
            <p:cNvSpPr>
              <a:spLocks noChangeArrowheads="1"/>
            </p:cNvSpPr>
            <p:nvPr/>
          </p:nvSpPr>
          <p:spPr bwMode="auto">
            <a:xfrm>
              <a:off x="1310" y="3018"/>
              <a:ext cx="19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44%</a:t>
              </a:r>
            </a:p>
          </p:txBody>
        </p:sp>
        <p:sp>
          <p:nvSpPr>
            <p:cNvPr id="210970" name="Rectangle 26"/>
            <p:cNvSpPr>
              <a:spLocks noChangeArrowheads="1"/>
            </p:cNvSpPr>
            <p:nvPr/>
          </p:nvSpPr>
          <p:spPr bwMode="auto">
            <a:xfrm>
              <a:off x="4511" y="3378"/>
              <a:ext cx="13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</a:p>
          </p:txBody>
        </p:sp>
        <p:sp>
          <p:nvSpPr>
            <p:cNvPr id="210971" name="Rectangle 27"/>
            <p:cNvSpPr>
              <a:spLocks noChangeArrowheads="1"/>
            </p:cNvSpPr>
            <p:nvPr/>
          </p:nvSpPr>
          <p:spPr bwMode="auto">
            <a:xfrm>
              <a:off x="4511" y="3034"/>
              <a:ext cx="13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6%</a:t>
              </a:r>
            </a:p>
          </p:txBody>
        </p:sp>
        <p:sp>
          <p:nvSpPr>
            <p:cNvPr id="210972" name="Rectangle 28"/>
            <p:cNvSpPr>
              <a:spLocks noChangeArrowheads="1"/>
            </p:cNvSpPr>
            <p:nvPr/>
          </p:nvSpPr>
          <p:spPr bwMode="auto">
            <a:xfrm>
              <a:off x="4511" y="2696"/>
              <a:ext cx="13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210973" name="Rectangle 29"/>
            <p:cNvSpPr>
              <a:spLocks noChangeArrowheads="1"/>
            </p:cNvSpPr>
            <p:nvPr/>
          </p:nvSpPr>
          <p:spPr bwMode="auto">
            <a:xfrm>
              <a:off x="4511" y="2352"/>
              <a:ext cx="130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0%</a:t>
              </a:r>
            </a:p>
          </p:txBody>
        </p:sp>
        <p:sp>
          <p:nvSpPr>
            <p:cNvPr id="210974" name="Rectangle 30"/>
            <p:cNvSpPr>
              <a:spLocks noChangeArrowheads="1"/>
            </p:cNvSpPr>
            <p:nvPr/>
          </p:nvSpPr>
          <p:spPr bwMode="auto">
            <a:xfrm>
              <a:off x="4226" y="1847"/>
              <a:ext cx="57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10975" name="Rectangle 31"/>
            <p:cNvSpPr>
              <a:spLocks noChangeArrowheads="1"/>
            </p:cNvSpPr>
            <p:nvPr/>
          </p:nvSpPr>
          <p:spPr bwMode="auto">
            <a:xfrm>
              <a:off x="4196" y="1335"/>
              <a:ext cx="528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210976" name="Rectangle 32"/>
            <p:cNvSpPr>
              <a:spLocks noChangeArrowheads="1"/>
            </p:cNvSpPr>
            <p:nvPr/>
          </p:nvSpPr>
          <p:spPr bwMode="auto">
            <a:xfrm>
              <a:off x="1280" y="1411"/>
              <a:ext cx="734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210977" name="Rectangle 33"/>
            <p:cNvSpPr>
              <a:spLocks noChangeArrowheads="1"/>
            </p:cNvSpPr>
            <p:nvPr/>
          </p:nvSpPr>
          <p:spPr bwMode="auto">
            <a:xfrm>
              <a:off x="1299" y="2842"/>
              <a:ext cx="40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210978" name="Rectangle 34"/>
            <p:cNvSpPr>
              <a:spLocks noChangeArrowheads="1"/>
            </p:cNvSpPr>
            <p:nvPr/>
          </p:nvSpPr>
          <p:spPr bwMode="auto">
            <a:xfrm>
              <a:off x="4104" y="3201"/>
              <a:ext cx="61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210979" name="Rectangle 35"/>
            <p:cNvSpPr>
              <a:spLocks noChangeArrowheads="1"/>
            </p:cNvSpPr>
            <p:nvPr/>
          </p:nvSpPr>
          <p:spPr bwMode="auto">
            <a:xfrm>
              <a:off x="4533" y="2865"/>
              <a:ext cx="126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210980" name="Rectangle 36"/>
            <p:cNvSpPr>
              <a:spLocks noChangeArrowheads="1"/>
            </p:cNvSpPr>
            <p:nvPr/>
          </p:nvSpPr>
          <p:spPr bwMode="auto">
            <a:xfrm>
              <a:off x="4202" y="2529"/>
              <a:ext cx="491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  <p:sp>
          <p:nvSpPr>
            <p:cNvPr id="210981" name="Rectangle 37"/>
            <p:cNvSpPr>
              <a:spLocks noChangeArrowheads="1"/>
            </p:cNvSpPr>
            <p:nvPr/>
          </p:nvSpPr>
          <p:spPr bwMode="auto">
            <a:xfrm>
              <a:off x="4505" y="2184"/>
              <a:ext cx="15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</a:p>
          </p:txBody>
        </p:sp>
      </p:grpSp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8429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0983" name="Text Box 39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0EDD-C4BD-4106-8136-FF342D31142C}" type="slidenum">
              <a:rPr lang="en-US"/>
              <a:pPr/>
              <a:t>51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539750" y="836613"/>
            <a:ext cx="577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Portada más Llamativa</a:t>
            </a:r>
          </a:p>
        </p:txBody>
      </p:sp>
      <p:grpSp>
        <p:nvGrpSpPr>
          <p:cNvPr id="208900" name="Group 4"/>
          <p:cNvGrpSpPr>
            <a:grpSpLocks/>
          </p:cNvGrpSpPr>
          <p:nvPr/>
        </p:nvGrpSpPr>
        <p:grpSpPr bwMode="auto">
          <a:xfrm>
            <a:off x="1116013" y="2133600"/>
            <a:ext cx="6975475" cy="4071938"/>
            <a:chOff x="1098" y="1661"/>
            <a:chExt cx="3807" cy="2230"/>
          </a:xfrm>
        </p:grpSpPr>
        <p:sp>
          <p:nvSpPr>
            <p:cNvPr id="208901" name="Freeform 5"/>
            <p:cNvSpPr>
              <a:spLocks/>
            </p:cNvSpPr>
            <p:nvPr/>
          </p:nvSpPr>
          <p:spPr bwMode="auto">
            <a:xfrm>
              <a:off x="2776" y="2082"/>
              <a:ext cx="906" cy="673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591" y="0"/>
                </a:cxn>
                <a:cxn ang="0">
                  <a:pos x="598" y="7"/>
                </a:cxn>
                <a:cxn ang="0">
                  <a:pos x="605" y="21"/>
                </a:cxn>
                <a:cxn ang="0">
                  <a:pos x="619" y="28"/>
                </a:cxn>
                <a:cxn ang="0">
                  <a:pos x="626" y="42"/>
                </a:cxn>
                <a:cxn ang="0">
                  <a:pos x="633" y="49"/>
                </a:cxn>
                <a:cxn ang="0">
                  <a:pos x="647" y="62"/>
                </a:cxn>
                <a:cxn ang="0">
                  <a:pos x="653" y="76"/>
                </a:cxn>
                <a:cxn ang="0">
                  <a:pos x="660" y="83"/>
                </a:cxn>
                <a:cxn ang="0">
                  <a:pos x="667" y="97"/>
                </a:cxn>
                <a:cxn ang="0">
                  <a:pos x="681" y="111"/>
                </a:cxn>
                <a:cxn ang="0">
                  <a:pos x="688" y="118"/>
                </a:cxn>
                <a:cxn ang="0">
                  <a:pos x="695" y="132"/>
                </a:cxn>
                <a:cxn ang="0">
                  <a:pos x="702" y="146"/>
                </a:cxn>
                <a:cxn ang="0">
                  <a:pos x="709" y="160"/>
                </a:cxn>
                <a:cxn ang="0">
                  <a:pos x="716" y="167"/>
                </a:cxn>
                <a:cxn ang="0">
                  <a:pos x="723" y="181"/>
                </a:cxn>
                <a:cxn ang="0">
                  <a:pos x="730" y="195"/>
                </a:cxn>
                <a:cxn ang="0">
                  <a:pos x="737" y="209"/>
                </a:cxn>
                <a:cxn ang="0">
                  <a:pos x="744" y="222"/>
                </a:cxn>
                <a:cxn ang="0">
                  <a:pos x="751" y="236"/>
                </a:cxn>
                <a:cxn ang="0">
                  <a:pos x="751" y="250"/>
                </a:cxn>
                <a:cxn ang="0">
                  <a:pos x="758" y="257"/>
                </a:cxn>
                <a:cxn ang="0">
                  <a:pos x="765" y="271"/>
                </a:cxn>
                <a:cxn ang="0">
                  <a:pos x="772" y="285"/>
                </a:cxn>
                <a:cxn ang="0">
                  <a:pos x="772" y="299"/>
                </a:cxn>
                <a:cxn ang="0">
                  <a:pos x="779" y="313"/>
                </a:cxn>
                <a:cxn ang="0">
                  <a:pos x="786" y="327"/>
                </a:cxn>
                <a:cxn ang="0">
                  <a:pos x="786" y="341"/>
                </a:cxn>
                <a:cxn ang="0">
                  <a:pos x="793" y="355"/>
                </a:cxn>
                <a:cxn ang="0">
                  <a:pos x="793" y="369"/>
                </a:cxn>
                <a:cxn ang="0">
                  <a:pos x="800" y="382"/>
                </a:cxn>
                <a:cxn ang="0">
                  <a:pos x="800" y="396"/>
                </a:cxn>
                <a:cxn ang="0">
                  <a:pos x="806" y="410"/>
                </a:cxn>
                <a:cxn ang="0">
                  <a:pos x="806" y="424"/>
                </a:cxn>
                <a:cxn ang="0">
                  <a:pos x="806" y="438"/>
                </a:cxn>
                <a:cxn ang="0">
                  <a:pos x="813" y="452"/>
                </a:cxn>
                <a:cxn ang="0">
                  <a:pos x="813" y="466"/>
                </a:cxn>
                <a:cxn ang="0">
                  <a:pos x="813" y="480"/>
                </a:cxn>
                <a:cxn ang="0">
                  <a:pos x="813" y="494"/>
                </a:cxn>
                <a:cxn ang="0">
                  <a:pos x="820" y="508"/>
                </a:cxn>
                <a:cxn ang="0">
                  <a:pos x="820" y="529"/>
                </a:cxn>
                <a:cxn ang="0">
                  <a:pos x="820" y="542"/>
                </a:cxn>
                <a:cxn ang="0">
                  <a:pos x="820" y="556"/>
                </a:cxn>
                <a:cxn ang="0">
                  <a:pos x="820" y="570"/>
                </a:cxn>
                <a:cxn ang="0">
                  <a:pos x="0" y="570"/>
                </a:cxn>
              </a:cxnLst>
              <a:rect l="0" t="0" r="r" b="b"/>
              <a:pathLst>
                <a:path w="820" h="570">
                  <a:moveTo>
                    <a:pt x="0" y="570"/>
                  </a:moveTo>
                  <a:lnTo>
                    <a:pt x="591" y="0"/>
                  </a:lnTo>
                  <a:lnTo>
                    <a:pt x="598" y="7"/>
                  </a:lnTo>
                  <a:lnTo>
                    <a:pt x="605" y="21"/>
                  </a:lnTo>
                  <a:lnTo>
                    <a:pt x="619" y="28"/>
                  </a:lnTo>
                  <a:lnTo>
                    <a:pt x="626" y="42"/>
                  </a:lnTo>
                  <a:lnTo>
                    <a:pt x="633" y="49"/>
                  </a:lnTo>
                  <a:lnTo>
                    <a:pt x="647" y="62"/>
                  </a:lnTo>
                  <a:lnTo>
                    <a:pt x="653" y="76"/>
                  </a:lnTo>
                  <a:lnTo>
                    <a:pt x="660" y="83"/>
                  </a:lnTo>
                  <a:lnTo>
                    <a:pt x="667" y="97"/>
                  </a:lnTo>
                  <a:lnTo>
                    <a:pt x="681" y="111"/>
                  </a:lnTo>
                  <a:lnTo>
                    <a:pt x="688" y="118"/>
                  </a:lnTo>
                  <a:lnTo>
                    <a:pt x="695" y="132"/>
                  </a:lnTo>
                  <a:lnTo>
                    <a:pt x="702" y="146"/>
                  </a:lnTo>
                  <a:lnTo>
                    <a:pt x="709" y="160"/>
                  </a:lnTo>
                  <a:lnTo>
                    <a:pt x="716" y="167"/>
                  </a:lnTo>
                  <a:lnTo>
                    <a:pt x="723" y="181"/>
                  </a:lnTo>
                  <a:lnTo>
                    <a:pt x="730" y="195"/>
                  </a:lnTo>
                  <a:lnTo>
                    <a:pt x="737" y="209"/>
                  </a:lnTo>
                  <a:lnTo>
                    <a:pt x="744" y="222"/>
                  </a:lnTo>
                  <a:lnTo>
                    <a:pt x="751" y="236"/>
                  </a:lnTo>
                  <a:lnTo>
                    <a:pt x="751" y="250"/>
                  </a:lnTo>
                  <a:lnTo>
                    <a:pt x="758" y="257"/>
                  </a:lnTo>
                  <a:lnTo>
                    <a:pt x="765" y="271"/>
                  </a:lnTo>
                  <a:lnTo>
                    <a:pt x="772" y="285"/>
                  </a:lnTo>
                  <a:lnTo>
                    <a:pt x="772" y="299"/>
                  </a:lnTo>
                  <a:lnTo>
                    <a:pt x="779" y="313"/>
                  </a:lnTo>
                  <a:lnTo>
                    <a:pt x="786" y="327"/>
                  </a:lnTo>
                  <a:lnTo>
                    <a:pt x="786" y="341"/>
                  </a:lnTo>
                  <a:lnTo>
                    <a:pt x="793" y="355"/>
                  </a:lnTo>
                  <a:lnTo>
                    <a:pt x="793" y="369"/>
                  </a:lnTo>
                  <a:lnTo>
                    <a:pt x="800" y="382"/>
                  </a:lnTo>
                  <a:lnTo>
                    <a:pt x="800" y="396"/>
                  </a:lnTo>
                  <a:lnTo>
                    <a:pt x="806" y="410"/>
                  </a:lnTo>
                  <a:lnTo>
                    <a:pt x="806" y="424"/>
                  </a:lnTo>
                  <a:lnTo>
                    <a:pt x="806" y="438"/>
                  </a:lnTo>
                  <a:lnTo>
                    <a:pt x="813" y="452"/>
                  </a:lnTo>
                  <a:lnTo>
                    <a:pt x="813" y="466"/>
                  </a:lnTo>
                  <a:lnTo>
                    <a:pt x="813" y="480"/>
                  </a:lnTo>
                  <a:lnTo>
                    <a:pt x="813" y="494"/>
                  </a:lnTo>
                  <a:lnTo>
                    <a:pt x="820" y="508"/>
                  </a:lnTo>
                  <a:lnTo>
                    <a:pt x="820" y="529"/>
                  </a:lnTo>
                  <a:lnTo>
                    <a:pt x="820" y="542"/>
                  </a:lnTo>
                  <a:lnTo>
                    <a:pt x="820" y="556"/>
                  </a:lnTo>
                  <a:lnTo>
                    <a:pt x="820" y="570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0099CC"/>
            </a:solidFill>
            <a:ln w="11176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2" name="Freeform 6"/>
            <p:cNvSpPr>
              <a:spLocks/>
            </p:cNvSpPr>
            <p:nvPr/>
          </p:nvSpPr>
          <p:spPr bwMode="auto">
            <a:xfrm>
              <a:off x="2776" y="2082"/>
              <a:ext cx="906" cy="673"/>
            </a:xfrm>
            <a:custGeom>
              <a:avLst/>
              <a:gdLst/>
              <a:ahLst/>
              <a:cxnLst>
                <a:cxn ang="0">
                  <a:pos x="0" y="570"/>
                </a:cxn>
                <a:cxn ang="0">
                  <a:pos x="591" y="0"/>
                </a:cxn>
                <a:cxn ang="0">
                  <a:pos x="598" y="7"/>
                </a:cxn>
                <a:cxn ang="0">
                  <a:pos x="605" y="21"/>
                </a:cxn>
                <a:cxn ang="0">
                  <a:pos x="619" y="28"/>
                </a:cxn>
                <a:cxn ang="0">
                  <a:pos x="626" y="42"/>
                </a:cxn>
                <a:cxn ang="0">
                  <a:pos x="633" y="49"/>
                </a:cxn>
                <a:cxn ang="0">
                  <a:pos x="647" y="62"/>
                </a:cxn>
                <a:cxn ang="0">
                  <a:pos x="653" y="76"/>
                </a:cxn>
                <a:cxn ang="0">
                  <a:pos x="660" y="83"/>
                </a:cxn>
                <a:cxn ang="0">
                  <a:pos x="667" y="97"/>
                </a:cxn>
                <a:cxn ang="0">
                  <a:pos x="681" y="111"/>
                </a:cxn>
                <a:cxn ang="0">
                  <a:pos x="688" y="118"/>
                </a:cxn>
                <a:cxn ang="0">
                  <a:pos x="695" y="132"/>
                </a:cxn>
                <a:cxn ang="0">
                  <a:pos x="702" y="146"/>
                </a:cxn>
                <a:cxn ang="0">
                  <a:pos x="709" y="160"/>
                </a:cxn>
                <a:cxn ang="0">
                  <a:pos x="716" y="167"/>
                </a:cxn>
                <a:cxn ang="0">
                  <a:pos x="723" y="181"/>
                </a:cxn>
                <a:cxn ang="0">
                  <a:pos x="730" y="195"/>
                </a:cxn>
                <a:cxn ang="0">
                  <a:pos x="737" y="209"/>
                </a:cxn>
                <a:cxn ang="0">
                  <a:pos x="744" y="222"/>
                </a:cxn>
                <a:cxn ang="0">
                  <a:pos x="751" y="236"/>
                </a:cxn>
                <a:cxn ang="0">
                  <a:pos x="751" y="250"/>
                </a:cxn>
                <a:cxn ang="0">
                  <a:pos x="758" y="257"/>
                </a:cxn>
                <a:cxn ang="0">
                  <a:pos x="765" y="271"/>
                </a:cxn>
                <a:cxn ang="0">
                  <a:pos x="772" y="285"/>
                </a:cxn>
                <a:cxn ang="0">
                  <a:pos x="772" y="299"/>
                </a:cxn>
                <a:cxn ang="0">
                  <a:pos x="779" y="313"/>
                </a:cxn>
                <a:cxn ang="0">
                  <a:pos x="786" y="327"/>
                </a:cxn>
                <a:cxn ang="0">
                  <a:pos x="786" y="341"/>
                </a:cxn>
                <a:cxn ang="0">
                  <a:pos x="793" y="355"/>
                </a:cxn>
                <a:cxn ang="0">
                  <a:pos x="793" y="369"/>
                </a:cxn>
                <a:cxn ang="0">
                  <a:pos x="800" y="382"/>
                </a:cxn>
                <a:cxn ang="0">
                  <a:pos x="800" y="396"/>
                </a:cxn>
                <a:cxn ang="0">
                  <a:pos x="806" y="410"/>
                </a:cxn>
                <a:cxn ang="0">
                  <a:pos x="806" y="424"/>
                </a:cxn>
                <a:cxn ang="0">
                  <a:pos x="806" y="438"/>
                </a:cxn>
                <a:cxn ang="0">
                  <a:pos x="813" y="452"/>
                </a:cxn>
                <a:cxn ang="0">
                  <a:pos x="813" y="466"/>
                </a:cxn>
                <a:cxn ang="0">
                  <a:pos x="813" y="480"/>
                </a:cxn>
                <a:cxn ang="0">
                  <a:pos x="813" y="494"/>
                </a:cxn>
                <a:cxn ang="0">
                  <a:pos x="820" y="508"/>
                </a:cxn>
                <a:cxn ang="0">
                  <a:pos x="820" y="529"/>
                </a:cxn>
                <a:cxn ang="0">
                  <a:pos x="820" y="542"/>
                </a:cxn>
                <a:cxn ang="0">
                  <a:pos x="820" y="556"/>
                </a:cxn>
                <a:cxn ang="0">
                  <a:pos x="820" y="570"/>
                </a:cxn>
                <a:cxn ang="0">
                  <a:pos x="0" y="570"/>
                </a:cxn>
              </a:cxnLst>
              <a:rect l="0" t="0" r="r" b="b"/>
              <a:pathLst>
                <a:path w="820" h="570">
                  <a:moveTo>
                    <a:pt x="0" y="570"/>
                  </a:moveTo>
                  <a:lnTo>
                    <a:pt x="591" y="0"/>
                  </a:lnTo>
                  <a:lnTo>
                    <a:pt x="598" y="7"/>
                  </a:lnTo>
                  <a:lnTo>
                    <a:pt x="605" y="21"/>
                  </a:lnTo>
                  <a:lnTo>
                    <a:pt x="619" y="28"/>
                  </a:lnTo>
                  <a:lnTo>
                    <a:pt x="626" y="42"/>
                  </a:lnTo>
                  <a:lnTo>
                    <a:pt x="633" y="49"/>
                  </a:lnTo>
                  <a:lnTo>
                    <a:pt x="647" y="62"/>
                  </a:lnTo>
                  <a:lnTo>
                    <a:pt x="653" y="76"/>
                  </a:lnTo>
                  <a:lnTo>
                    <a:pt x="660" y="83"/>
                  </a:lnTo>
                  <a:lnTo>
                    <a:pt x="667" y="97"/>
                  </a:lnTo>
                  <a:lnTo>
                    <a:pt x="681" y="111"/>
                  </a:lnTo>
                  <a:lnTo>
                    <a:pt x="688" y="118"/>
                  </a:lnTo>
                  <a:lnTo>
                    <a:pt x="695" y="132"/>
                  </a:lnTo>
                  <a:lnTo>
                    <a:pt x="702" y="146"/>
                  </a:lnTo>
                  <a:lnTo>
                    <a:pt x="709" y="160"/>
                  </a:lnTo>
                  <a:lnTo>
                    <a:pt x="716" y="167"/>
                  </a:lnTo>
                  <a:lnTo>
                    <a:pt x="723" y="181"/>
                  </a:lnTo>
                  <a:lnTo>
                    <a:pt x="730" y="195"/>
                  </a:lnTo>
                  <a:lnTo>
                    <a:pt x="737" y="209"/>
                  </a:lnTo>
                  <a:lnTo>
                    <a:pt x="744" y="222"/>
                  </a:lnTo>
                  <a:lnTo>
                    <a:pt x="751" y="236"/>
                  </a:lnTo>
                  <a:lnTo>
                    <a:pt x="751" y="250"/>
                  </a:lnTo>
                  <a:lnTo>
                    <a:pt x="758" y="257"/>
                  </a:lnTo>
                  <a:lnTo>
                    <a:pt x="765" y="271"/>
                  </a:lnTo>
                  <a:lnTo>
                    <a:pt x="772" y="285"/>
                  </a:lnTo>
                  <a:lnTo>
                    <a:pt x="772" y="299"/>
                  </a:lnTo>
                  <a:lnTo>
                    <a:pt x="779" y="313"/>
                  </a:lnTo>
                  <a:lnTo>
                    <a:pt x="786" y="327"/>
                  </a:lnTo>
                  <a:lnTo>
                    <a:pt x="786" y="341"/>
                  </a:lnTo>
                  <a:lnTo>
                    <a:pt x="793" y="355"/>
                  </a:lnTo>
                  <a:lnTo>
                    <a:pt x="793" y="369"/>
                  </a:lnTo>
                  <a:lnTo>
                    <a:pt x="800" y="382"/>
                  </a:lnTo>
                  <a:lnTo>
                    <a:pt x="800" y="396"/>
                  </a:lnTo>
                  <a:lnTo>
                    <a:pt x="806" y="410"/>
                  </a:lnTo>
                  <a:lnTo>
                    <a:pt x="806" y="424"/>
                  </a:lnTo>
                  <a:lnTo>
                    <a:pt x="806" y="438"/>
                  </a:lnTo>
                  <a:lnTo>
                    <a:pt x="813" y="452"/>
                  </a:lnTo>
                  <a:lnTo>
                    <a:pt x="813" y="466"/>
                  </a:lnTo>
                  <a:lnTo>
                    <a:pt x="813" y="480"/>
                  </a:lnTo>
                  <a:lnTo>
                    <a:pt x="813" y="494"/>
                  </a:lnTo>
                  <a:lnTo>
                    <a:pt x="820" y="508"/>
                  </a:lnTo>
                  <a:lnTo>
                    <a:pt x="820" y="529"/>
                  </a:lnTo>
                  <a:lnTo>
                    <a:pt x="820" y="542"/>
                  </a:lnTo>
                  <a:lnTo>
                    <a:pt x="820" y="556"/>
                  </a:lnTo>
                  <a:lnTo>
                    <a:pt x="820" y="570"/>
                  </a:lnTo>
                  <a:lnTo>
                    <a:pt x="0" y="57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3" name="Freeform 7"/>
            <p:cNvSpPr>
              <a:spLocks/>
            </p:cNvSpPr>
            <p:nvPr/>
          </p:nvSpPr>
          <p:spPr bwMode="auto">
            <a:xfrm>
              <a:off x="2776" y="1802"/>
              <a:ext cx="653" cy="953"/>
            </a:xfrm>
            <a:custGeom>
              <a:avLst/>
              <a:gdLst/>
              <a:ahLst/>
              <a:cxnLst>
                <a:cxn ang="0">
                  <a:pos x="591" y="237"/>
                </a:cxn>
                <a:cxn ang="0">
                  <a:pos x="577" y="223"/>
                </a:cxn>
                <a:cxn ang="0">
                  <a:pos x="570" y="216"/>
                </a:cxn>
                <a:cxn ang="0">
                  <a:pos x="556" y="202"/>
                </a:cxn>
                <a:cxn ang="0">
                  <a:pos x="549" y="195"/>
                </a:cxn>
                <a:cxn ang="0">
                  <a:pos x="535" y="181"/>
                </a:cxn>
                <a:cxn ang="0">
                  <a:pos x="528" y="174"/>
                </a:cxn>
                <a:cxn ang="0">
                  <a:pos x="514" y="167"/>
                </a:cxn>
                <a:cxn ang="0">
                  <a:pos x="501" y="160"/>
                </a:cxn>
                <a:cxn ang="0">
                  <a:pos x="494" y="146"/>
                </a:cxn>
                <a:cxn ang="0">
                  <a:pos x="480" y="139"/>
                </a:cxn>
                <a:cxn ang="0">
                  <a:pos x="466" y="132"/>
                </a:cxn>
                <a:cxn ang="0">
                  <a:pos x="459" y="126"/>
                </a:cxn>
                <a:cxn ang="0">
                  <a:pos x="445" y="119"/>
                </a:cxn>
                <a:cxn ang="0">
                  <a:pos x="431" y="105"/>
                </a:cxn>
                <a:cxn ang="0">
                  <a:pos x="417" y="98"/>
                </a:cxn>
                <a:cxn ang="0">
                  <a:pos x="410" y="91"/>
                </a:cxn>
                <a:cxn ang="0">
                  <a:pos x="396" y="84"/>
                </a:cxn>
                <a:cxn ang="0">
                  <a:pos x="382" y="77"/>
                </a:cxn>
                <a:cxn ang="0">
                  <a:pos x="368" y="70"/>
                </a:cxn>
                <a:cxn ang="0">
                  <a:pos x="354" y="63"/>
                </a:cxn>
                <a:cxn ang="0">
                  <a:pos x="348" y="63"/>
                </a:cxn>
                <a:cxn ang="0">
                  <a:pos x="334" y="56"/>
                </a:cxn>
                <a:cxn ang="0">
                  <a:pos x="320" y="49"/>
                </a:cxn>
                <a:cxn ang="0">
                  <a:pos x="306" y="42"/>
                </a:cxn>
                <a:cxn ang="0">
                  <a:pos x="292" y="35"/>
                </a:cxn>
                <a:cxn ang="0">
                  <a:pos x="278" y="35"/>
                </a:cxn>
                <a:cxn ang="0">
                  <a:pos x="264" y="28"/>
                </a:cxn>
                <a:cxn ang="0">
                  <a:pos x="250" y="21"/>
                </a:cxn>
                <a:cxn ang="0">
                  <a:pos x="236" y="21"/>
                </a:cxn>
                <a:cxn ang="0">
                  <a:pos x="222" y="14"/>
                </a:cxn>
                <a:cxn ang="0">
                  <a:pos x="208" y="7"/>
                </a:cxn>
                <a:cxn ang="0">
                  <a:pos x="195" y="7"/>
                </a:cxn>
                <a:cxn ang="0">
                  <a:pos x="181" y="0"/>
                </a:cxn>
                <a:cxn ang="0">
                  <a:pos x="167" y="0"/>
                </a:cxn>
                <a:cxn ang="0">
                  <a:pos x="153" y="0"/>
                </a:cxn>
                <a:cxn ang="0">
                  <a:pos x="0" y="807"/>
                </a:cxn>
                <a:cxn ang="0">
                  <a:pos x="591" y="237"/>
                </a:cxn>
              </a:cxnLst>
              <a:rect l="0" t="0" r="r" b="b"/>
              <a:pathLst>
                <a:path w="591" h="807">
                  <a:moveTo>
                    <a:pt x="591" y="237"/>
                  </a:moveTo>
                  <a:lnTo>
                    <a:pt x="577" y="223"/>
                  </a:lnTo>
                  <a:lnTo>
                    <a:pt x="570" y="216"/>
                  </a:lnTo>
                  <a:lnTo>
                    <a:pt x="556" y="202"/>
                  </a:lnTo>
                  <a:lnTo>
                    <a:pt x="549" y="195"/>
                  </a:lnTo>
                  <a:lnTo>
                    <a:pt x="535" y="181"/>
                  </a:lnTo>
                  <a:lnTo>
                    <a:pt x="528" y="174"/>
                  </a:lnTo>
                  <a:lnTo>
                    <a:pt x="514" y="167"/>
                  </a:lnTo>
                  <a:lnTo>
                    <a:pt x="501" y="160"/>
                  </a:lnTo>
                  <a:lnTo>
                    <a:pt x="494" y="146"/>
                  </a:lnTo>
                  <a:lnTo>
                    <a:pt x="480" y="139"/>
                  </a:lnTo>
                  <a:lnTo>
                    <a:pt x="466" y="132"/>
                  </a:lnTo>
                  <a:lnTo>
                    <a:pt x="459" y="126"/>
                  </a:lnTo>
                  <a:lnTo>
                    <a:pt x="445" y="119"/>
                  </a:lnTo>
                  <a:lnTo>
                    <a:pt x="431" y="105"/>
                  </a:lnTo>
                  <a:lnTo>
                    <a:pt x="417" y="98"/>
                  </a:lnTo>
                  <a:lnTo>
                    <a:pt x="410" y="91"/>
                  </a:lnTo>
                  <a:lnTo>
                    <a:pt x="396" y="84"/>
                  </a:lnTo>
                  <a:lnTo>
                    <a:pt x="382" y="77"/>
                  </a:lnTo>
                  <a:lnTo>
                    <a:pt x="368" y="70"/>
                  </a:lnTo>
                  <a:lnTo>
                    <a:pt x="354" y="63"/>
                  </a:lnTo>
                  <a:lnTo>
                    <a:pt x="348" y="63"/>
                  </a:lnTo>
                  <a:lnTo>
                    <a:pt x="334" y="56"/>
                  </a:lnTo>
                  <a:lnTo>
                    <a:pt x="320" y="49"/>
                  </a:lnTo>
                  <a:lnTo>
                    <a:pt x="306" y="42"/>
                  </a:lnTo>
                  <a:lnTo>
                    <a:pt x="292" y="35"/>
                  </a:lnTo>
                  <a:lnTo>
                    <a:pt x="278" y="35"/>
                  </a:lnTo>
                  <a:lnTo>
                    <a:pt x="264" y="28"/>
                  </a:lnTo>
                  <a:lnTo>
                    <a:pt x="250" y="21"/>
                  </a:lnTo>
                  <a:lnTo>
                    <a:pt x="236" y="21"/>
                  </a:lnTo>
                  <a:lnTo>
                    <a:pt x="222" y="14"/>
                  </a:lnTo>
                  <a:lnTo>
                    <a:pt x="208" y="7"/>
                  </a:lnTo>
                  <a:lnTo>
                    <a:pt x="195" y="7"/>
                  </a:lnTo>
                  <a:lnTo>
                    <a:pt x="181" y="0"/>
                  </a:lnTo>
                  <a:lnTo>
                    <a:pt x="167" y="0"/>
                  </a:lnTo>
                  <a:lnTo>
                    <a:pt x="153" y="0"/>
                  </a:lnTo>
                  <a:lnTo>
                    <a:pt x="0" y="807"/>
                  </a:lnTo>
                  <a:lnTo>
                    <a:pt x="591" y="237"/>
                  </a:lnTo>
                  <a:close/>
                </a:path>
              </a:pathLst>
            </a:custGeom>
            <a:solidFill>
              <a:srgbClr val="00CCFF"/>
            </a:solidFill>
            <a:ln w="11176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4" name="Freeform 8"/>
            <p:cNvSpPr>
              <a:spLocks/>
            </p:cNvSpPr>
            <p:nvPr/>
          </p:nvSpPr>
          <p:spPr bwMode="auto">
            <a:xfrm>
              <a:off x="2776" y="1802"/>
              <a:ext cx="653" cy="953"/>
            </a:xfrm>
            <a:custGeom>
              <a:avLst/>
              <a:gdLst/>
              <a:ahLst/>
              <a:cxnLst>
                <a:cxn ang="0">
                  <a:pos x="0" y="807"/>
                </a:cxn>
                <a:cxn ang="0">
                  <a:pos x="153" y="0"/>
                </a:cxn>
                <a:cxn ang="0">
                  <a:pos x="167" y="0"/>
                </a:cxn>
                <a:cxn ang="0">
                  <a:pos x="181" y="0"/>
                </a:cxn>
                <a:cxn ang="0">
                  <a:pos x="195" y="7"/>
                </a:cxn>
                <a:cxn ang="0">
                  <a:pos x="208" y="7"/>
                </a:cxn>
                <a:cxn ang="0">
                  <a:pos x="222" y="14"/>
                </a:cxn>
                <a:cxn ang="0">
                  <a:pos x="236" y="21"/>
                </a:cxn>
                <a:cxn ang="0">
                  <a:pos x="250" y="21"/>
                </a:cxn>
                <a:cxn ang="0">
                  <a:pos x="264" y="28"/>
                </a:cxn>
                <a:cxn ang="0">
                  <a:pos x="278" y="35"/>
                </a:cxn>
                <a:cxn ang="0">
                  <a:pos x="292" y="35"/>
                </a:cxn>
                <a:cxn ang="0">
                  <a:pos x="306" y="42"/>
                </a:cxn>
                <a:cxn ang="0">
                  <a:pos x="320" y="49"/>
                </a:cxn>
                <a:cxn ang="0">
                  <a:pos x="334" y="56"/>
                </a:cxn>
                <a:cxn ang="0">
                  <a:pos x="348" y="63"/>
                </a:cxn>
                <a:cxn ang="0">
                  <a:pos x="354" y="63"/>
                </a:cxn>
                <a:cxn ang="0">
                  <a:pos x="368" y="70"/>
                </a:cxn>
                <a:cxn ang="0">
                  <a:pos x="382" y="77"/>
                </a:cxn>
                <a:cxn ang="0">
                  <a:pos x="396" y="84"/>
                </a:cxn>
                <a:cxn ang="0">
                  <a:pos x="410" y="91"/>
                </a:cxn>
                <a:cxn ang="0">
                  <a:pos x="417" y="98"/>
                </a:cxn>
                <a:cxn ang="0">
                  <a:pos x="431" y="105"/>
                </a:cxn>
                <a:cxn ang="0">
                  <a:pos x="445" y="119"/>
                </a:cxn>
                <a:cxn ang="0">
                  <a:pos x="459" y="126"/>
                </a:cxn>
                <a:cxn ang="0">
                  <a:pos x="466" y="132"/>
                </a:cxn>
                <a:cxn ang="0">
                  <a:pos x="480" y="139"/>
                </a:cxn>
                <a:cxn ang="0">
                  <a:pos x="494" y="146"/>
                </a:cxn>
                <a:cxn ang="0">
                  <a:pos x="501" y="160"/>
                </a:cxn>
                <a:cxn ang="0">
                  <a:pos x="514" y="167"/>
                </a:cxn>
                <a:cxn ang="0">
                  <a:pos x="528" y="174"/>
                </a:cxn>
                <a:cxn ang="0">
                  <a:pos x="535" y="181"/>
                </a:cxn>
                <a:cxn ang="0">
                  <a:pos x="549" y="195"/>
                </a:cxn>
                <a:cxn ang="0">
                  <a:pos x="556" y="202"/>
                </a:cxn>
                <a:cxn ang="0">
                  <a:pos x="570" y="216"/>
                </a:cxn>
                <a:cxn ang="0">
                  <a:pos x="577" y="223"/>
                </a:cxn>
                <a:cxn ang="0">
                  <a:pos x="591" y="237"/>
                </a:cxn>
                <a:cxn ang="0">
                  <a:pos x="0" y="807"/>
                </a:cxn>
              </a:cxnLst>
              <a:rect l="0" t="0" r="r" b="b"/>
              <a:pathLst>
                <a:path w="591" h="807">
                  <a:moveTo>
                    <a:pt x="0" y="807"/>
                  </a:moveTo>
                  <a:lnTo>
                    <a:pt x="153" y="0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95" y="7"/>
                  </a:lnTo>
                  <a:lnTo>
                    <a:pt x="208" y="7"/>
                  </a:lnTo>
                  <a:lnTo>
                    <a:pt x="222" y="14"/>
                  </a:lnTo>
                  <a:lnTo>
                    <a:pt x="236" y="21"/>
                  </a:lnTo>
                  <a:lnTo>
                    <a:pt x="250" y="21"/>
                  </a:lnTo>
                  <a:lnTo>
                    <a:pt x="264" y="28"/>
                  </a:lnTo>
                  <a:lnTo>
                    <a:pt x="278" y="35"/>
                  </a:lnTo>
                  <a:lnTo>
                    <a:pt x="292" y="35"/>
                  </a:lnTo>
                  <a:lnTo>
                    <a:pt x="306" y="42"/>
                  </a:lnTo>
                  <a:lnTo>
                    <a:pt x="320" y="49"/>
                  </a:lnTo>
                  <a:lnTo>
                    <a:pt x="334" y="56"/>
                  </a:lnTo>
                  <a:lnTo>
                    <a:pt x="348" y="63"/>
                  </a:lnTo>
                  <a:lnTo>
                    <a:pt x="354" y="63"/>
                  </a:lnTo>
                  <a:lnTo>
                    <a:pt x="368" y="70"/>
                  </a:lnTo>
                  <a:lnTo>
                    <a:pt x="382" y="77"/>
                  </a:lnTo>
                  <a:lnTo>
                    <a:pt x="396" y="84"/>
                  </a:lnTo>
                  <a:lnTo>
                    <a:pt x="410" y="91"/>
                  </a:lnTo>
                  <a:lnTo>
                    <a:pt x="417" y="98"/>
                  </a:lnTo>
                  <a:lnTo>
                    <a:pt x="431" y="105"/>
                  </a:lnTo>
                  <a:lnTo>
                    <a:pt x="445" y="119"/>
                  </a:lnTo>
                  <a:lnTo>
                    <a:pt x="459" y="126"/>
                  </a:lnTo>
                  <a:lnTo>
                    <a:pt x="466" y="132"/>
                  </a:lnTo>
                  <a:lnTo>
                    <a:pt x="480" y="139"/>
                  </a:lnTo>
                  <a:lnTo>
                    <a:pt x="494" y="146"/>
                  </a:lnTo>
                  <a:lnTo>
                    <a:pt x="501" y="160"/>
                  </a:lnTo>
                  <a:lnTo>
                    <a:pt x="514" y="167"/>
                  </a:lnTo>
                  <a:lnTo>
                    <a:pt x="528" y="174"/>
                  </a:lnTo>
                  <a:lnTo>
                    <a:pt x="535" y="181"/>
                  </a:lnTo>
                  <a:lnTo>
                    <a:pt x="549" y="195"/>
                  </a:lnTo>
                  <a:lnTo>
                    <a:pt x="556" y="202"/>
                  </a:lnTo>
                  <a:lnTo>
                    <a:pt x="570" y="216"/>
                  </a:lnTo>
                  <a:lnTo>
                    <a:pt x="577" y="223"/>
                  </a:lnTo>
                  <a:lnTo>
                    <a:pt x="591" y="237"/>
                  </a:lnTo>
                  <a:lnTo>
                    <a:pt x="0" y="8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5" name="Freeform 9"/>
            <p:cNvSpPr>
              <a:spLocks/>
            </p:cNvSpPr>
            <p:nvPr/>
          </p:nvSpPr>
          <p:spPr bwMode="auto">
            <a:xfrm>
              <a:off x="2130" y="1777"/>
              <a:ext cx="815" cy="978"/>
            </a:xfrm>
            <a:custGeom>
              <a:avLst/>
              <a:gdLst/>
              <a:ahLst/>
              <a:cxnLst>
                <a:cxn ang="0">
                  <a:pos x="584" y="828"/>
                </a:cxn>
                <a:cxn ang="0">
                  <a:pos x="0" y="244"/>
                </a:cxn>
                <a:cxn ang="0">
                  <a:pos x="7" y="237"/>
                </a:cxn>
                <a:cxn ang="0">
                  <a:pos x="21" y="223"/>
                </a:cxn>
                <a:cxn ang="0">
                  <a:pos x="28" y="216"/>
                </a:cxn>
                <a:cxn ang="0">
                  <a:pos x="41" y="202"/>
                </a:cxn>
                <a:cxn ang="0">
                  <a:pos x="48" y="195"/>
                </a:cxn>
                <a:cxn ang="0">
                  <a:pos x="62" y="188"/>
                </a:cxn>
                <a:cxn ang="0">
                  <a:pos x="76" y="181"/>
                </a:cxn>
                <a:cxn ang="0">
                  <a:pos x="83" y="167"/>
                </a:cxn>
                <a:cxn ang="0">
                  <a:pos x="97" y="160"/>
                </a:cxn>
                <a:cxn ang="0">
                  <a:pos x="111" y="153"/>
                </a:cxn>
                <a:cxn ang="0">
                  <a:pos x="118" y="147"/>
                </a:cxn>
                <a:cxn ang="0">
                  <a:pos x="132" y="140"/>
                </a:cxn>
                <a:cxn ang="0">
                  <a:pos x="146" y="126"/>
                </a:cxn>
                <a:cxn ang="0">
                  <a:pos x="160" y="119"/>
                </a:cxn>
                <a:cxn ang="0">
                  <a:pos x="167" y="112"/>
                </a:cxn>
                <a:cxn ang="0">
                  <a:pos x="181" y="105"/>
                </a:cxn>
                <a:cxn ang="0">
                  <a:pos x="194" y="98"/>
                </a:cxn>
                <a:cxn ang="0">
                  <a:pos x="208" y="91"/>
                </a:cxn>
                <a:cxn ang="0">
                  <a:pos x="222" y="84"/>
                </a:cxn>
                <a:cxn ang="0">
                  <a:pos x="229" y="84"/>
                </a:cxn>
                <a:cxn ang="0">
                  <a:pos x="243" y="77"/>
                </a:cxn>
                <a:cxn ang="0">
                  <a:pos x="257" y="70"/>
                </a:cxn>
                <a:cxn ang="0">
                  <a:pos x="271" y="63"/>
                </a:cxn>
                <a:cxn ang="0">
                  <a:pos x="285" y="56"/>
                </a:cxn>
                <a:cxn ang="0">
                  <a:pos x="299" y="56"/>
                </a:cxn>
                <a:cxn ang="0">
                  <a:pos x="313" y="49"/>
                </a:cxn>
                <a:cxn ang="0">
                  <a:pos x="327" y="42"/>
                </a:cxn>
                <a:cxn ang="0">
                  <a:pos x="340" y="42"/>
                </a:cxn>
                <a:cxn ang="0">
                  <a:pos x="354" y="35"/>
                </a:cxn>
                <a:cxn ang="0">
                  <a:pos x="368" y="28"/>
                </a:cxn>
                <a:cxn ang="0">
                  <a:pos x="382" y="28"/>
                </a:cxn>
                <a:cxn ang="0">
                  <a:pos x="396" y="21"/>
                </a:cxn>
                <a:cxn ang="0">
                  <a:pos x="410" y="21"/>
                </a:cxn>
                <a:cxn ang="0">
                  <a:pos x="424" y="21"/>
                </a:cxn>
                <a:cxn ang="0">
                  <a:pos x="438" y="14"/>
                </a:cxn>
                <a:cxn ang="0">
                  <a:pos x="452" y="14"/>
                </a:cxn>
                <a:cxn ang="0">
                  <a:pos x="466" y="14"/>
                </a:cxn>
                <a:cxn ang="0">
                  <a:pos x="480" y="7"/>
                </a:cxn>
                <a:cxn ang="0">
                  <a:pos x="493" y="7"/>
                </a:cxn>
                <a:cxn ang="0">
                  <a:pos x="507" y="7"/>
                </a:cxn>
                <a:cxn ang="0">
                  <a:pos x="521" y="7"/>
                </a:cxn>
                <a:cxn ang="0">
                  <a:pos x="535" y="7"/>
                </a:cxn>
                <a:cxn ang="0">
                  <a:pos x="549" y="7"/>
                </a:cxn>
                <a:cxn ang="0">
                  <a:pos x="563" y="0"/>
                </a:cxn>
                <a:cxn ang="0">
                  <a:pos x="584" y="0"/>
                </a:cxn>
                <a:cxn ang="0">
                  <a:pos x="598" y="0"/>
                </a:cxn>
                <a:cxn ang="0">
                  <a:pos x="612" y="7"/>
                </a:cxn>
                <a:cxn ang="0">
                  <a:pos x="626" y="7"/>
                </a:cxn>
                <a:cxn ang="0">
                  <a:pos x="639" y="7"/>
                </a:cxn>
                <a:cxn ang="0">
                  <a:pos x="653" y="7"/>
                </a:cxn>
                <a:cxn ang="0">
                  <a:pos x="667" y="7"/>
                </a:cxn>
                <a:cxn ang="0">
                  <a:pos x="681" y="7"/>
                </a:cxn>
                <a:cxn ang="0">
                  <a:pos x="695" y="14"/>
                </a:cxn>
                <a:cxn ang="0">
                  <a:pos x="709" y="14"/>
                </a:cxn>
                <a:cxn ang="0">
                  <a:pos x="723" y="14"/>
                </a:cxn>
                <a:cxn ang="0">
                  <a:pos x="737" y="21"/>
                </a:cxn>
                <a:cxn ang="0">
                  <a:pos x="584" y="828"/>
                </a:cxn>
              </a:cxnLst>
              <a:rect l="0" t="0" r="r" b="b"/>
              <a:pathLst>
                <a:path w="737" h="828">
                  <a:moveTo>
                    <a:pt x="584" y="828"/>
                  </a:moveTo>
                  <a:lnTo>
                    <a:pt x="0" y="244"/>
                  </a:lnTo>
                  <a:lnTo>
                    <a:pt x="7" y="237"/>
                  </a:lnTo>
                  <a:lnTo>
                    <a:pt x="21" y="223"/>
                  </a:lnTo>
                  <a:lnTo>
                    <a:pt x="28" y="216"/>
                  </a:lnTo>
                  <a:lnTo>
                    <a:pt x="41" y="202"/>
                  </a:lnTo>
                  <a:lnTo>
                    <a:pt x="48" y="195"/>
                  </a:lnTo>
                  <a:lnTo>
                    <a:pt x="62" y="188"/>
                  </a:lnTo>
                  <a:lnTo>
                    <a:pt x="76" y="181"/>
                  </a:lnTo>
                  <a:lnTo>
                    <a:pt x="83" y="167"/>
                  </a:lnTo>
                  <a:lnTo>
                    <a:pt x="97" y="160"/>
                  </a:lnTo>
                  <a:lnTo>
                    <a:pt x="111" y="153"/>
                  </a:lnTo>
                  <a:lnTo>
                    <a:pt x="118" y="147"/>
                  </a:lnTo>
                  <a:lnTo>
                    <a:pt x="132" y="140"/>
                  </a:lnTo>
                  <a:lnTo>
                    <a:pt x="146" y="126"/>
                  </a:lnTo>
                  <a:lnTo>
                    <a:pt x="160" y="119"/>
                  </a:lnTo>
                  <a:lnTo>
                    <a:pt x="167" y="112"/>
                  </a:lnTo>
                  <a:lnTo>
                    <a:pt x="181" y="105"/>
                  </a:lnTo>
                  <a:lnTo>
                    <a:pt x="194" y="98"/>
                  </a:lnTo>
                  <a:lnTo>
                    <a:pt x="208" y="91"/>
                  </a:lnTo>
                  <a:lnTo>
                    <a:pt x="222" y="84"/>
                  </a:lnTo>
                  <a:lnTo>
                    <a:pt x="229" y="84"/>
                  </a:lnTo>
                  <a:lnTo>
                    <a:pt x="243" y="77"/>
                  </a:lnTo>
                  <a:lnTo>
                    <a:pt x="257" y="70"/>
                  </a:lnTo>
                  <a:lnTo>
                    <a:pt x="271" y="63"/>
                  </a:lnTo>
                  <a:lnTo>
                    <a:pt x="285" y="56"/>
                  </a:lnTo>
                  <a:lnTo>
                    <a:pt x="299" y="56"/>
                  </a:lnTo>
                  <a:lnTo>
                    <a:pt x="313" y="49"/>
                  </a:lnTo>
                  <a:lnTo>
                    <a:pt x="327" y="42"/>
                  </a:lnTo>
                  <a:lnTo>
                    <a:pt x="340" y="42"/>
                  </a:lnTo>
                  <a:lnTo>
                    <a:pt x="354" y="35"/>
                  </a:lnTo>
                  <a:lnTo>
                    <a:pt x="368" y="28"/>
                  </a:lnTo>
                  <a:lnTo>
                    <a:pt x="382" y="28"/>
                  </a:lnTo>
                  <a:lnTo>
                    <a:pt x="396" y="21"/>
                  </a:lnTo>
                  <a:lnTo>
                    <a:pt x="410" y="21"/>
                  </a:lnTo>
                  <a:lnTo>
                    <a:pt x="424" y="21"/>
                  </a:lnTo>
                  <a:lnTo>
                    <a:pt x="438" y="14"/>
                  </a:lnTo>
                  <a:lnTo>
                    <a:pt x="452" y="14"/>
                  </a:lnTo>
                  <a:lnTo>
                    <a:pt x="466" y="14"/>
                  </a:lnTo>
                  <a:lnTo>
                    <a:pt x="480" y="7"/>
                  </a:lnTo>
                  <a:lnTo>
                    <a:pt x="493" y="7"/>
                  </a:lnTo>
                  <a:lnTo>
                    <a:pt x="507" y="7"/>
                  </a:lnTo>
                  <a:lnTo>
                    <a:pt x="521" y="7"/>
                  </a:lnTo>
                  <a:lnTo>
                    <a:pt x="535" y="7"/>
                  </a:lnTo>
                  <a:lnTo>
                    <a:pt x="549" y="7"/>
                  </a:lnTo>
                  <a:lnTo>
                    <a:pt x="563" y="0"/>
                  </a:lnTo>
                  <a:lnTo>
                    <a:pt x="584" y="0"/>
                  </a:lnTo>
                  <a:lnTo>
                    <a:pt x="598" y="0"/>
                  </a:lnTo>
                  <a:lnTo>
                    <a:pt x="612" y="7"/>
                  </a:lnTo>
                  <a:lnTo>
                    <a:pt x="626" y="7"/>
                  </a:lnTo>
                  <a:lnTo>
                    <a:pt x="639" y="7"/>
                  </a:lnTo>
                  <a:lnTo>
                    <a:pt x="653" y="7"/>
                  </a:lnTo>
                  <a:lnTo>
                    <a:pt x="667" y="7"/>
                  </a:lnTo>
                  <a:lnTo>
                    <a:pt x="681" y="7"/>
                  </a:lnTo>
                  <a:lnTo>
                    <a:pt x="695" y="14"/>
                  </a:lnTo>
                  <a:lnTo>
                    <a:pt x="709" y="14"/>
                  </a:lnTo>
                  <a:lnTo>
                    <a:pt x="723" y="14"/>
                  </a:lnTo>
                  <a:lnTo>
                    <a:pt x="737" y="21"/>
                  </a:lnTo>
                  <a:lnTo>
                    <a:pt x="584" y="828"/>
                  </a:lnTo>
                  <a:close/>
                </a:path>
              </a:pathLst>
            </a:custGeom>
            <a:gradFill rotWithShape="1">
              <a:gsLst>
                <a:gs pos="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1176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6" name="Freeform 10"/>
            <p:cNvSpPr>
              <a:spLocks/>
            </p:cNvSpPr>
            <p:nvPr/>
          </p:nvSpPr>
          <p:spPr bwMode="auto">
            <a:xfrm>
              <a:off x="2130" y="1777"/>
              <a:ext cx="815" cy="978"/>
            </a:xfrm>
            <a:custGeom>
              <a:avLst/>
              <a:gdLst/>
              <a:ahLst/>
              <a:cxnLst>
                <a:cxn ang="0">
                  <a:pos x="584" y="828"/>
                </a:cxn>
                <a:cxn ang="0">
                  <a:pos x="0" y="244"/>
                </a:cxn>
                <a:cxn ang="0">
                  <a:pos x="7" y="237"/>
                </a:cxn>
                <a:cxn ang="0">
                  <a:pos x="21" y="223"/>
                </a:cxn>
                <a:cxn ang="0">
                  <a:pos x="28" y="216"/>
                </a:cxn>
                <a:cxn ang="0">
                  <a:pos x="41" y="202"/>
                </a:cxn>
                <a:cxn ang="0">
                  <a:pos x="48" y="195"/>
                </a:cxn>
                <a:cxn ang="0">
                  <a:pos x="62" y="188"/>
                </a:cxn>
                <a:cxn ang="0">
                  <a:pos x="76" y="181"/>
                </a:cxn>
                <a:cxn ang="0">
                  <a:pos x="83" y="167"/>
                </a:cxn>
                <a:cxn ang="0">
                  <a:pos x="97" y="160"/>
                </a:cxn>
                <a:cxn ang="0">
                  <a:pos x="111" y="153"/>
                </a:cxn>
                <a:cxn ang="0">
                  <a:pos x="118" y="147"/>
                </a:cxn>
                <a:cxn ang="0">
                  <a:pos x="132" y="140"/>
                </a:cxn>
                <a:cxn ang="0">
                  <a:pos x="146" y="126"/>
                </a:cxn>
                <a:cxn ang="0">
                  <a:pos x="160" y="119"/>
                </a:cxn>
                <a:cxn ang="0">
                  <a:pos x="167" y="112"/>
                </a:cxn>
                <a:cxn ang="0">
                  <a:pos x="181" y="105"/>
                </a:cxn>
                <a:cxn ang="0">
                  <a:pos x="194" y="98"/>
                </a:cxn>
                <a:cxn ang="0">
                  <a:pos x="208" y="91"/>
                </a:cxn>
                <a:cxn ang="0">
                  <a:pos x="222" y="84"/>
                </a:cxn>
                <a:cxn ang="0">
                  <a:pos x="229" y="84"/>
                </a:cxn>
                <a:cxn ang="0">
                  <a:pos x="243" y="77"/>
                </a:cxn>
                <a:cxn ang="0">
                  <a:pos x="257" y="70"/>
                </a:cxn>
                <a:cxn ang="0">
                  <a:pos x="271" y="63"/>
                </a:cxn>
                <a:cxn ang="0">
                  <a:pos x="285" y="56"/>
                </a:cxn>
                <a:cxn ang="0">
                  <a:pos x="299" y="56"/>
                </a:cxn>
                <a:cxn ang="0">
                  <a:pos x="313" y="49"/>
                </a:cxn>
                <a:cxn ang="0">
                  <a:pos x="327" y="42"/>
                </a:cxn>
                <a:cxn ang="0">
                  <a:pos x="340" y="42"/>
                </a:cxn>
                <a:cxn ang="0">
                  <a:pos x="354" y="35"/>
                </a:cxn>
                <a:cxn ang="0">
                  <a:pos x="368" y="28"/>
                </a:cxn>
                <a:cxn ang="0">
                  <a:pos x="382" y="28"/>
                </a:cxn>
                <a:cxn ang="0">
                  <a:pos x="396" y="21"/>
                </a:cxn>
                <a:cxn ang="0">
                  <a:pos x="410" y="21"/>
                </a:cxn>
                <a:cxn ang="0">
                  <a:pos x="424" y="21"/>
                </a:cxn>
                <a:cxn ang="0">
                  <a:pos x="438" y="14"/>
                </a:cxn>
                <a:cxn ang="0">
                  <a:pos x="452" y="14"/>
                </a:cxn>
                <a:cxn ang="0">
                  <a:pos x="466" y="14"/>
                </a:cxn>
                <a:cxn ang="0">
                  <a:pos x="480" y="7"/>
                </a:cxn>
                <a:cxn ang="0">
                  <a:pos x="493" y="7"/>
                </a:cxn>
                <a:cxn ang="0">
                  <a:pos x="507" y="7"/>
                </a:cxn>
                <a:cxn ang="0">
                  <a:pos x="521" y="7"/>
                </a:cxn>
                <a:cxn ang="0">
                  <a:pos x="535" y="7"/>
                </a:cxn>
                <a:cxn ang="0">
                  <a:pos x="549" y="7"/>
                </a:cxn>
                <a:cxn ang="0">
                  <a:pos x="563" y="0"/>
                </a:cxn>
                <a:cxn ang="0">
                  <a:pos x="584" y="0"/>
                </a:cxn>
                <a:cxn ang="0">
                  <a:pos x="598" y="0"/>
                </a:cxn>
                <a:cxn ang="0">
                  <a:pos x="612" y="7"/>
                </a:cxn>
                <a:cxn ang="0">
                  <a:pos x="626" y="7"/>
                </a:cxn>
                <a:cxn ang="0">
                  <a:pos x="639" y="7"/>
                </a:cxn>
                <a:cxn ang="0">
                  <a:pos x="653" y="7"/>
                </a:cxn>
                <a:cxn ang="0">
                  <a:pos x="667" y="7"/>
                </a:cxn>
                <a:cxn ang="0">
                  <a:pos x="681" y="7"/>
                </a:cxn>
                <a:cxn ang="0">
                  <a:pos x="695" y="14"/>
                </a:cxn>
                <a:cxn ang="0">
                  <a:pos x="709" y="14"/>
                </a:cxn>
                <a:cxn ang="0">
                  <a:pos x="723" y="14"/>
                </a:cxn>
                <a:cxn ang="0">
                  <a:pos x="737" y="21"/>
                </a:cxn>
                <a:cxn ang="0">
                  <a:pos x="584" y="828"/>
                </a:cxn>
              </a:cxnLst>
              <a:rect l="0" t="0" r="r" b="b"/>
              <a:pathLst>
                <a:path w="737" h="828">
                  <a:moveTo>
                    <a:pt x="584" y="828"/>
                  </a:moveTo>
                  <a:lnTo>
                    <a:pt x="0" y="244"/>
                  </a:lnTo>
                  <a:lnTo>
                    <a:pt x="7" y="237"/>
                  </a:lnTo>
                  <a:lnTo>
                    <a:pt x="21" y="223"/>
                  </a:lnTo>
                  <a:lnTo>
                    <a:pt x="28" y="216"/>
                  </a:lnTo>
                  <a:lnTo>
                    <a:pt x="41" y="202"/>
                  </a:lnTo>
                  <a:lnTo>
                    <a:pt x="48" y="195"/>
                  </a:lnTo>
                  <a:lnTo>
                    <a:pt x="62" y="188"/>
                  </a:lnTo>
                  <a:lnTo>
                    <a:pt x="76" y="181"/>
                  </a:lnTo>
                  <a:lnTo>
                    <a:pt x="83" y="167"/>
                  </a:lnTo>
                  <a:lnTo>
                    <a:pt x="97" y="160"/>
                  </a:lnTo>
                  <a:lnTo>
                    <a:pt x="111" y="153"/>
                  </a:lnTo>
                  <a:lnTo>
                    <a:pt x="118" y="147"/>
                  </a:lnTo>
                  <a:lnTo>
                    <a:pt x="132" y="140"/>
                  </a:lnTo>
                  <a:lnTo>
                    <a:pt x="146" y="126"/>
                  </a:lnTo>
                  <a:lnTo>
                    <a:pt x="160" y="119"/>
                  </a:lnTo>
                  <a:lnTo>
                    <a:pt x="167" y="112"/>
                  </a:lnTo>
                  <a:lnTo>
                    <a:pt x="181" y="105"/>
                  </a:lnTo>
                  <a:lnTo>
                    <a:pt x="194" y="98"/>
                  </a:lnTo>
                  <a:lnTo>
                    <a:pt x="208" y="91"/>
                  </a:lnTo>
                  <a:lnTo>
                    <a:pt x="222" y="84"/>
                  </a:lnTo>
                  <a:lnTo>
                    <a:pt x="229" y="84"/>
                  </a:lnTo>
                  <a:lnTo>
                    <a:pt x="243" y="77"/>
                  </a:lnTo>
                  <a:lnTo>
                    <a:pt x="257" y="70"/>
                  </a:lnTo>
                  <a:lnTo>
                    <a:pt x="271" y="63"/>
                  </a:lnTo>
                  <a:lnTo>
                    <a:pt x="285" y="56"/>
                  </a:lnTo>
                  <a:lnTo>
                    <a:pt x="299" y="56"/>
                  </a:lnTo>
                  <a:lnTo>
                    <a:pt x="313" y="49"/>
                  </a:lnTo>
                  <a:lnTo>
                    <a:pt x="327" y="42"/>
                  </a:lnTo>
                  <a:lnTo>
                    <a:pt x="340" y="42"/>
                  </a:lnTo>
                  <a:lnTo>
                    <a:pt x="354" y="35"/>
                  </a:lnTo>
                  <a:lnTo>
                    <a:pt x="368" y="28"/>
                  </a:lnTo>
                  <a:lnTo>
                    <a:pt x="382" y="28"/>
                  </a:lnTo>
                  <a:lnTo>
                    <a:pt x="396" y="21"/>
                  </a:lnTo>
                  <a:lnTo>
                    <a:pt x="410" y="21"/>
                  </a:lnTo>
                  <a:lnTo>
                    <a:pt x="424" y="21"/>
                  </a:lnTo>
                  <a:lnTo>
                    <a:pt x="438" y="14"/>
                  </a:lnTo>
                  <a:lnTo>
                    <a:pt x="452" y="14"/>
                  </a:lnTo>
                  <a:lnTo>
                    <a:pt x="466" y="14"/>
                  </a:lnTo>
                  <a:lnTo>
                    <a:pt x="480" y="7"/>
                  </a:lnTo>
                  <a:lnTo>
                    <a:pt x="493" y="7"/>
                  </a:lnTo>
                  <a:lnTo>
                    <a:pt x="507" y="7"/>
                  </a:lnTo>
                  <a:lnTo>
                    <a:pt x="521" y="7"/>
                  </a:lnTo>
                  <a:lnTo>
                    <a:pt x="535" y="7"/>
                  </a:lnTo>
                  <a:lnTo>
                    <a:pt x="549" y="7"/>
                  </a:lnTo>
                  <a:lnTo>
                    <a:pt x="563" y="0"/>
                  </a:lnTo>
                  <a:lnTo>
                    <a:pt x="584" y="0"/>
                  </a:lnTo>
                  <a:lnTo>
                    <a:pt x="598" y="0"/>
                  </a:lnTo>
                  <a:lnTo>
                    <a:pt x="612" y="7"/>
                  </a:lnTo>
                  <a:lnTo>
                    <a:pt x="626" y="7"/>
                  </a:lnTo>
                  <a:lnTo>
                    <a:pt x="639" y="7"/>
                  </a:lnTo>
                  <a:lnTo>
                    <a:pt x="653" y="7"/>
                  </a:lnTo>
                  <a:lnTo>
                    <a:pt x="667" y="7"/>
                  </a:lnTo>
                  <a:lnTo>
                    <a:pt x="681" y="7"/>
                  </a:lnTo>
                  <a:lnTo>
                    <a:pt x="695" y="14"/>
                  </a:lnTo>
                  <a:lnTo>
                    <a:pt x="709" y="14"/>
                  </a:lnTo>
                  <a:lnTo>
                    <a:pt x="723" y="14"/>
                  </a:lnTo>
                  <a:lnTo>
                    <a:pt x="737" y="21"/>
                  </a:lnTo>
                  <a:lnTo>
                    <a:pt x="584" y="82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7" name="Freeform 11"/>
            <p:cNvSpPr>
              <a:spLocks/>
            </p:cNvSpPr>
            <p:nvPr/>
          </p:nvSpPr>
          <p:spPr bwMode="auto">
            <a:xfrm>
              <a:off x="1861" y="2065"/>
              <a:ext cx="1368" cy="1660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195" y="56"/>
                </a:cxn>
                <a:cxn ang="0">
                  <a:pos x="167" y="90"/>
                </a:cxn>
                <a:cxn ang="0">
                  <a:pos x="139" y="125"/>
                </a:cxn>
                <a:cxn ang="0">
                  <a:pos x="119" y="160"/>
                </a:cxn>
                <a:cxn ang="0">
                  <a:pos x="98" y="195"/>
                </a:cxn>
                <a:cxn ang="0">
                  <a:pos x="77" y="236"/>
                </a:cxn>
                <a:cxn ang="0">
                  <a:pos x="63" y="271"/>
                </a:cxn>
                <a:cxn ang="0">
                  <a:pos x="49" y="313"/>
                </a:cxn>
                <a:cxn ang="0">
                  <a:pos x="35" y="355"/>
                </a:cxn>
                <a:cxn ang="0">
                  <a:pos x="21" y="396"/>
                </a:cxn>
                <a:cxn ang="0">
                  <a:pos x="14" y="438"/>
                </a:cxn>
                <a:cxn ang="0">
                  <a:pos x="7" y="480"/>
                </a:cxn>
                <a:cxn ang="0">
                  <a:pos x="0" y="522"/>
                </a:cxn>
                <a:cxn ang="0">
                  <a:pos x="0" y="570"/>
                </a:cxn>
                <a:cxn ang="0">
                  <a:pos x="0" y="612"/>
                </a:cxn>
                <a:cxn ang="0">
                  <a:pos x="7" y="654"/>
                </a:cxn>
                <a:cxn ang="0">
                  <a:pos x="7" y="696"/>
                </a:cxn>
                <a:cxn ang="0">
                  <a:pos x="14" y="737"/>
                </a:cxn>
                <a:cxn ang="0">
                  <a:pos x="28" y="779"/>
                </a:cxn>
                <a:cxn ang="0">
                  <a:pos x="35" y="821"/>
                </a:cxn>
                <a:cxn ang="0">
                  <a:pos x="49" y="863"/>
                </a:cxn>
                <a:cxn ang="0">
                  <a:pos x="70" y="904"/>
                </a:cxn>
                <a:cxn ang="0">
                  <a:pos x="84" y="946"/>
                </a:cxn>
                <a:cxn ang="0">
                  <a:pos x="105" y="981"/>
                </a:cxn>
                <a:cxn ang="0">
                  <a:pos x="126" y="1016"/>
                </a:cxn>
                <a:cxn ang="0">
                  <a:pos x="153" y="1057"/>
                </a:cxn>
                <a:cxn ang="0">
                  <a:pos x="174" y="1092"/>
                </a:cxn>
                <a:cxn ang="0">
                  <a:pos x="202" y="1120"/>
                </a:cxn>
                <a:cxn ang="0">
                  <a:pos x="230" y="1155"/>
                </a:cxn>
                <a:cxn ang="0">
                  <a:pos x="265" y="1183"/>
                </a:cxn>
                <a:cxn ang="0">
                  <a:pos x="292" y="1210"/>
                </a:cxn>
                <a:cxn ang="0">
                  <a:pos x="327" y="1238"/>
                </a:cxn>
                <a:cxn ang="0">
                  <a:pos x="362" y="1266"/>
                </a:cxn>
                <a:cxn ang="0">
                  <a:pos x="404" y="1287"/>
                </a:cxn>
                <a:cxn ang="0">
                  <a:pos x="438" y="1308"/>
                </a:cxn>
                <a:cxn ang="0">
                  <a:pos x="473" y="1329"/>
                </a:cxn>
                <a:cxn ang="0">
                  <a:pos x="515" y="1343"/>
                </a:cxn>
                <a:cxn ang="0">
                  <a:pos x="557" y="1363"/>
                </a:cxn>
                <a:cxn ang="0">
                  <a:pos x="598" y="1370"/>
                </a:cxn>
                <a:cxn ang="0">
                  <a:pos x="640" y="1384"/>
                </a:cxn>
                <a:cxn ang="0">
                  <a:pos x="682" y="1391"/>
                </a:cxn>
                <a:cxn ang="0">
                  <a:pos x="724" y="1398"/>
                </a:cxn>
                <a:cxn ang="0">
                  <a:pos x="765" y="1405"/>
                </a:cxn>
                <a:cxn ang="0">
                  <a:pos x="807" y="1405"/>
                </a:cxn>
                <a:cxn ang="0">
                  <a:pos x="856" y="1405"/>
                </a:cxn>
                <a:cxn ang="0">
                  <a:pos x="897" y="1405"/>
                </a:cxn>
                <a:cxn ang="0">
                  <a:pos x="939" y="1398"/>
                </a:cxn>
                <a:cxn ang="0">
                  <a:pos x="981" y="1391"/>
                </a:cxn>
                <a:cxn ang="0">
                  <a:pos x="1023" y="1384"/>
                </a:cxn>
                <a:cxn ang="0">
                  <a:pos x="1064" y="1370"/>
                </a:cxn>
                <a:cxn ang="0">
                  <a:pos x="1106" y="1356"/>
                </a:cxn>
                <a:cxn ang="0">
                  <a:pos x="1148" y="1343"/>
                </a:cxn>
                <a:cxn ang="0">
                  <a:pos x="1182" y="1322"/>
                </a:cxn>
                <a:cxn ang="0">
                  <a:pos x="1224" y="1301"/>
                </a:cxn>
                <a:cxn ang="0">
                  <a:pos x="244" y="0"/>
                </a:cxn>
              </a:cxnLst>
              <a:rect l="0" t="0" r="r" b="b"/>
              <a:pathLst>
                <a:path w="1238" h="1405">
                  <a:moveTo>
                    <a:pt x="244" y="0"/>
                  </a:moveTo>
                  <a:lnTo>
                    <a:pt x="230" y="14"/>
                  </a:lnTo>
                  <a:lnTo>
                    <a:pt x="223" y="21"/>
                  </a:lnTo>
                  <a:lnTo>
                    <a:pt x="216" y="35"/>
                  </a:lnTo>
                  <a:lnTo>
                    <a:pt x="202" y="42"/>
                  </a:lnTo>
                  <a:lnTo>
                    <a:pt x="195" y="56"/>
                  </a:lnTo>
                  <a:lnTo>
                    <a:pt x="188" y="63"/>
                  </a:lnTo>
                  <a:lnTo>
                    <a:pt x="174" y="76"/>
                  </a:lnTo>
                  <a:lnTo>
                    <a:pt x="167" y="90"/>
                  </a:lnTo>
                  <a:lnTo>
                    <a:pt x="160" y="97"/>
                  </a:lnTo>
                  <a:lnTo>
                    <a:pt x="153" y="111"/>
                  </a:lnTo>
                  <a:lnTo>
                    <a:pt x="139" y="125"/>
                  </a:lnTo>
                  <a:lnTo>
                    <a:pt x="132" y="132"/>
                  </a:lnTo>
                  <a:lnTo>
                    <a:pt x="126" y="146"/>
                  </a:lnTo>
                  <a:lnTo>
                    <a:pt x="119" y="160"/>
                  </a:lnTo>
                  <a:lnTo>
                    <a:pt x="112" y="174"/>
                  </a:lnTo>
                  <a:lnTo>
                    <a:pt x="105" y="181"/>
                  </a:lnTo>
                  <a:lnTo>
                    <a:pt x="98" y="195"/>
                  </a:lnTo>
                  <a:lnTo>
                    <a:pt x="91" y="209"/>
                  </a:lnTo>
                  <a:lnTo>
                    <a:pt x="84" y="223"/>
                  </a:lnTo>
                  <a:lnTo>
                    <a:pt x="77" y="236"/>
                  </a:lnTo>
                  <a:lnTo>
                    <a:pt x="70" y="250"/>
                  </a:lnTo>
                  <a:lnTo>
                    <a:pt x="70" y="264"/>
                  </a:lnTo>
                  <a:lnTo>
                    <a:pt x="63" y="271"/>
                  </a:lnTo>
                  <a:lnTo>
                    <a:pt x="56" y="285"/>
                  </a:lnTo>
                  <a:lnTo>
                    <a:pt x="49" y="299"/>
                  </a:lnTo>
                  <a:lnTo>
                    <a:pt x="49" y="313"/>
                  </a:lnTo>
                  <a:lnTo>
                    <a:pt x="42" y="327"/>
                  </a:lnTo>
                  <a:lnTo>
                    <a:pt x="35" y="341"/>
                  </a:lnTo>
                  <a:lnTo>
                    <a:pt x="35" y="355"/>
                  </a:lnTo>
                  <a:lnTo>
                    <a:pt x="28" y="369"/>
                  </a:lnTo>
                  <a:lnTo>
                    <a:pt x="28" y="383"/>
                  </a:lnTo>
                  <a:lnTo>
                    <a:pt x="21" y="396"/>
                  </a:lnTo>
                  <a:lnTo>
                    <a:pt x="21" y="410"/>
                  </a:lnTo>
                  <a:lnTo>
                    <a:pt x="14" y="424"/>
                  </a:lnTo>
                  <a:lnTo>
                    <a:pt x="14" y="438"/>
                  </a:lnTo>
                  <a:lnTo>
                    <a:pt x="14" y="452"/>
                  </a:lnTo>
                  <a:lnTo>
                    <a:pt x="7" y="466"/>
                  </a:lnTo>
                  <a:lnTo>
                    <a:pt x="7" y="480"/>
                  </a:lnTo>
                  <a:lnTo>
                    <a:pt x="7" y="494"/>
                  </a:lnTo>
                  <a:lnTo>
                    <a:pt x="7" y="508"/>
                  </a:lnTo>
                  <a:lnTo>
                    <a:pt x="0" y="522"/>
                  </a:lnTo>
                  <a:lnTo>
                    <a:pt x="0" y="543"/>
                  </a:lnTo>
                  <a:lnTo>
                    <a:pt x="0" y="556"/>
                  </a:lnTo>
                  <a:lnTo>
                    <a:pt x="0" y="570"/>
                  </a:lnTo>
                  <a:lnTo>
                    <a:pt x="0" y="584"/>
                  </a:lnTo>
                  <a:lnTo>
                    <a:pt x="0" y="598"/>
                  </a:lnTo>
                  <a:lnTo>
                    <a:pt x="0" y="612"/>
                  </a:lnTo>
                  <a:lnTo>
                    <a:pt x="0" y="626"/>
                  </a:lnTo>
                  <a:lnTo>
                    <a:pt x="0" y="640"/>
                  </a:lnTo>
                  <a:lnTo>
                    <a:pt x="7" y="654"/>
                  </a:lnTo>
                  <a:lnTo>
                    <a:pt x="7" y="668"/>
                  </a:lnTo>
                  <a:lnTo>
                    <a:pt x="7" y="682"/>
                  </a:lnTo>
                  <a:lnTo>
                    <a:pt x="7" y="696"/>
                  </a:lnTo>
                  <a:lnTo>
                    <a:pt x="14" y="709"/>
                  </a:lnTo>
                  <a:lnTo>
                    <a:pt x="14" y="723"/>
                  </a:lnTo>
                  <a:lnTo>
                    <a:pt x="14" y="737"/>
                  </a:lnTo>
                  <a:lnTo>
                    <a:pt x="21" y="751"/>
                  </a:lnTo>
                  <a:lnTo>
                    <a:pt x="21" y="765"/>
                  </a:lnTo>
                  <a:lnTo>
                    <a:pt x="28" y="779"/>
                  </a:lnTo>
                  <a:lnTo>
                    <a:pt x="28" y="793"/>
                  </a:lnTo>
                  <a:lnTo>
                    <a:pt x="35" y="807"/>
                  </a:lnTo>
                  <a:lnTo>
                    <a:pt x="35" y="821"/>
                  </a:lnTo>
                  <a:lnTo>
                    <a:pt x="42" y="835"/>
                  </a:lnTo>
                  <a:lnTo>
                    <a:pt x="49" y="849"/>
                  </a:lnTo>
                  <a:lnTo>
                    <a:pt x="49" y="863"/>
                  </a:lnTo>
                  <a:lnTo>
                    <a:pt x="56" y="876"/>
                  </a:lnTo>
                  <a:lnTo>
                    <a:pt x="63" y="890"/>
                  </a:lnTo>
                  <a:lnTo>
                    <a:pt x="70" y="904"/>
                  </a:lnTo>
                  <a:lnTo>
                    <a:pt x="70" y="918"/>
                  </a:lnTo>
                  <a:lnTo>
                    <a:pt x="77" y="932"/>
                  </a:lnTo>
                  <a:lnTo>
                    <a:pt x="84" y="946"/>
                  </a:lnTo>
                  <a:lnTo>
                    <a:pt x="91" y="953"/>
                  </a:lnTo>
                  <a:lnTo>
                    <a:pt x="98" y="967"/>
                  </a:lnTo>
                  <a:lnTo>
                    <a:pt x="105" y="981"/>
                  </a:lnTo>
                  <a:lnTo>
                    <a:pt x="112" y="995"/>
                  </a:lnTo>
                  <a:lnTo>
                    <a:pt x="119" y="1009"/>
                  </a:lnTo>
                  <a:lnTo>
                    <a:pt x="126" y="1016"/>
                  </a:lnTo>
                  <a:lnTo>
                    <a:pt x="132" y="1029"/>
                  </a:lnTo>
                  <a:lnTo>
                    <a:pt x="139" y="1043"/>
                  </a:lnTo>
                  <a:lnTo>
                    <a:pt x="153" y="1057"/>
                  </a:lnTo>
                  <a:lnTo>
                    <a:pt x="160" y="1064"/>
                  </a:lnTo>
                  <a:lnTo>
                    <a:pt x="167" y="1078"/>
                  </a:lnTo>
                  <a:lnTo>
                    <a:pt x="174" y="1092"/>
                  </a:lnTo>
                  <a:lnTo>
                    <a:pt x="188" y="1099"/>
                  </a:lnTo>
                  <a:lnTo>
                    <a:pt x="195" y="1113"/>
                  </a:lnTo>
                  <a:lnTo>
                    <a:pt x="202" y="1120"/>
                  </a:lnTo>
                  <a:lnTo>
                    <a:pt x="216" y="1134"/>
                  </a:lnTo>
                  <a:lnTo>
                    <a:pt x="223" y="1141"/>
                  </a:lnTo>
                  <a:lnTo>
                    <a:pt x="230" y="1155"/>
                  </a:lnTo>
                  <a:lnTo>
                    <a:pt x="244" y="1162"/>
                  </a:lnTo>
                  <a:lnTo>
                    <a:pt x="251" y="1176"/>
                  </a:lnTo>
                  <a:lnTo>
                    <a:pt x="265" y="1183"/>
                  </a:lnTo>
                  <a:lnTo>
                    <a:pt x="272" y="1196"/>
                  </a:lnTo>
                  <a:lnTo>
                    <a:pt x="285" y="1203"/>
                  </a:lnTo>
                  <a:lnTo>
                    <a:pt x="292" y="1210"/>
                  </a:lnTo>
                  <a:lnTo>
                    <a:pt x="306" y="1224"/>
                  </a:lnTo>
                  <a:lnTo>
                    <a:pt x="320" y="1231"/>
                  </a:lnTo>
                  <a:lnTo>
                    <a:pt x="327" y="1238"/>
                  </a:lnTo>
                  <a:lnTo>
                    <a:pt x="341" y="1245"/>
                  </a:lnTo>
                  <a:lnTo>
                    <a:pt x="355" y="1259"/>
                  </a:lnTo>
                  <a:lnTo>
                    <a:pt x="362" y="1266"/>
                  </a:lnTo>
                  <a:lnTo>
                    <a:pt x="376" y="1273"/>
                  </a:lnTo>
                  <a:lnTo>
                    <a:pt x="390" y="1280"/>
                  </a:lnTo>
                  <a:lnTo>
                    <a:pt x="404" y="1287"/>
                  </a:lnTo>
                  <a:lnTo>
                    <a:pt x="411" y="1294"/>
                  </a:lnTo>
                  <a:lnTo>
                    <a:pt x="425" y="1301"/>
                  </a:lnTo>
                  <a:lnTo>
                    <a:pt x="438" y="1308"/>
                  </a:lnTo>
                  <a:lnTo>
                    <a:pt x="452" y="1315"/>
                  </a:lnTo>
                  <a:lnTo>
                    <a:pt x="466" y="1322"/>
                  </a:lnTo>
                  <a:lnTo>
                    <a:pt x="473" y="1329"/>
                  </a:lnTo>
                  <a:lnTo>
                    <a:pt x="487" y="1336"/>
                  </a:lnTo>
                  <a:lnTo>
                    <a:pt x="501" y="1343"/>
                  </a:lnTo>
                  <a:lnTo>
                    <a:pt x="515" y="1343"/>
                  </a:lnTo>
                  <a:lnTo>
                    <a:pt x="529" y="1349"/>
                  </a:lnTo>
                  <a:lnTo>
                    <a:pt x="543" y="1356"/>
                  </a:lnTo>
                  <a:lnTo>
                    <a:pt x="557" y="1363"/>
                  </a:lnTo>
                  <a:lnTo>
                    <a:pt x="571" y="1363"/>
                  </a:lnTo>
                  <a:lnTo>
                    <a:pt x="584" y="1370"/>
                  </a:lnTo>
                  <a:lnTo>
                    <a:pt x="598" y="1370"/>
                  </a:lnTo>
                  <a:lnTo>
                    <a:pt x="612" y="1377"/>
                  </a:lnTo>
                  <a:lnTo>
                    <a:pt x="626" y="1384"/>
                  </a:lnTo>
                  <a:lnTo>
                    <a:pt x="640" y="1384"/>
                  </a:lnTo>
                  <a:lnTo>
                    <a:pt x="654" y="1384"/>
                  </a:lnTo>
                  <a:lnTo>
                    <a:pt x="668" y="1391"/>
                  </a:lnTo>
                  <a:lnTo>
                    <a:pt x="682" y="1391"/>
                  </a:lnTo>
                  <a:lnTo>
                    <a:pt x="696" y="1398"/>
                  </a:lnTo>
                  <a:lnTo>
                    <a:pt x="710" y="1398"/>
                  </a:lnTo>
                  <a:lnTo>
                    <a:pt x="724" y="1398"/>
                  </a:lnTo>
                  <a:lnTo>
                    <a:pt x="737" y="1398"/>
                  </a:lnTo>
                  <a:lnTo>
                    <a:pt x="751" y="1405"/>
                  </a:lnTo>
                  <a:lnTo>
                    <a:pt x="765" y="1405"/>
                  </a:lnTo>
                  <a:lnTo>
                    <a:pt x="779" y="1405"/>
                  </a:lnTo>
                  <a:lnTo>
                    <a:pt x="793" y="1405"/>
                  </a:lnTo>
                  <a:lnTo>
                    <a:pt x="807" y="1405"/>
                  </a:lnTo>
                  <a:lnTo>
                    <a:pt x="821" y="1405"/>
                  </a:lnTo>
                  <a:lnTo>
                    <a:pt x="842" y="1405"/>
                  </a:lnTo>
                  <a:lnTo>
                    <a:pt x="856" y="1405"/>
                  </a:lnTo>
                  <a:lnTo>
                    <a:pt x="870" y="1405"/>
                  </a:lnTo>
                  <a:lnTo>
                    <a:pt x="883" y="1405"/>
                  </a:lnTo>
                  <a:lnTo>
                    <a:pt x="897" y="1405"/>
                  </a:lnTo>
                  <a:lnTo>
                    <a:pt x="911" y="1398"/>
                  </a:lnTo>
                  <a:lnTo>
                    <a:pt x="925" y="1398"/>
                  </a:lnTo>
                  <a:lnTo>
                    <a:pt x="939" y="1398"/>
                  </a:lnTo>
                  <a:lnTo>
                    <a:pt x="953" y="1398"/>
                  </a:lnTo>
                  <a:lnTo>
                    <a:pt x="967" y="1391"/>
                  </a:lnTo>
                  <a:lnTo>
                    <a:pt x="981" y="1391"/>
                  </a:lnTo>
                  <a:lnTo>
                    <a:pt x="995" y="1384"/>
                  </a:lnTo>
                  <a:lnTo>
                    <a:pt x="1009" y="1384"/>
                  </a:lnTo>
                  <a:lnTo>
                    <a:pt x="1023" y="1384"/>
                  </a:lnTo>
                  <a:lnTo>
                    <a:pt x="1036" y="1377"/>
                  </a:lnTo>
                  <a:lnTo>
                    <a:pt x="1050" y="1370"/>
                  </a:lnTo>
                  <a:lnTo>
                    <a:pt x="1064" y="1370"/>
                  </a:lnTo>
                  <a:lnTo>
                    <a:pt x="1078" y="1363"/>
                  </a:lnTo>
                  <a:lnTo>
                    <a:pt x="1092" y="1363"/>
                  </a:lnTo>
                  <a:lnTo>
                    <a:pt x="1106" y="1356"/>
                  </a:lnTo>
                  <a:lnTo>
                    <a:pt x="1120" y="1349"/>
                  </a:lnTo>
                  <a:lnTo>
                    <a:pt x="1134" y="1343"/>
                  </a:lnTo>
                  <a:lnTo>
                    <a:pt x="1148" y="1343"/>
                  </a:lnTo>
                  <a:lnTo>
                    <a:pt x="1162" y="1336"/>
                  </a:lnTo>
                  <a:lnTo>
                    <a:pt x="1176" y="1329"/>
                  </a:lnTo>
                  <a:lnTo>
                    <a:pt x="1182" y="1322"/>
                  </a:lnTo>
                  <a:lnTo>
                    <a:pt x="1196" y="1315"/>
                  </a:lnTo>
                  <a:lnTo>
                    <a:pt x="1210" y="1308"/>
                  </a:lnTo>
                  <a:lnTo>
                    <a:pt x="1224" y="1301"/>
                  </a:lnTo>
                  <a:lnTo>
                    <a:pt x="1238" y="1294"/>
                  </a:lnTo>
                  <a:lnTo>
                    <a:pt x="828" y="584"/>
                  </a:lnTo>
                  <a:lnTo>
                    <a:pt x="244" y="0"/>
                  </a:lnTo>
                  <a:close/>
                </a:path>
              </a:pathLst>
            </a:cu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1176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8" name="Freeform 12"/>
            <p:cNvSpPr>
              <a:spLocks/>
            </p:cNvSpPr>
            <p:nvPr/>
          </p:nvSpPr>
          <p:spPr bwMode="auto">
            <a:xfrm>
              <a:off x="1861" y="2065"/>
              <a:ext cx="1368" cy="1660"/>
            </a:xfrm>
            <a:custGeom>
              <a:avLst/>
              <a:gdLst/>
              <a:ahLst/>
              <a:cxnLst>
                <a:cxn ang="0">
                  <a:pos x="1224" y="1301"/>
                </a:cxn>
                <a:cxn ang="0">
                  <a:pos x="1182" y="1322"/>
                </a:cxn>
                <a:cxn ang="0">
                  <a:pos x="1148" y="1343"/>
                </a:cxn>
                <a:cxn ang="0">
                  <a:pos x="1106" y="1356"/>
                </a:cxn>
                <a:cxn ang="0">
                  <a:pos x="1064" y="1370"/>
                </a:cxn>
                <a:cxn ang="0">
                  <a:pos x="1023" y="1384"/>
                </a:cxn>
                <a:cxn ang="0">
                  <a:pos x="981" y="1391"/>
                </a:cxn>
                <a:cxn ang="0">
                  <a:pos x="939" y="1398"/>
                </a:cxn>
                <a:cxn ang="0">
                  <a:pos x="897" y="1405"/>
                </a:cxn>
                <a:cxn ang="0">
                  <a:pos x="856" y="1405"/>
                </a:cxn>
                <a:cxn ang="0">
                  <a:pos x="807" y="1405"/>
                </a:cxn>
                <a:cxn ang="0">
                  <a:pos x="765" y="1405"/>
                </a:cxn>
                <a:cxn ang="0">
                  <a:pos x="724" y="1398"/>
                </a:cxn>
                <a:cxn ang="0">
                  <a:pos x="682" y="1391"/>
                </a:cxn>
                <a:cxn ang="0">
                  <a:pos x="640" y="1384"/>
                </a:cxn>
                <a:cxn ang="0">
                  <a:pos x="598" y="1370"/>
                </a:cxn>
                <a:cxn ang="0">
                  <a:pos x="557" y="1363"/>
                </a:cxn>
                <a:cxn ang="0">
                  <a:pos x="515" y="1343"/>
                </a:cxn>
                <a:cxn ang="0">
                  <a:pos x="473" y="1329"/>
                </a:cxn>
                <a:cxn ang="0">
                  <a:pos x="438" y="1308"/>
                </a:cxn>
                <a:cxn ang="0">
                  <a:pos x="404" y="1287"/>
                </a:cxn>
                <a:cxn ang="0">
                  <a:pos x="362" y="1266"/>
                </a:cxn>
                <a:cxn ang="0">
                  <a:pos x="327" y="1238"/>
                </a:cxn>
                <a:cxn ang="0">
                  <a:pos x="292" y="1210"/>
                </a:cxn>
                <a:cxn ang="0">
                  <a:pos x="265" y="1183"/>
                </a:cxn>
                <a:cxn ang="0">
                  <a:pos x="230" y="1155"/>
                </a:cxn>
                <a:cxn ang="0">
                  <a:pos x="202" y="1120"/>
                </a:cxn>
                <a:cxn ang="0">
                  <a:pos x="174" y="1092"/>
                </a:cxn>
                <a:cxn ang="0">
                  <a:pos x="153" y="1057"/>
                </a:cxn>
                <a:cxn ang="0">
                  <a:pos x="126" y="1016"/>
                </a:cxn>
                <a:cxn ang="0">
                  <a:pos x="105" y="981"/>
                </a:cxn>
                <a:cxn ang="0">
                  <a:pos x="84" y="946"/>
                </a:cxn>
                <a:cxn ang="0">
                  <a:pos x="70" y="904"/>
                </a:cxn>
                <a:cxn ang="0">
                  <a:pos x="49" y="863"/>
                </a:cxn>
                <a:cxn ang="0">
                  <a:pos x="35" y="821"/>
                </a:cxn>
                <a:cxn ang="0">
                  <a:pos x="28" y="779"/>
                </a:cxn>
                <a:cxn ang="0">
                  <a:pos x="14" y="737"/>
                </a:cxn>
                <a:cxn ang="0">
                  <a:pos x="7" y="696"/>
                </a:cxn>
                <a:cxn ang="0">
                  <a:pos x="7" y="654"/>
                </a:cxn>
                <a:cxn ang="0">
                  <a:pos x="0" y="612"/>
                </a:cxn>
                <a:cxn ang="0">
                  <a:pos x="0" y="570"/>
                </a:cxn>
                <a:cxn ang="0">
                  <a:pos x="0" y="522"/>
                </a:cxn>
                <a:cxn ang="0">
                  <a:pos x="7" y="480"/>
                </a:cxn>
                <a:cxn ang="0">
                  <a:pos x="14" y="438"/>
                </a:cxn>
                <a:cxn ang="0">
                  <a:pos x="21" y="396"/>
                </a:cxn>
                <a:cxn ang="0">
                  <a:pos x="35" y="355"/>
                </a:cxn>
                <a:cxn ang="0">
                  <a:pos x="49" y="313"/>
                </a:cxn>
                <a:cxn ang="0">
                  <a:pos x="63" y="271"/>
                </a:cxn>
                <a:cxn ang="0">
                  <a:pos x="77" y="236"/>
                </a:cxn>
                <a:cxn ang="0">
                  <a:pos x="98" y="195"/>
                </a:cxn>
                <a:cxn ang="0">
                  <a:pos x="119" y="160"/>
                </a:cxn>
                <a:cxn ang="0">
                  <a:pos x="139" y="125"/>
                </a:cxn>
                <a:cxn ang="0">
                  <a:pos x="167" y="90"/>
                </a:cxn>
                <a:cxn ang="0">
                  <a:pos x="195" y="56"/>
                </a:cxn>
                <a:cxn ang="0">
                  <a:pos x="223" y="21"/>
                </a:cxn>
                <a:cxn ang="0">
                  <a:pos x="828" y="584"/>
                </a:cxn>
              </a:cxnLst>
              <a:rect l="0" t="0" r="r" b="b"/>
              <a:pathLst>
                <a:path w="1238" h="1405">
                  <a:moveTo>
                    <a:pt x="828" y="584"/>
                  </a:moveTo>
                  <a:lnTo>
                    <a:pt x="1238" y="1294"/>
                  </a:lnTo>
                  <a:lnTo>
                    <a:pt x="1224" y="1301"/>
                  </a:lnTo>
                  <a:lnTo>
                    <a:pt x="1210" y="1308"/>
                  </a:lnTo>
                  <a:lnTo>
                    <a:pt x="1196" y="1315"/>
                  </a:lnTo>
                  <a:lnTo>
                    <a:pt x="1182" y="1322"/>
                  </a:lnTo>
                  <a:lnTo>
                    <a:pt x="1176" y="1329"/>
                  </a:lnTo>
                  <a:lnTo>
                    <a:pt x="1162" y="1336"/>
                  </a:lnTo>
                  <a:lnTo>
                    <a:pt x="1148" y="1343"/>
                  </a:lnTo>
                  <a:lnTo>
                    <a:pt x="1134" y="1343"/>
                  </a:lnTo>
                  <a:lnTo>
                    <a:pt x="1120" y="1349"/>
                  </a:lnTo>
                  <a:lnTo>
                    <a:pt x="1106" y="1356"/>
                  </a:lnTo>
                  <a:lnTo>
                    <a:pt x="1092" y="1363"/>
                  </a:lnTo>
                  <a:lnTo>
                    <a:pt x="1078" y="1363"/>
                  </a:lnTo>
                  <a:lnTo>
                    <a:pt x="1064" y="1370"/>
                  </a:lnTo>
                  <a:lnTo>
                    <a:pt x="1050" y="1370"/>
                  </a:lnTo>
                  <a:lnTo>
                    <a:pt x="1036" y="1377"/>
                  </a:lnTo>
                  <a:lnTo>
                    <a:pt x="1023" y="1384"/>
                  </a:lnTo>
                  <a:lnTo>
                    <a:pt x="1009" y="1384"/>
                  </a:lnTo>
                  <a:lnTo>
                    <a:pt x="995" y="1384"/>
                  </a:lnTo>
                  <a:lnTo>
                    <a:pt x="981" y="1391"/>
                  </a:lnTo>
                  <a:lnTo>
                    <a:pt x="967" y="1391"/>
                  </a:lnTo>
                  <a:lnTo>
                    <a:pt x="953" y="1398"/>
                  </a:lnTo>
                  <a:lnTo>
                    <a:pt x="939" y="1398"/>
                  </a:lnTo>
                  <a:lnTo>
                    <a:pt x="925" y="1398"/>
                  </a:lnTo>
                  <a:lnTo>
                    <a:pt x="911" y="1398"/>
                  </a:lnTo>
                  <a:lnTo>
                    <a:pt x="897" y="1405"/>
                  </a:lnTo>
                  <a:lnTo>
                    <a:pt x="883" y="1405"/>
                  </a:lnTo>
                  <a:lnTo>
                    <a:pt x="870" y="1405"/>
                  </a:lnTo>
                  <a:lnTo>
                    <a:pt x="856" y="1405"/>
                  </a:lnTo>
                  <a:lnTo>
                    <a:pt x="842" y="1405"/>
                  </a:lnTo>
                  <a:lnTo>
                    <a:pt x="821" y="1405"/>
                  </a:lnTo>
                  <a:lnTo>
                    <a:pt x="807" y="1405"/>
                  </a:lnTo>
                  <a:lnTo>
                    <a:pt x="793" y="1405"/>
                  </a:lnTo>
                  <a:lnTo>
                    <a:pt x="779" y="1405"/>
                  </a:lnTo>
                  <a:lnTo>
                    <a:pt x="765" y="1405"/>
                  </a:lnTo>
                  <a:lnTo>
                    <a:pt x="751" y="1405"/>
                  </a:lnTo>
                  <a:lnTo>
                    <a:pt x="737" y="1398"/>
                  </a:lnTo>
                  <a:lnTo>
                    <a:pt x="724" y="1398"/>
                  </a:lnTo>
                  <a:lnTo>
                    <a:pt x="710" y="1398"/>
                  </a:lnTo>
                  <a:lnTo>
                    <a:pt x="696" y="1398"/>
                  </a:lnTo>
                  <a:lnTo>
                    <a:pt x="682" y="1391"/>
                  </a:lnTo>
                  <a:lnTo>
                    <a:pt x="668" y="1391"/>
                  </a:lnTo>
                  <a:lnTo>
                    <a:pt x="654" y="1384"/>
                  </a:lnTo>
                  <a:lnTo>
                    <a:pt x="640" y="1384"/>
                  </a:lnTo>
                  <a:lnTo>
                    <a:pt x="626" y="1384"/>
                  </a:lnTo>
                  <a:lnTo>
                    <a:pt x="612" y="1377"/>
                  </a:lnTo>
                  <a:lnTo>
                    <a:pt x="598" y="1370"/>
                  </a:lnTo>
                  <a:lnTo>
                    <a:pt x="584" y="1370"/>
                  </a:lnTo>
                  <a:lnTo>
                    <a:pt x="571" y="1363"/>
                  </a:lnTo>
                  <a:lnTo>
                    <a:pt x="557" y="1363"/>
                  </a:lnTo>
                  <a:lnTo>
                    <a:pt x="543" y="1356"/>
                  </a:lnTo>
                  <a:lnTo>
                    <a:pt x="529" y="1349"/>
                  </a:lnTo>
                  <a:lnTo>
                    <a:pt x="515" y="1343"/>
                  </a:lnTo>
                  <a:lnTo>
                    <a:pt x="501" y="1343"/>
                  </a:lnTo>
                  <a:lnTo>
                    <a:pt x="487" y="1336"/>
                  </a:lnTo>
                  <a:lnTo>
                    <a:pt x="473" y="1329"/>
                  </a:lnTo>
                  <a:lnTo>
                    <a:pt x="466" y="1322"/>
                  </a:lnTo>
                  <a:lnTo>
                    <a:pt x="452" y="1315"/>
                  </a:lnTo>
                  <a:lnTo>
                    <a:pt x="438" y="1308"/>
                  </a:lnTo>
                  <a:lnTo>
                    <a:pt x="425" y="1301"/>
                  </a:lnTo>
                  <a:lnTo>
                    <a:pt x="411" y="1294"/>
                  </a:lnTo>
                  <a:lnTo>
                    <a:pt x="404" y="1287"/>
                  </a:lnTo>
                  <a:lnTo>
                    <a:pt x="390" y="1280"/>
                  </a:lnTo>
                  <a:lnTo>
                    <a:pt x="376" y="1273"/>
                  </a:lnTo>
                  <a:lnTo>
                    <a:pt x="362" y="1266"/>
                  </a:lnTo>
                  <a:lnTo>
                    <a:pt x="355" y="1259"/>
                  </a:lnTo>
                  <a:lnTo>
                    <a:pt x="341" y="1245"/>
                  </a:lnTo>
                  <a:lnTo>
                    <a:pt x="327" y="1238"/>
                  </a:lnTo>
                  <a:lnTo>
                    <a:pt x="320" y="1231"/>
                  </a:lnTo>
                  <a:lnTo>
                    <a:pt x="306" y="1224"/>
                  </a:lnTo>
                  <a:lnTo>
                    <a:pt x="292" y="1210"/>
                  </a:lnTo>
                  <a:lnTo>
                    <a:pt x="285" y="1203"/>
                  </a:lnTo>
                  <a:lnTo>
                    <a:pt x="272" y="1196"/>
                  </a:lnTo>
                  <a:lnTo>
                    <a:pt x="265" y="1183"/>
                  </a:lnTo>
                  <a:lnTo>
                    <a:pt x="251" y="1176"/>
                  </a:lnTo>
                  <a:lnTo>
                    <a:pt x="244" y="1162"/>
                  </a:lnTo>
                  <a:lnTo>
                    <a:pt x="230" y="1155"/>
                  </a:lnTo>
                  <a:lnTo>
                    <a:pt x="223" y="1141"/>
                  </a:lnTo>
                  <a:lnTo>
                    <a:pt x="216" y="1134"/>
                  </a:lnTo>
                  <a:lnTo>
                    <a:pt x="202" y="1120"/>
                  </a:lnTo>
                  <a:lnTo>
                    <a:pt x="195" y="1113"/>
                  </a:lnTo>
                  <a:lnTo>
                    <a:pt x="188" y="1099"/>
                  </a:lnTo>
                  <a:lnTo>
                    <a:pt x="174" y="1092"/>
                  </a:lnTo>
                  <a:lnTo>
                    <a:pt x="167" y="1078"/>
                  </a:lnTo>
                  <a:lnTo>
                    <a:pt x="160" y="1064"/>
                  </a:lnTo>
                  <a:lnTo>
                    <a:pt x="153" y="1057"/>
                  </a:lnTo>
                  <a:lnTo>
                    <a:pt x="139" y="1043"/>
                  </a:lnTo>
                  <a:lnTo>
                    <a:pt x="132" y="1029"/>
                  </a:lnTo>
                  <a:lnTo>
                    <a:pt x="126" y="1016"/>
                  </a:lnTo>
                  <a:lnTo>
                    <a:pt x="119" y="1009"/>
                  </a:lnTo>
                  <a:lnTo>
                    <a:pt x="112" y="995"/>
                  </a:lnTo>
                  <a:lnTo>
                    <a:pt x="105" y="981"/>
                  </a:lnTo>
                  <a:lnTo>
                    <a:pt x="98" y="967"/>
                  </a:lnTo>
                  <a:lnTo>
                    <a:pt x="91" y="953"/>
                  </a:lnTo>
                  <a:lnTo>
                    <a:pt x="84" y="946"/>
                  </a:lnTo>
                  <a:lnTo>
                    <a:pt x="77" y="932"/>
                  </a:lnTo>
                  <a:lnTo>
                    <a:pt x="70" y="918"/>
                  </a:lnTo>
                  <a:lnTo>
                    <a:pt x="70" y="904"/>
                  </a:lnTo>
                  <a:lnTo>
                    <a:pt x="63" y="890"/>
                  </a:lnTo>
                  <a:lnTo>
                    <a:pt x="56" y="876"/>
                  </a:lnTo>
                  <a:lnTo>
                    <a:pt x="49" y="863"/>
                  </a:lnTo>
                  <a:lnTo>
                    <a:pt x="49" y="849"/>
                  </a:lnTo>
                  <a:lnTo>
                    <a:pt x="42" y="835"/>
                  </a:lnTo>
                  <a:lnTo>
                    <a:pt x="35" y="821"/>
                  </a:lnTo>
                  <a:lnTo>
                    <a:pt x="35" y="807"/>
                  </a:lnTo>
                  <a:lnTo>
                    <a:pt x="28" y="793"/>
                  </a:lnTo>
                  <a:lnTo>
                    <a:pt x="28" y="779"/>
                  </a:lnTo>
                  <a:lnTo>
                    <a:pt x="21" y="765"/>
                  </a:lnTo>
                  <a:lnTo>
                    <a:pt x="21" y="751"/>
                  </a:lnTo>
                  <a:lnTo>
                    <a:pt x="14" y="737"/>
                  </a:lnTo>
                  <a:lnTo>
                    <a:pt x="14" y="723"/>
                  </a:lnTo>
                  <a:lnTo>
                    <a:pt x="14" y="709"/>
                  </a:lnTo>
                  <a:lnTo>
                    <a:pt x="7" y="696"/>
                  </a:lnTo>
                  <a:lnTo>
                    <a:pt x="7" y="682"/>
                  </a:lnTo>
                  <a:lnTo>
                    <a:pt x="7" y="668"/>
                  </a:lnTo>
                  <a:lnTo>
                    <a:pt x="7" y="654"/>
                  </a:lnTo>
                  <a:lnTo>
                    <a:pt x="0" y="640"/>
                  </a:lnTo>
                  <a:lnTo>
                    <a:pt x="0" y="626"/>
                  </a:lnTo>
                  <a:lnTo>
                    <a:pt x="0" y="612"/>
                  </a:lnTo>
                  <a:lnTo>
                    <a:pt x="0" y="598"/>
                  </a:lnTo>
                  <a:lnTo>
                    <a:pt x="0" y="584"/>
                  </a:lnTo>
                  <a:lnTo>
                    <a:pt x="0" y="570"/>
                  </a:lnTo>
                  <a:lnTo>
                    <a:pt x="0" y="556"/>
                  </a:lnTo>
                  <a:lnTo>
                    <a:pt x="0" y="543"/>
                  </a:lnTo>
                  <a:lnTo>
                    <a:pt x="0" y="522"/>
                  </a:lnTo>
                  <a:lnTo>
                    <a:pt x="7" y="508"/>
                  </a:lnTo>
                  <a:lnTo>
                    <a:pt x="7" y="494"/>
                  </a:lnTo>
                  <a:lnTo>
                    <a:pt x="7" y="480"/>
                  </a:lnTo>
                  <a:lnTo>
                    <a:pt x="7" y="466"/>
                  </a:lnTo>
                  <a:lnTo>
                    <a:pt x="14" y="452"/>
                  </a:lnTo>
                  <a:lnTo>
                    <a:pt x="14" y="438"/>
                  </a:lnTo>
                  <a:lnTo>
                    <a:pt x="14" y="424"/>
                  </a:lnTo>
                  <a:lnTo>
                    <a:pt x="21" y="410"/>
                  </a:lnTo>
                  <a:lnTo>
                    <a:pt x="21" y="396"/>
                  </a:lnTo>
                  <a:lnTo>
                    <a:pt x="28" y="383"/>
                  </a:lnTo>
                  <a:lnTo>
                    <a:pt x="28" y="369"/>
                  </a:lnTo>
                  <a:lnTo>
                    <a:pt x="35" y="355"/>
                  </a:lnTo>
                  <a:lnTo>
                    <a:pt x="35" y="341"/>
                  </a:lnTo>
                  <a:lnTo>
                    <a:pt x="42" y="327"/>
                  </a:lnTo>
                  <a:lnTo>
                    <a:pt x="49" y="313"/>
                  </a:lnTo>
                  <a:lnTo>
                    <a:pt x="49" y="299"/>
                  </a:lnTo>
                  <a:lnTo>
                    <a:pt x="56" y="285"/>
                  </a:lnTo>
                  <a:lnTo>
                    <a:pt x="63" y="271"/>
                  </a:lnTo>
                  <a:lnTo>
                    <a:pt x="70" y="264"/>
                  </a:lnTo>
                  <a:lnTo>
                    <a:pt x="70" y="250"/>
                  </a:lnTo>
                  <a:lnTo>
                    <a:pt x="77" y="236"/>
                  </a:lnTo>
                  <a:lnTo>
                    <a:pt x="84" y="223"/>
                  </a:lnTo>
                  <a:lnTo>
                    <a:pt x="91" y="209"/>
                  </a:lnTo>
                  <a:lnTo>
                    <a:pt x="98" y="195"/>
                  </a:lnTo>
                  <a:lnTo>
                    <a:pt x="105" y="181"/>
                  </a:lnTo>
                  <a:lnTo>
                    <a:pt x="112" y="174"/>
                  </a:lnTo>
                  <a:lnTo>
                    <a:pt x="119" y="160"/>
                  </a:lnTo>
                  <a:lnTo>
                    <a:pt x="126" y="146"/>
                  </a:lnTo>
                  <a:lnTo>
                    <a:pt x="132" y="132"/>
                  </a:lnTo>
                  <a:lnTo>
                    <a:pt x="139" y="125"/>
                  </a:lnTo>
                  <a:lnTo>
                    <a:pt x="153" y="111"/>
                  </a:lnTo>
                  <a:lnTo>
                    <a:pt x="160" y="97"/>
                  </a:lnTo>
                  <a:lnTo>
                    <a:pt x="167" y="90"/>
                  </a:lnTo>
                  <a:lnTo>
                    <a:pt x="174" y="76"/>
                  </a:lnTo>
                  <a:lnTo>
                    <a:pt x="188" y="63"/>
                  </a:lnTo>
                  <a:lnTo>
                    <a:pt x="195" y="56"/>
                  </a:lnTo>
                  <a:lnTo>
                    <a:pt x="202" y="42"/>
                  </a:lnTo>
                  <a:lnTo>
                    <a:pt x="216" y="35"/>
                  </a:lnTo>
                  <a:lnTo>
                    <a:pt x="223" y="21"/>
                  </a:lnTo>
                  <a:lnTo>
                    <a:pt x="230" y="14"/>
                  </a:lnTo>
                  <a:lnTo>
                    <a:pt x="244" y="0"/>
                  </a:lnTo>
                  <a:lnTo>
                    <a:pt x="828" y="58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09" name="Freeform 13"/>
            <p:cNvSpPr>
              <a:spLocks/>
            </p:cNvSpPr>
            <p:nvPr/>
          </p:nvSpPr>
          <p:spPr bwMode="auto">
            <a:xfrm>
              <a:off x="2776" y="2755"/>
              <a:ext cx="606" cy="839"/>
            </a:xfrm>
            <a:custGeom>
              <a:avLst/>
              <a:gdLst/>
              <a:ahLst/>
              <a:cxnLst>
                <a:cxn ang="0">
                  <a:pos x="410" y="710"/>
                </a:cxn>
                <a:cxn ang="0">
                  <a:pos x="417" y="703"/>
                </a:cxn>
                <a:cxn ang="0">
                  <a:pos x="431" y="696"/>
                </a:cxn>
                <a:cxn ang="0">
                  <a:pos x="445" y="689"/>
                </a:cxn>
                <a:cxn ang="0">
                  <a:pos x="459" y="682"/>
                </a:cxn>
                <a:cxn ang="0">
                  <a:pos x="466" y="675"/>
                </a:cxn>
                <a:cxn ang="0">
                  <a:pos x="480" y="661"/>
                </a:cxn>
                <a:cxn ang="0">
                  <a:pos x="494" y="654"/>
                </a:cxn>
                <a:cxn ang="0">
                  <a:pos x="501" y="647"/>
                </a:cxn>
                <a:cxn ang="0">
                  <a:pos x="514" y="640"/>
                </a:cxn>
                <a:cxn ang="0">
                  <a:pos x="528" y="626"/>
                </a:cxn>
                <a:cxn ang="0">
                  <a:pos x="535" y="619"/>
                </a:cxn>
                <a:cxn ang="0">
                  <a:pos x="549" y="612"/>
                </a:cxn>
                <a:cxn ang="0">
                  <a:pos x="0" y="0"/>
                </a:cxn>
                <a:cxn ang="0">
                  <a:pos x="410" y="710"/>
                </a:cxn>
              </a:cxnLst>
              <a:rect l="0" t="0" r="r" b="b"/>
              <a:pathLst>
                <a:path w="549" h="710">
                  <a:moveTo>
                    <a:pt x="410" y="710"/>
                  </a:moveTo>
                  <a:lnTo>
                    <a:pt x="417" y="703"/>
                  </a:lnTo>
                  <a:lnTo>
                    <a:pt x="431" y="696"/>
                  </a:lnTo>
                  <a:lnTo>
                    <a:pt x="445" y="689"/>
                  </a:lnTo>
                  <a:lnTo>
                    <a:pt x="459" y="682"/>
                  </a:lnTo>
                  <a:lnTo>
                    <a:pt x="466" y="675"/>
                  </a:lnTo>
                  <a:lnTo>
                    <a:pt x="480" y="661"/>
                  </a:lnTo>
                  <a:lnTo>
                    <a:pt x="494" y="654"/>
                  </a:lnTo>
                  <a:lnTo>
                    <a:pt x="501" y="647"/>
                  </a:lnTo>
                  <a:lnTo>
                    <a:pt x="514" y="640"/>
                  </a:lnTo>
                  <a:lnTo>
                    <a:pt x="528" y="626"/>
                  </a:lnTo>
                  <a:lnTo>
                    <a:pt x="535" y="619"/>
                  </a:lnTo>
                  <a:lnTo>
                    <a:pt x="549" y="612"/>
                  </a:lnTo>
                  <a:lnTo>
                    <a:pt x="0" y="0"/>
                  </a:lnTo>
                  <a:lnTo>
                    <a:pt x="410" y="710"/>
                  </a:lnTo>
                  <a:close/>
                </a:path>
              </a:pathLst>
            </a:custGeom>
            <a:gradFill rotWithShape="1">
              <a:gsLst>
                <a:gs pos="0">
                  <a:srgbClr val="7DD5FF">
                    <a:gamma/>
                    <a:shade val="46275"/>
                    <a:invGamma/>
                  </a:srgbClr>
                </a:gs>
                <a:gs pos="100000">
                  <a:srgbClr val="7DD5FF"/>
                </a:gs>
              </a:gsLst>
              <a:lin ang="2700000" scaled="1"/>
            </a:gradFill>
            <a:ln w="11176">
              <a:solidFill>
                <a:srgbClr val="7DD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10" name="Freeform 14"/>
            <p:cNvSpPr>
              <a:spLocks/>
            </p:cNvSpPr>
            <p:nvPr/>
          </p:nvSpPr>
          <p:spPr bwMode="auto">
            <a:xfrm>
              <a:off x="2776" y="2755"/>
              <a:ext cx="606" cy="8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612"/>
                </a:cxn>
                <a:cxn ang="0">
                  <a:pos x="535" y="619"/>
                </a:cxn>
                <a:cxn ang="0">
                  <a:pos x="528" y="626"/>
                </a:cxn>
                <a:cxn ang="0">
                  <a:pos x="514" y="640"/>
                </a:cxn>
                <a:cxn ang="0">
                  <a:pos x="501" y="647"/>
                </a:cxn>
                <a:cxn ang="0">
                  <a:pos x="494" y="654"/>
                </a:cxn>
                <a:cxn ang="0">
                  <a:pos x="480" y="661"/>
                </a:cxn>
                <a:cxn ang="0">
                  <a:pos x="466" y="675"/>
                </a:cxn>
                <a:cxn ang="0">
                  <a:pos x="459" y="682"/>
                </a:cxn>
                <a:cxn ang="0">
                  <a:pos x="445" y="689"/>
                </a:cxn>
                <a:cxn ang="0">
                  <a:pos x="431" y="696"/>
                </a:cxn>
                <a:cxn ang="0">
                  <a:pos x="417" y="703"/>
                </a:cxn>
                <a:cxn ang="0">
                  <a:pos x="410" y="710"/>
                </a:cxn>
                <a:cxn ang="0">
                  <a:pos x="0" y="0"/>
                </a:cxn>
              </a:cxnLst>
              <a:rect l="0" t="0" r="r" b="b"/>
              <a:pathLst>
                <a:path w="549" h="710">
                  <a:moveTo>
                    <a:pt x="0" y="0"/>
                  </a:moveTo>
                  <a:lnTo>
                    <a:pt x="549" y="612"/>
                  </a:lnTo>
                  <a:lnTo>
                    <a:pt x="535" y="619"/>
                  </a:lnTo>
                  <a:lnTo>
                    <a:pt x="528" y="626"/>
                  </a:lnTo>
                  <a:lnTo>
                    <a:pt x="514" y="640"/>
                  </a:lnTo>
                  <a:lnTo>
                    <a:pt x="501" y="647"/>
                  </a:lnTo>
                  <a:lnTo>
                    <a:pt x="494" y="654"/>
                  </a:lnTo>
                  <a:lnTo>
                    <a:pt x="480" y="661"/>
                  </a:lnTo>
                  <a:lnTo>
                    <a:pt x="466" y="675"/>
                  </a:lnTo>
                  <a:lnTo>
                    <a:pt x="459" y="682"/>
                  </a:lnTo>
                  <a:lnTo>
                    <a:pt x="445" y="689"/>
                  </a:lnTo>
                  <a:lnTo>
                    <a:pt x="431" y="696"/>
                  </a:lnTo>
                  <a:lnTo>
                    <a:pt x="417" y="703"/>
                  </a:lnTo>
                  <a:lnTo>
                    <a:pt x="410" y="71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11" name="Freeform 15"/>
            <p:cNvSpPr>
              <a:spLocks/>
            </p:cNvSpPr>
            <p:nvPr/>
          </p:nvSpPr>
          <p:spPr bwMode="auto">
            <a:xfrm>
              <a:off x="2776" y="2755"/>
              <a:ext cx="791" cy="7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397"/>
                </a:cxn>
                <a:cxn ang="0">
                  <a:pos x="709" y="411"/>
                </a:cxn>
                <a:cxn ang="0">
                  <a:pos x="702" y="425"/>
                </a:cxn>
                <a:cxn ang="0">
                  <a:pos x="695" y="432"/>
                </a:cxn>
                <a:cxn ang="0">
                  <a:pos x="688" y="445"/>
                </a:cxn>
                <a:cxn ang="0">
                  <a:pos x="681" y="459"/>
                </a:cxn>
                <a:cxn ang="0">
                  <a:pos x="667" y="473"/>
                </a:cxn>
                <a:cxn ang="0">
                  <a:pos x="660" y="480"/>
                </a:cxn>
                <a:cxn ang="0">
                  <a:pos x="653" y="494"/>
                </a:cxn>
                <a:cxn ang="0">
                  <a:pos x="647" y="508"/>
                </a:cxn>
                <a:cxn ang="0">
                  <a:pos x="633" y="515"/>
                </a:cxn>
                <a:cxn ang="0">
                  <a:pos x="626" y="529"/>
                </a:cxn>
                <a:cxn ang="0">
                  <a:pos x="619" y="536"/>
                </a:cxn>
                <a:cxn ang="0">
                  <a:pos x="605" y="550"/>
                </a:cxn>
                <a:cxn ang="0">
                  <a:pos x="598" y="557"/>
                </a:cxn>
                <a:cxn ang="0">
                  <a:pos x="591" y="571"/>
                </a:cxn>
                <a:cxn ang="0">
                  <a:pos x="577" y="578"/>
                </a:cxn>
                <a:cxn ang="0">
                  <a:pos x="570" y="592"/>
                </a:cxn>
                <a:cxn ang="0">
                  <a:pos x="556" y="599"/>
                </a:cxn>
                <a:cxn ang="0">
                  <a:pos x="549" y="612"/>
                </a:cxn>
                <a:cxn ang="0">
                  <a:pos x="0" y="0"/>
                </a:cxn>
              </a:cxnLst>
              <a:rect l="0" t="0" r="r" b="b"/>
              <a:pathLst>
                <a:path w="716" h="612">
                  <a:moveTo>
                    <a:pt x="0" y="0"/>
                  </a:moveTo>
                  <a:lnTo>
                    <a:pt x="716" y="397"/>
                  </a:lnTo>
                  <a:lnTo>
                    <a:pt x="709" y="411"/>
                  </a:lnTo>
                  <a:lnTo>
                    <a:pt x="702" y="425"/>
                  </a:lnTo>
                  <a:lnTo>
                    <a:pt x="695" y="432"/>
                  </a:lnTo>
                  <a:lnTo>
                    <a:pt x="688" y="445"/>
                  </a:lnTo>
                  <a:lnTo>
                    <a:pt x="681" y="459"/>
                  </a:lnTo>
                  <a:lnTo>
                    <a:pt x="667" y="473"/>
                  </a:lnTo>
                  <a:lnTo>
                    <a:pt x="660" y="480"/>
                  </a:lnTo>
                  <a:lnTo>
                    <a:pt x="653" y="494"/>
                  </a:lnTo>
                  <a:lnTo>
                    <a:pt x="647" y="508"/>
                  </a:lnTo>
                  <a:lnTo>
                    <a:pt x="633" y="515"/>
                  </a:lnTo>
                  <a:lnTo>
                    <a:pt x="626" y="529"/>
                  </a:lnTo>
                  <a:lnTo>
                    <a:pt x="619" y="536"/>
                  </a:lnTo>
                  <a:lnTo>
                    <a:pt x="605" y="550"/>
                  </a:lnTo>
                  <a:lnTo>
                    <a:pt x="598" y="557"/>
                  </a:lnTo>
                  <a:lnTo>
                    <a:pt x="591" y="571"/>
                  </a:lnTo>
                  <a:lnTo>
                    <a:pt x="577" y="578"/>
                  </a:lnTo>
                  <a:lnTo>
                    <a:pt x="570" y="592"/>
                  </a:lnTo>
                  <a:lnTo>
                    <a:pt x="556" y="599"/>
                  </a:lnTo>
                  <a:lnTo>
                    <a:pt x="549" y="61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C0">
                    <a:gamma/>
                    <a:shade val="46275"/>
                    <a:invGamma/>
                  </a:srgbClr>
                </a:gs>
                <a:gs pos="100000">
                  <a:srgbClr val="0080C0"/>
                </a:gs>
              </a:gsLst>
              <a:lin ang="2700000" scaled="1"/>
            </a:gradFill>
            <a:ln w="11176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12" name="Freeform 16"/>
            <p:cNvSpPr>
              <a:spLocks/>
            </p:cNvSpPr>
            <p:nvPr/>
          </p:nvSpPr>
          <p:spPr bwMode="auto">
            <a:xfrm>
              <a:off x="2776" y="2755"/>
              <a:ext cx="791" cy="7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16" y="397"/>
                </a:cxn>
                <a:cxn ang="0">
                  <a:pos x="709" y="411"/>
                </a:cxn>
                <a:cxn ang="0">
                  <a:pos x="702" y="425"/>
                </a:cxn>
                <a:cxn ang="0">
                  <a:pos x="695" y="432"/>
                </a:cxn>
                <a:cxn ang="0">
                  <a:pos x="688" y="445"/>
                </a:cxn>
                <a:cxn ang="0">
                  <a:pos x="681" y="459"/>
                </a:cxn>
                <a:cxn ang="0">
                  <a:pos x="667" y="473"/>
                </a:cxn>
                <a:cxn ang="0">
                  <a:pos x="660" y="480"/>
                </a:cxn>
                <a:cxn ang="0">
                  <a:pos x="653" y="494"/>
                </a:cxn>
                <a:cxn ang="0">
                  <a:pos x="647" y="508"/>
                </a:cxn>
                <a:cxn ang="0">
                  <a:pos x="633" y="515"/>
                </a:cxn>
                <a:cxn ang="0">
                  <a:pos x="626" y="529"/>
                </a:cxn>
                <a:cxn ang="0">
                  <a:pos x="619" y="536"/>
                </a:cxn>
                <a:cxn ang="0">
                  <a:pos x="605" y="550"/>
                </a:cxn>
                <a:cxn ang="0">
                  <a:pos x="598" y="557"/>
                </a:cxn>
                <a:cxn ang="0">
                  <a:pos x="591" y="571"/>
                </a:cxn>
                <a:cxn ang="0">
                  <a:pos x="577" y="578"/>
                </a:cxn>
                <a:cxn ang="0">
                  <a:pos x="570" y="592"/>
                </a:cxn>
                <a:cxn ang="0">
                  <a:pos x="556" y="599"/>
                </a:cxn>
                <a:cxn ang="0">
                  <a:pos x="549" y="612"/>
                </a:cxn>
                <a:cxn ang="0">
                  <a:pos x="0" y="0"/>
                </a:cxn>
              </a:cxnLst>
              <a:rect l="0" t="0" r="r" b="b"/>
              <a:pathLst>
                <a:path w="716" h="612">
                  <a:moveTo>
                    <a:pt x="0" y="0"/>
                  </a:moveTo>
                  <a:lnTo>
                    <a:pt x="716" y="397"/>
                  </a:lnTo>
                  <a:lnTo>
                    <a:pt x="709" y="411"/>
                  </a:lnTo>
                  <a:lnTo>
                    <a:pt x="702" y="425"/>
                  </a:lnTo>
                  <a:lnTo>
                    <a:pt x="695" y="432"/>
                  </a:lnTo>
                  <a:lnTo>
                    <a:pt x="688" y="445"/>
                  </a:lnTo>
                  <a:lnTo>
                    <a:pt x="681" y="459"/>
                  </a:lnTo>
                  <a:lnTo>
                    <a:pt x="667" y="473"/>
                  </a:lnTo>
                  <a:lnTo>
                    <a:pt x="660" y="480"/>
                  </a:lnTo>
                  <a:lnTo>
                    <a:pt x="653" y="494"/>
                  </a:lnTo>
                  <a:lnTo>
                    <a:pt x="647" y="508"/>
                  </a:lnTo>
                  <a:lnTo>
                    <a:pt x="633" y="515"/>
                  </a:lnTo>
                  <a:lnTo>
                    <a:pt x="626" y="529"/>
                  </a:lnTo>
                  <a:lnTo>
                    <a:pt x="619" y="536"/>
                  </a:lnTo>
                  <a:lnTo>
                    <a:pt x="605" y="550"/>
                  </a:lnTo>
                  <a:lnTo>
                    <a:pt x="598" y="557"/>
                  </a:lnTo>
                  <a:lnTo>
                    <a:pt x="591" y="571"/>
                  </a:lnTo>
                  <a:lnTo>
                    <a:pt x="577" y="578"/>
                  </a:lnTo>
                  <a:lnTo>
                    <a:pt x="570" y="592"/>
                  </a:lnTo>
                  <a:lnTo>
                    <a:pt x="556" y="599"/>
                  </a:lnTo>
                  <a:lnTo>
                    <a:pt x="549" y="61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13" name="Freeform 17"/>
            <p:cNvSpPr>
              <a:spLocks/>
            </p:cNvSpPr>
            <p:nvPr/>
          </p:nvSpPr>
          <p:spPr bwMode="auto">
            <a:xfrm>
              <a:off x="2776" y="2755"/>
              <a:ext cx="906" cy="4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0" y="0"/>
                </a:cxn>
                <a:cxn ang="0">
                  <a:pos x="820" y="14"/>
                </a:cxn>
                <a:cxn ang="0">
                  <a:pos x="820" y="28"/>
                </a:cxn>
                <a:cxn ang="0">
                  <a:pos x="820" y="42"/>
                </a:cxn>
                <a:cxn ang="0">
                  <a:pos x="820" y="56"/>
                </a:cxn>
                <a:cxn ang="0">
                  <a:pos x="813" y="70"/>
                </a:cxn>
                <a:cxn ang="0">
                  <a:pos x="813" y="84"/>
                </a:cxn>
                <a:cxn ang="0">
                  <a:pos x="813" y="98"/>
                </a:cxn>
                <a:cxn ang="0">
                  <a:pos x="813" y="112"/>
                </a:cxn>
                <a:cxn ang="0">
                  <a:pos x="806" y="125"/>
                </a:cxn>
                <a:cxn ang="0">
                  <a:pos x="806" y="139"/>
                </a:cxn>
                <a:cxn ang="0">
                  <a:pos x="806" y="153"/>
                </a:cxn>
                <a:cxn ang="0">
                  <a:pos x="800" y="167"/>
                </a:cxn>
                <a:cxn ang="0">
                  <a:pos x="800" y="181"/>
                </a:cxn>
                <a:cxn ang="0">
                  <a:pos x="793" y="195"/>
                </a:cxn>
                <a:cxn ang="0">
                  <a:pos x="793" y="209"/>
                </a:cxn>
                <a:cxn ang="0">
                  <a:pos x="786" y="223"/>
                </a:cxn>
                <a:cxn ang="0">
                  <a:pos x="786" y="237"/>
                </a:cxn>
                <a:cxn ang="0">
                  <a:pos x="779" y="251"/>
                </a:cxn>
                <a:cxn ang="0">
                  <a:pos x="772" y="265"/>
                </a:cxn>
                <a:cxn ang="0">
                  <a:pos x="772" y="279"/>
                </a:cxn>
                <a:cxn ang="0">
                  <a:pos x="765" y="292"/>
                </a:cxn>
                <a:cxn ang="0">
                  <a:pos x="758" y="306"/>
                </a:cxn>
                <a:cxn ang="0">
                  <a:pos x="751" y="320"/>
                </a:cxn>
                <a:cxn ang="0">
                  <a:pos x="751" y="334"/>
                </a:cxn>
                <a:cxn ang="0">
                  <a:pos x="744" y="348"/>
                </a:cxn>
                <a:cxn ang="0">
                  <a:pos x="737" y="362"/>
                </a:cxn>
                <a:cxn ang="0">
                  <a:pos x="730" y="369"/>
                </a:cxn>
                <a:cxn ang="0">
                  <a:pos x="723" y="383"/>
                </a:cxn>
                <a:cxn ang="0">
                  <a:pos x="716" y="397"/>
                </a:cxn>
                <a:cxn ang="0">
                  <a:pos x="0" y="0"/>
                </a:cxn>
              </a:cxnLst>
              <a:rect l="0" t="0" r="r" b="b"/>
              <a:pathLst>
                <a:path w="820" h="397">
                  <a:moveTo>
                    <a:pt x="0" y="0"/>
                  </a:moveTo>
                  <a:lnTo>
                    <a:pt x="820" y="0"/>
                  </a:lnTo>
                  <a:lnTo>
                    <a:pt x="820" y="14"/>
                  </a:lnTo>
                  <a:lnTo>
                    <a:pt x="820" y="28"/>
                  </a:lnTo>
                  <a:lnTo>
                    <a:pt x="820" y="42"/>
                  </a:lnTo>
                  <a:lnTo>
                    <a:pt x="820" y="56"/>
                  </a:lnTo>
                  <a:lnTo>
                    <a:pt x="813" y="70"/>
                  </a:lnTo>
                  <a:lnTo>
                    <a:pt x="813" y="84"/>
                  </a:lnTo>
                  <a:lnTo>
                    <a:pt x="813" y="98"/>
                  </a:lnTo>
                  <a:lnTo>
                    <a:pt x="813" y="112"/>
                  </a:lnTo>
                  <a:lnTo>
                    <a:pt x="806" y="125"/>
                  </a:lnTo>
                  <a:lnTo>
                    <a:pt x="806" y="139"/>
                  </a:lnTo>
                  <a:lnTo>
                    <a:pt x="806" y="153"/>
                  </a:lnTo>
                  <a:lnTo>
                    <a:pt x="800" y="167"/>
                  </a:lnTo>
                  <a:lnTo>
                    <a:pt x="800" y="181"/>
                  </a:lnTo>
                  <a:lnTo>
                    <a:pt x="793" y="195"/>
                  </a:lnTo>
                  <a:lnTo>
                    <a:pt x="793" y="209"/>
                  </a:lnTo>
                  <a:lnTo>
                    <a:pt x="786" y="223"/>
                  </a:lnTo>
                  <a:lnTo>
                    <a:pt x="786" y="237"/>
                  </a:lnTo>
                  <a:lnTo>
                    <a:pt x="779" y="251"/>
                  </a:lnTo>
                  <a:lnTo>
                    <a:pt x="772" y="265"/>
                  </a:lnTo>
                  <a:lnTo>
                    <a:pt x="772" y="279"/>
                  </a:lnTo>
                  <a:lnTo>
                    <a:pt x="765" y="292"/>
                  </a:lnTo>
                  <a:lnTo>
                    <a:pt x="758" y="306"/>
                  </a:lnTo>
                  <a:lnTo>
                    <a:pt x="751" y="320"/>
                  </a:lnTo>
                  <a:lnTo>
                    <a:pt x="751" y="334"/>
                  </a:lnTo>
                  <a:lnTo>
                    <a:pt x="744" y="348"/>
                  </a:lnTo>
                  <a:lnTo>
                    <a:pt x="737" y="362"/>
                  </a:lnTo>
                  <a:lnTo>
                    <a:pt x="730" y="369"/>
                  </a:lnTo>
                  <a:lnTo>
                    <a:pt x="723" y="383"/>
                  </a:lnTo>
                  <a:lnTo>
                    <a:pt x="716" y="39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B9F">
                    <a:gamma/>
                    <a:shade val="46275"/>
                    <a:invGamma/>
                  </a:srgbClr>
                </a:gs>
                <a:gs pos="100000">
                  <a:srgbClr val="006B9F"/>
                </a:gs>
              </a:gsLst>
              <a:lin ang="2700000" scaled="1"/>
            </a:gradFill>
            <a:ln w="11176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14" name="Freeform 18"/>
            <p:cNvSpPr>
              <a:spLocks/>
            </p:cNvSpPr>
            <p:nvPr/>
          </p:nvSpPr>
          <p:spPr bwMode="auto">
            <a:xfrm>
              <a:off x="2776" y="2755"/>
              <a:ext cx="906" cy="4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0" y="0"/>
                </a:cxn>
                <a:cxn ang="0">
                  <a:pos x="820" y="14"/>
                </a:cxn>
                <a:cxn ang="0">
                  <a:pos x="820" y="28"/>
                </a:cxn>
                <a:cxn ang="0">
                  <a:pos x="820" y="42"/>
                </a:cxn>
                <a:cxn ang="0">
                  <a:pos x="820" y="56"/>
                </a:cxn>
                <a:cxn ang="0">
                  <a:pos x="813" y="70"/>
                </a:cxn>
                <a:cxn ang="0">
                  <a:pos x="813" y="84"/>
                </a:cxn>
                <a:cxn ang="0">
                  <a:pos x="813" y="98"/>
                </a:cxn>
                <a:cxn ang="0">
                  <a:pos x="813" y="112"/>
                </a:cxn>
                <a:cxn ang="0">
                  <a:pos x="806" y="125"/>
                </a:cxn>
                <a:cxn ang="0">
                  <a:pos x="806" y="139"/>
                </a:cxn>
                <a:cxn ang="0">
                  <a:pos x="806" y="153"/>
                </a:cxn>
                <a:cxn ang="0">
                  <a:pos x="800" y="167"/>
                </a:cxn>
                <a:cxn ang="0">
                  <a:pos x="800" y="181"/>
                </a:cxn>
                <a:cxn ang="0">
                  <a:pos x="793" y="195"/>
                </a:cxn>
                <a:cxn ang="0">
                  <a:pos x="793" y="209"/>
                </a:cxn>
                <a:cxn ang="0">
                  <a:pos x="786" y="223"/>
                </a:cxn>
                <a:cxn ang="0">
                  <a:pos x="786" y="237"/>
                </a:cxn>
                <a:cxn ang="0">
                  <a:pos x="779" y="251"/>
                </a:cxn>
                <a:cxn ang="0">
                  <a:pos x="772" y="265"/>
                </a:cxn>
                <a:cxn ang="0">
                  <a:pos x="772" y="279"/>
                </a:cxn>
                <a:cxn ang="0">
                  <a:pos x="765" y="292"/>
                </a:cxn>
                <a:cxn ang="0">
                  <a:pos x="758" y="306"/>
                </a:cxn>
                <a:cxn ang="0">
                  <a:pos x="751" y="320"/>
                </a:cxn>
                <a:cxn ang="0">
                  <a:pos x="751" y="334"/>
                </a:cxn>
                <a:cxn ang="0">
                  <a:pos x="744" y="348"/>
                </a:cxn>
                <a:cxn ang="0">
                  <a:pos x="737" y="362"/>
                </a:cxn>
                <a:cxn ang="0">
                  <a:pos x="730" y="369"/>
                </a:cxn>
                <a:cxn ang="0">
                  <a:pos x="723" y="383"/>
                </a:cxn>
                <a:cxn ang="0">
                  <a:pos x="716" y="397"/>
                </a:cxn>
                <a:cxn ang="0">
                  <a:pos x="0" y="0"/>
                </a:cxn>
              </a:cxnLst>
              <a:rect l="0" t="0" r="r" b="b"/>
              <a:pathLst>
                <a:path w="820" h="397">
                  <a:moveTo>
                    <a:pt x="0" y="0"/>
                  </a:moveTo>
                  <a:lnTo>
                    <a:pt x="820" y="0"/>
                  </a:lnTo>
                  <a:lnTo>
                    <a:pt x="820" y="14"/>
                  </a:lnTo>
                  <a:lnTo>
                    <a:pt x="820" y="28"/>
                  </a:lnTo>
                  <a:lnTo>
                    <a:pt x="820" y="42"/>
                  </a:lnTo>
                  <a:lnTo>
                    <a:pt x="820" y="56"/>
                  </a:lnTo>
                  <a:lnTo>
                    <a:pt x="813" y="70"/>
                  </a:lnTo>
                  <a:lnTo>
                    <a:pt x="813" y="84"/>
                  </a:lnTo>
                  <a:lnTo>
                    <a:pt x="813" y="98"/>
                  </a:lnTo>
                  <a:lnTo>
                    <a:pt x="813" y="112"/>
                  </a:lnTo>
                  <a:lnTo>
                    <a:pt x="806" y="125"/>
                  </a:lnTo>
                  <a:lnTo>
                    <a:pt x="806" y="139"/>
                  </a:lnTo>
                  <a:lnTo>
                    <a:pt x="806" y="153"/>
                  </a:lnTo>
                  <a:lnTo>
                    <a:pt x="800" y="167"/>
                  </a:lnTo>
                  <a:lnTo>
                    <a:pt x="800" y="181"/>
                  </a:lnTo>
                  <a:lnTo>
                    <a:pt x="793" y="195"/>
                  </a:lnTo>
                  <a:lnTo>
                    <a:pt x="793" y="209"/>
                  </a:lnTo>
                  <a:lnTo>
                    <a:pt x="786" y="223"/>
                  </a:lnTo>
                  <a:lnTo>
                    <a:pt x="786" y="237"/>
                  </a:lnTo>
                  <a:lnTo>
                    <a:pt x="779" y="251"/>
                  </a:lnTo>
                  <a:lnTo>
                    <a:pt x="772" y="265"/>
                  </a:lnTo>
                  <a:lnTo>
                    <a:pt x="772" y="279"/>
                  </a:lnTo>
                  <a:lnTo>
                    <a:pt x="765" y="292"/>
                  </a:lnTo>
                  <a:lnTo>
                    <a:pt x="758" y="306"/>
                  </a:lnTo>
                  <a:lnTo>
                    <a:pt x="751" y="320"/>
                  </a:lnTo>
                  <a:lnTo>
                    <a:pt x="751" y="334"/>
                  </a:lnTo>
                  <a:lnTo>
                    <a:pt x="744" y="348"/>
                  </a:lnTo>
                  <a:lnTo>
                    <a:pt x="737" y="362"/>
                  </a:lnTo>
                  <a:lnTo>
                    <a:pt x="730" y="369"/>
                  </a:lnTo>
                  <a:lnTo>
                    <a:pt x="723" y="383"/>
                  </a:lnTo>
                  <a:lnTo>
                    <a:pt x="716" y="39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15" name="Freeform 19"/>
            <p:cNvSpPr>
              <a:spLocks noEditPoints="1"/>
            </p:cNvSpPr>
            <p:nvPr/>
          </p:nvSpPr>
          <p:spPr bwMode="auto">
            <a:xfrm>
              <a:off x="1155" y="1827"/>
              <a:ext cx="3234" cy="1906"/>
            </a:xfrm>
            <a:custGeom>
              <a:avLst/>
              <a:gdLst/>
              <a:ahLst/>
              <a:cxnLst>
                <a:cxn ang="0">
                  <a:pos x="2225" y="473"/>
                </a:cxn>
                <a:cxn ang="0">
                  <a:pos x="2927" y="473"/>
                </a:cxn>
                <a:cxn ang="0">
                  <a:pos x="1849" y="56"/>
                </a:cxn>
                <a:cxn ang="0">
                  <a:pos x="2927" y="56"/>
                </a:cxn>
                <a:cxn ang="0">
                  <a:pos x="1223" y="0"/>
                </a:cxn>
                <a:cxn ang="0">
                  <a:pos x="0" y="0"/>
                </a:cxn>
                <a:cxn ang="0">
                  <a:pos x="813" y="1294"/>
                </a:cxn>
                <a:cxn ang="0">
                  <a:pos x="0" y="1294"/>
                </a:cxn>
                <a:cxn ang="0">
                  <a:pos x="1947" y="1447"/>
                </a:cxn>
                <a:cxn ang="0">
                  <a:pos x="1947" y="1614"/>
                </a:cxn>
                <a:cxn ang="0">
                  <a:pos x="2927" y="1614"/>
                </a:cxn>
                <a:cxn ang="0">
                  <a:pos x="2114" y="1294"/>
                </a:cxn>
                <a:cxn ang="0">
                  <a:pos x="2114" y="1308"/>
                </a:cxn>
                <a:cxn ang="0">
                  <a:pos x="2927" y="1308"/>
                </a:cxn>
                <a:cxn ang="0">
                  <a:pos x="2260" y="995"/>
                </a:cxn>
                <a:cxn ang="0">
                  <a:pos x="2260" y="995"/>
                </a:cxn>
                <a:cxn ang="0">
                  <a:pos x="2927" y="995"/>
                </a:cxn>
              </a:cxnLst>
              <a:rect l="0" t="0" r="r" b="b"/>
              <a:pathLst>
                <a:path w="2927" h="1614">
                  <a:moveTo>
                    <a:pt x="2225" y="473"/>
                  </a:moveTo>
                  <a:lnTo>
                    <a:pt x="2927" y="473"/>
                  </a:lnTo>
                  <a:moveTo>
                    <a:pt x="1849" y="56"/>
                  </a:moveTo>
                  <a:lnTo>
                    <a:pt x="2927" y="56"/>
                  </a:lnTo>
                  <a:moveTo>
                    <a:pt x="1223" y="0"/>
                  </a:moveTo>
                  <a:lnTo>
                    <a:pt x="0" y="0"/>
                  </a:lnTo>
                  <a:moveTo>
                    <a:pt x="813" y="1294"/>
                  </a:moveTo>
                  <a:lnTo>
                    <a:pt x="0" y="1294"/>
                  </a:lnTo>
                  <a:moveTo>
                    <a:pt x="1947" y="1447"/>
                  </a:moveTo>
                  <a:lnTo>
                    <a:pt x="1947" y="1614"/>
                  </a:lnTo>
                  <a:lnTo>
                    <a:pt x="2927" y="1614"/>
                  </a:lnTo>
                  <a:moveTo>
                    <a:pt x="2114" y="1294"/>
                  </a:moveTo>
                  <a:lnTo>
                    <a:pt x="2114" y="1308"/>
                  </a:lnTo>
                  <a:lnTo>
                    <a:pt x="2927" y="1308"/>
                  </a:lnTo>
                  <a:moveTo>
                    <a:pt x="2260" y="995"/>
                  </a:moveTo>
                  <a:lnTo>
                    <a:pt x="2260" y="995"/>
                  </a:lnTo>
                  <a:lnTo>
                    <a:pt x="2927" y="995"/>
                  </a:lnTo>
                </a:path>
              </a:pathLst>
            </a:custGeom>
            <a:no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8916" name="Rectangle 20"/>
            <p:cNvSpPr>
              <a:spLocks noChangeArrowheads="1"/>
            </p:cNvSpPr>
            <p:nvPr/>
          </p:nvSpPr>
          <p:spPr bwMode="auto">
            <a:xfrm>
              <a:off x="4290" y="2432"/>
              <a:ext cx="18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08917" name="Rectangle 21"/>
            <p:cNvSpPr>
              <a:spLocks noChangeArrowheads="1"/>
            </p:cNvSpPr>
            <p:nvPr/>
          </p:nvSpPr>
          <p:spPr bwMode="auto">
            <a:xfrm>
              <a:off x="4245" y="1915"/>
              <a:ext cx="1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10%</a:t>
              </a:r>
            </a:p>
          </p:txBody>
        </p:sp>
        <p:sp>
          <p:nvSpPr>
            <p:cNvPr id="208918" name="Rectangle 22"/>
            <p:cNvSpPr>
              <a:spLocks noChangeArrowheads="1"/>
            </p:cNvSpPr>
            <p:nvPr/>
          </p:nvSpPr>
          <p:spPr bwMode="auto">
            <a:xfrm>
              <a:off x="1126" y="1888"/>
              <a:ext cx="1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15%</a:t>
              </a:r>
            </a:p>
          </p:txBody>
        </p:sp>
        <p:sp>
          <p:nvSpPr>
            <p:cNvPr id="208919" name="Rectangle 23"/>
            <p:cNvSpPr>
              <a:spLocks noChangeArrowheads="1"/>
            </p:cNvSpPr>
            <p:nvPr/>
          </p:nvSpPr>
          <p:spPr bwMode="auto">
            <a:xfrm>
              <a:off x="1098" y="3412"/>
              <a:ext cx="18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46%</a:t>
              </a:r>
            </a:p>
          </p:txBody>
        </p:sp>
        <p:sp>
          <p:nvSpPr>
            <p:cNvPr id="208920" name="Rectangle 24"/>
            <p:cNvSpPr>
              <a:spLocks noChangeArrowheads="1"/>
            </p:cNvSpPr>
            <p:nvPr/>
          </p:nvSpPr>
          <p:spPr bwMode="auto">
            <a:xfrm>
              <a:off x="4275" y="3775"/>
              <a:ext cx="1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</a:p>
          </p:txBody>
        </p:sp>
        <p:sp>
          <p:nvSpPr>
            <p:cNvPr id="208921" name="Rectangle 25"/>
            <p:cNvSpPr>
              <a:spLocks noChangeArrowheads="1"/>
            </p:cNvSpPr>
            <p:nvPr/>
          </p:nvSpPr>
          <p:spPr bwMode="auto">
            <a:xfrm>
              <a:off x="4241" y="3412"/>
              <a:ext cx="4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208922" name="Rectangle 26"/>
            <p:cNvSpPr>
              <a:spLocks noChangeArrowheads="1"/>
            </p:cNvSpPr>
            <p:nvPr/>
          </p:nvSpPr>
          <p:spPr bwMode="auto">
            <a:xfrm>
              <a:off x="4269" y="3049"/>
              <a:ext cx="12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208923" name="Rectangle 27"/>
            <p:cNvSpPr>
              <a:spLocks noChangeArrowheads="1"/>
            </p:cNvSpPr>
            <p:nvPr/>
          </p:nvSpPr>
          <p:spPr bwMode="auto">
            <a:xfrm>
              <a:off x="4306" y="2205"/>
              <a:ext cx="55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08924" name="Rectangle 28"/>
            <p:cNvSpPr>
              <a:spLocks noChangeArrowheads="1"/>
            </p:cNvSpPr>
            <p:nvPr/>
          </p:nvSpPr>
          <p:spPr bwMode="auto">
            <a:xfrm>
              <a:off x="4287" y="1734"/>
              <a:ext cx="511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208925" name="Rectangle 29"/>
            <p:cNvSpPr>
              <a:spLocks noChangeArrowheads="1"/>
            </p:cNvSpPr>
            <p:nvPr/>
          </p:nvSpPr>
          <p:spPr bwMode="auto">
            <a:xfrm>
              <a:off x="1163" y="1661"/>
              <a:ext cx="70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208926" name="Rectangle 30"/>
            <p:cNvSpPr>
              <a:spLocks noChangeArrowheads="1"/>
            </p:cNvSpPr>
            <p:nvPr/>
          </p:nvSpPr>
          <p:spPr bwMode="auto">
            <a:xfrm>
              <a:off x="1101" y="3184"/>
              <a:ext cx="38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208927" name="Rectangle 31"/>
            <p:cNvSpPr>
              <a:spLocks noChangeArrowheads="1"/>
            </p:cNvSpPr>
            <p:nvPr/>
          </p:nvSpPr>
          <p:spPr bwMode="auto">
            <a:xfrm>
              <a:off x="4315" y="3566"/>
              <a:ext cx="59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208928" name="Rectangle 32"/>
            <p:cNvSpPr>
              <a:spLocks noChangeArrowheads="1"/>
            </p:cNvSpPr>
            <p:nvPr/>
          </p:nvSpPr>
          <p:spPr bwMode="auto">
            <a:xfrm>
              <a:off x="4253" y="3210"/>
              <a:ext cx="12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208929" name="Rectangle 33"/>
            <p:cNvSpPr>
              <a:spLocks noChangeArrowheads="1"/>
            </p:cNvSpPr>
            <p:nvPr/>
          </p:nvSpPr>
          <p:spPr bwMode="auto">
            <a:xfrm>
              <a:off x="4307" y="2822"/>
              <a:ext cx="4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</p:grp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8429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8931" name="Text Box 35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1088-07A6-4196-8C8A-396EC6977817}" type="slidenum">
              <a:rPr lang="en-US"/>
              <a:pPr/>
              <a:t>52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539750" y="90805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Logotipo Aburrido</a:t>
            </a:r>
          </a:p>
        </p:txBody>
      </p:sp>
      <p:sp>
        <p:nvSpPr>
          <p:cNvPr id="205830" name="Freeform 6"/>
          <p:cNvSpPr>
            <a:spLocks/>
          </p:cNvSpPr>
          <p:nvPr/>
        </p:nvSpPr>
        <p:spPr bwMode="auto">
          <a:xfrm>
            <a:off x="3292475" y="2176463"/>
            <a:ext cx="1125538" cy="1579562"/>
          </a:xfrm>
          <a:custGeom>
            <a:avLst/>
            <a:gdLst/>
            <a:ahLst/>
            <a:cxnLst>
              <a:cxn ang="0">
                <a:pos x="709" y="871"/>
              </a:cxn>
              <a:cxn ang="0">
                <a:pos x="0" y="225"/>
              </a:cxn>
              <a:cxn ang="0">
                <a:pos x="9" y="217"/>
              </a:cxn>
              <a:cxn ang="0">
                <a:pos x="27" y="203"/>
              </a:cxn>
              <a:cxn ang="0">
                <a:pos x="36" y="196"/>
              </a:cxn>
              <a:cxn ang="0">
                <a:pos x="53" y="188"/>
              </a:cxn>
              <a:cxn ang="0">
                <a:pos x="71" y="181"/>
              </a:cxn>
              <a:cxn ang="0">
                <a:pos x="80" y="167"/>
              </a:cxn>
              <a:cxn ang="0">
                <a:pos x="98" y="159"/>
              </a:cxn>
              <a:cxn ang="0">
                <a:pos x="115" y="152"/>
              </a:cxn>
              <a:cxn ang="0">
                <a:pos x="133" y="145"/>
              </a:cxn>
              <a:cxn ang="0">
                <a:pos x="142" y="138"/>
              </a:cxn>
              <a:cxn ang="0">
                <a:pos x="160" y="130"/>
              </a:cxn>
              <a:cxn ang="0">
                <a:pos x="178" y="116"/>
              </a:cxn>
              <a:cxn ang="0">
                <a:pos x="195" y="108"/>
              </a:cxn>
              <a:cxn ang="0">
                <a:pos x="204" y="101"/>
              </a:cxn>
              <a:cxn ang="0">
                <a:pos x="222" y="101"/>
              </a:cxn>
              <a:cxn ang="0">
                <a:pos x="240" y="94"/>
              </a:cxn>
              <a:cxn ang="0">
                <a:pos x="257" y="87"/>
              </a:cxn>
              <a:cxn ang="0">
                <a:pos x="275" y="79"/>
              </a:cxn>
              <a:cxn ang="0">
                <a:pos x="293" y="72"/>
              </a:cxn>
              <a:cxn ang="0">
                <a:pos x="310" y="65"/>
              </a:cxn>
              <a:cxn ang="0">
                <a:pos x="328" y="58"/>
              </a:cxn>
              <a:cxn ang="0">
                <a:pos x="346" y="58"/>
              </a:cxn>
              <a:cxn ang="0">
                <a:pos x="364" y="50"/>
              </a:cxn>
              <a:cxn ang="0">
                <a:pos x="381" y="43"/>
              </a:cxn>
              <a:cxn ang="0">
                <a:pos x="399" y="43"/>
              </a:cxn>
              <a:cxn ang="0">
                <a:pos x="417" y="36"/>
              </a:cxn>
              <a:cxn ang="0">
                <a:pos x="434" y="36"/>
              </a:cxn>
              <a:cxn ang="0">
                <a:pos x="452" y="29"/>
              </a:cxn>
              <a:cxn ang="0">
                <a:pos x="470" y="29"/>
              </a:cxn>
              <a:cxn ang="0">
                <a:pos x="488" y="21"/>
              </a:cxn>
              <a:cxn ang="0">
                <a:pos x="505" y="21"/>
              </a:cxn>
              <a:cxn ang="0">
                <a:pos x="523" y="14"/>
              </a:cxn>
              <a:cxn ang="0">
                <a:pos x="541" y="14"/>
              </a:cxn>
              <a:cxn ang="0">
                <a:pos x="558" y="14"/>
              </a:cxn>
              <a:cxn ang="0">
                <a:pos x="576" y="7"/>
              </a:cxn>
              <a:cxn ang="0">
                <a:pos x="594" y="7"/>
              </a:cxn>
              <a:cxn ang="0">
                <a:pos x="612" y="7"/>
              </a:cxn>
              <a:cxn ang="0">
                <a:pos x="629" y="7"/>
              </a:cxn>
              <a:cxn ang="0">
                <a:pos x="647" y="7"/>
              </a:cxn>
              <a:cxn ang="0">
                <a:pos x="665" y="7"/>
              </a:cxn>
              <a:cxn ang="0">
                <a:pos x="682" y="7"/>
              </a:cxn>
              <a:cxn ang="0">
                <a:pos x="709" y="0"/>
              </a:cxn>
              <a:cxn ang="0">
                <a:pos x="709" y="871"/>
              </a:cxn>
            </a:cxnLst>
            <a:rect l="0" t="0" r="r" b="b"/>
            <a:pathLst>
              <a:path w="709" h="871">
                <a:moveTo>
                  <a:pt x="709" y="871"/>
                </a:moveTo>
                <a:lnTo>
                  <a:pt x="0" y="225"/>
                </a:lnTo>
                <a:lnTo>
                  <a:pt x="9" y="217"/>
                </a:lnTo>
                <a:lnTo>
                  <a:pt x="27" y="203"/>
                </a:lnTo>
                <a:lnTo>
                  <a:pt x="36" y="196"/>
                </a:lnTo>
                <a:lnTo>
                  <a:pt x="53" y="188"/>
                </a:lnTo>
                <a:lnTo>
                  <a:pt x="71" y="181"/>
                </a:lnTo>
                <a:lnTo>
                  <a:pt x="80" y="167"/>
                </a:lnTo>
                <a:lnTo>
                  <a:pt x="98" y="159"/>
                </a:lnTo>
                <a:lnTo>
                  <a:pt x="115" y="152"/>
                </a:lnTo>
                <a:lnTo>
                  <a:pt x="133" y="145"/>
                </a:lnTo>
                <a:lnTo>
                  <a:pt x="142" y="138"/>
                </a:lnTo>
                <a:lnTo>
                  <a:pt x="160" y="130"/>
                </a:lnTo>
                <a:lnTo>
                  <a:pt x="178" y="116"/>
                </a:lnTo>
                <a:lnTo>
                  <a:pt x="195" y="108"/>
                </a:lnTo>
                <a:lnTo>
                  <a:pt x="204" y="101"/>
                </a:lnTo>
                <a:lnTo>
                  <a:pt x="222" y="101"/>
                </a:lnTo>
                <a:lnTo>
                  <a:pt x="240" y="94"/>
                </a:lnTo>
                <a:lnTo>
                  <a:pt x="257" y="87"/>
                </a:lnTo>
                <a:lnTo>
                  <a:pt x="275" y="79"/>
                </a:lnTo>
                <a:lnTo>
                  <a:pt x="293" y="72"/>
                </a:lnTo>
                <a:lnTo>
                  <a:pt x="310" y="65"/>
                </a:lnTo>
                <a:lnTo>
                  <a:pt x="328" y="58"/>
                </a:lnTo>
                <a:lnTo>
                  <a:pt x="346" y="58"/>
                </a:lnTo>
                <a:lnTo>
                  <a:pt x="364" y="50"/>
                </a:lnTo>
                <a:lnTo>
                  <a:pt x="381" y="43"/>
                </a:lnTo>
                <a:lnTo>
                  <a:pt x="399" y="43"/>
                </a:lnTo>
                <a:lnTo>
                  <a:pt x="417" y="36"/>
                </a:lnTo>
                <a:lnTo>
                  <a:pt x="434" y="36"/>
                </a:lnTo>
                <a:lnTo>
                  <a:pt x="452" y="29"/>
                </a:lnTo>
                <a:lnTo>
                  <a:pt x="470" y="29"/>
                </a:lnTo>
                <a:lnTo>
                  <a:pt x="488" y="21"/>
                </a:lnTo>
                <a:lnTo>
                  <a:pt x="505" y="21"/>
                </a:lnTo>
                <a:lnTo>
                  <a:pt x="523" y="14"/>
                </a:lnTo>
                <a:lnTo>
                  <a:pt x="541" y="14"/>
                </a:lnTo>
                <a:lnTo>
                  <a:pt x="558" y="14"/>
                </a:lnTo>
                <a:lnTo>
                  <a:pt x="576" y="7"/>
                </a:lnTo>
                <a:lnTo>
                  <a:pt x="594" y="7"/>
                </a:lnTo>
                <a:lnTo>
                  <a:pt x="612" y="7"/>
                </a:lnTo>
                <a:lnTo>
                  <a:pt x="629" y="7"/>
                </a:lnTo>
                <a:lnTo>
                  <a:pt x="647" y="7"/>
                </a:lnTo>
                <a:lnTo>
                  <a:pt x="665" y="7"/>
                </a:lnTo>
                <a:lnTo>
                  <a:pt x="682" y="7"/>
                </a:lnTo>
                <a:lnTo>
                  <a:pt x="709" y="0"/>
                </a:lnTo>
                <a:lnTo>
                  <a:pt x="709" y="871"/>
                </a:lnTo>
                <a:close/>
              </a:path>
            </a:pathLst>
          </a:custGeom>
          <a:solidFill>
            <a:srgbClr val="6699FF"/>
          </a:solidFill>
          <a:ln w="14351">
            <a:solidFill>
              <a:srgbClr val="0000D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1" name="Freeform 7"/>
          <p:cNvSpPr>
            <a:spLocks/>
          </p:cNvSpPr>
          <p:nvPr/>
        </p:nvSpPr>
        <p:spPr bwMode="auto">
          <a:xfrm>
            <a:off x="3292475" y="2176463"/>
            <a:ext cx="1125538" cy="1579562"/>
          </a:xfrm>
          <a:custGeom>
            <a:avLst/>
            <a:gdLst/>
            <a:ahLst/>
            <a:cxnLst>
              <a:cxn ang="0">
                <a:pos x="709" y="871"/>
              </a:cxn>
              <a:cxn ang="0">
                <a:pos x="0" y="225"/>
              </a:cxn>
              <a:cxn ang="0">
                <a:pos x="9" y="217"/>
              </a:cxn>
              <a:cxn ang="0">
                <a:pos x="27" y="203"/>
              </a:cxn>
              <a:cxn ang="0">
                <a:pos x="36" y="196"/>
              </a:cxn>
              <a:cxn ang="0">
                <a:pos x="53" y="188"/>
              </a:cxn>
              <a:cxn ang="0">
                <a:pos x="71" y="181"/>
              </a:cxn>
              <a:cxn ang="0">
                <a:pos x="80" y="167"/>
              </a:cxn>
              <a:cxn ang="0">
                <a:pos x="98" y="159"/>
              </a:cxn>
              <a:cxn ang="0">
                <a:pos x="115" y="152"/>
              </a:cxn>
              <a:cxn ang="0">
                <a:pos x="133" y="145"/>
              </a:cxn>
              <a:cxn ang="0">
                <a:pos x="142" y="138"/>
              </a:cxn>
              <a:cxn ang="0">
                <a:pos x="160" y="130"/>
              </a:cxn>
              <a:cxn ang="0">
                <a:pos x="178" y="116"/>
              </a:cxn>
              <a:cxn ang="0">
                <a:pos x="195" y="108"/>
              </a:cxn>
              <a:cxn ang="0">
                <a:pos x="204" y="101"/>
              </a:cxn>
              <a:cxn ang="0">
                <a:pos x="222" y="101"/>
              </a:cxn>
              <a:cxn ang="0">
                <a:pos x="240" y="94"/>
              </a:cxn>
              <a:cxn ang="0">
                <a:pos x="257" y="87"/>
              </a:cxn>
              <a:cxn ang="0">
                <a:pos x="275" y="79"/>
              </a:cxn>
              <a:cxn ang="0">
                <a:pos x="293" y="72"/>
              </a:cxn>
              <a:cxn ang="0">
                <a:pos x="310" y="65"/>
              </a:cxn>
              <a:cxn ang="0">
                <a:pos x="328" y="58"/>
              </a:cxn>
              <a:cxn ang="0">
                <a:pos x="346" y="58"/>
              </a:cxn>
              <a:cxn ang="0">
                <a:pos x="364" y="50"/>
              </a:cxn>
              <a:cxn ang="0">
                <a:pos x="381" y="43"/>
              </a:cxn>
              <a:cxn ang="0">
                <a:pos x="399" y="43"/>
              </a:cxn>
              <a:cxn ang="0">
                <a:pos x="417" y="36"/>
              </a:cxn>
              <a:cxn ang="0">
                <a:pos x="434" y="36"/>
              </a:cxn>
              <a:cxn ang="0">
                <a:pos x="452" y="29"/>
              </a:cxn>
              <a:cxn ang="0">
                <a:pos x="470" y="29"/>
              </a:cxn>
              <a:cxn ang="0">
                <a:pos x="488" y="21"/>
              </a:cxn>
              <a:cxn ang="0">
                <a:pos x="505" y="21"/>
              </a:cxn>
              <a:cxn ang="0">
                <a:pos x="523" y="14"/>
              </a:cxn>
              <a:cxn ang="0">
                <a:pos x="541" y="14"/>
              </a:cxn>
              <a:cxn ang="0">
                <a:pos x="558" y="14"/>
              </a:cxn>
              <a:cxn ang="0">
                <a:pos x="576" y="7"/>
              </a:cxn>
              <a:cxn ang="0">
                <a:pos x="594" y="7"/>
              </a:cxn>
              <a:cxn ang="0">
                <a:pos x="612" y="7"/>
              </a:cxn>
              <a:cxn ang="0">
                <a:pos x="629" y="7"/>
              </a:cxn>
              <a:cxn ang="0">
                <a:pos x="647" y="7"/>
              </a:cxn>
              <a:cxn ang="0">
                <a:pos x="665" y="7"/>
              </a:cxn>
              <a:cxn ang="0">
                <a:pos x="682" y="7"/>
              </a:cxn>
              <a:cxn ang="0">
                <a:pos x="709" y="0"/>
              </a:cxn>
              <a:cxn ang="0">
                <a:pos x="709" y="871"/>
              </a:cxn>
            </a:cxnLst>
            <a:rect l="0" t="0" r="r" b="b"/>
            <a:pathLst>
              <a:path w="709" h="871">
                <a:moveTo>
                  <a:pt x="709" y="871"/>
                </a:moveTo>
                <a:lnTo>
                  <a:pt x="0" y="225"/>
                </a:lnTo>
                <a:lnTo>
                  <a:pt x="9" y="217"/>
                </a:lnTo>
                <a:lnTo>
                  <a:pt x="27" y="203"/>
                </a:lnTo>
                <a:lnTo>
                  <a:pt x="36" y="196"/>
                </a:lnTo>
                <a:lnTo>
                  <a:pt x="53" y="188"/>
                </a:lnTo>
                <a:lnTo>
                  <a:pt x="71" y="181"/>
                </a:lnTo>
                <a:lnTo>
                  <a:pt x="80" y="167"/>
                </a:lnTo>
                <a:lnTo>
                  <a:pt x="98" y="159"/>
                </a:lnTo>
                <a:lnTo>
                  <a:pt x="115" y="152"/>
                </a:lnTo>
                <a:lnTo>
                  <a:pt x="133" y="145"/>
                </a:lnTo>
                <a:lnTo>
                  <a:pt x="142" y="138"/>
                </a:lnTo>
                <a:lnTo>
                  <a:pt x="160" y="130"/>
                </a:lnTo>
                <a:lnTo>
                  <a:pt x="178" y="116"/>
                </a:lnTo>
                <a:lnTo>
                  <a:pt x="195" y="108"/>
                </a:lnTo>
                <a:lnTo>
                  <a:pt x="204" y="101"/>
                </a:lnTo>
                <a:lnTo>
                  <a:pt x="222" y="101"/>
                </a:lnTo>
                <a:lnTo>
                  <a:pt x="240" y="94"/>
                </a:lnTo>
                <a:lnTo>
                  <a:pt x="257" y="87"/>
                </a:lnTo>
                <a:lnTo>
                  <a:pt x="275" y="79"/>
                </a:lnTo>
                <a:lnTo>
                  <a:pt x="293" y="72"/>
                </a:lnTo>
                <a:lnTo>
                  <a:pt x="310" y="65"/>
                </a:lnTo>
                <a:lnTo>
                  <a:pt x="328" y="58"/>
                </a:lnTo>
                <a:lnTo>
                  <a:pt x="346" y="58"/>
                </a:lnTo>
                <a:lnTo>
                  <a:pt x="364" y="50"/>
                </a:lnTo>
                <a:lnTo>
                  <a:pt x="381" y="43"/>
                </a:lnTo>
                <a:lnTo>
                  <a:pt x="399" y="43"/>
                </a:lnTo>
                <a:lnTo>
                  <a:pt x="417" y="36"/>
                </a:lnTo>
                <a:lnTo>
                  <a:pt x="434" y="36"/>
                </a:lnTo>
                <a:lnTo>
                  <a:pt x="452" y="29"/>
                </a:lnTo>
                <a:lnTo>
                  <a:pt x="470" y="29"/>
                </a:lnTo>
                <a:lnTo>
                  <a:pt x="488" y="21"/>
                </a:lnTo>
                <a:lnTo>
                  <a:pt x="505" y="21"/>
                </a:lnTo>
                <a:lnTo>
                  <a:pt x="523" y="14"/>
                </a:lnTo>
                <a:lnTo>
                  <a:pt x="541" y="14"/>
                </a:lnTo>
                <a:lnTo>
                  <a:pt x="558" y="14"/>
                </a:lnTo>
                <a:lnTo>
                  <a:pt x="576" y="7"/>
                </a:lnTo>
                <a:lnTo>
                  <a:pt x="594" y="7"/>
                </a:lnTo>
                <a:lnTo>
                  <a:pt x="612" y="7"/>
                </a:lnTo>
                <a:lnTo>
                  <a:pt x="629" y="7"/>
                </a:lnTo>
                <a:lnTo>
                  <a:pt x="647" y="7"/>
                </a:lnTo>
                <a:lnTo>
                  <a:pt x="665" y="7"/>
                </a:lnTo>
                <a:lnTo>
                  <a:pt x="682" y="7"/>
                </a:lnTo>
                <a:lnTo>
                  <a:pt x="709" y="0"/>
                </a:lnTo>
                <a:lnTo>
                  <a:pt x="709" y="871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2" name="Freeform 8"/>
          <p:cNvSpPr>
            <a:spLocks/>
          </p:cNvSpPr>
          <p:nvPr/>
        </p:nvSpPr>
        <p:spPr bwMode="auto">
          <a:xfrm>
            <a:off x="2730500" y="2584450"/>
            <a:ext cx="1687513" cy="2225675"/>
          </a:xfrm>
          <a:custGeom>
            <a:avLst/>
            <a:gdLst/>
            <a:ahLst/>
            <a:cxnLst>
              <a:cxn ang="0">
                <a:pos x="337" y="14"/>
              </a:cxn>
              <a:cxn ang="0">
                <a:pos x="310" y="29"/>
              </a:cxn>
              <a:cxn ang="0">
                <a:pos x="283" y="51"/>
              </a:cxn>
              <a:cxn ang="0">
                <a:pos x="257" y="80"/>
              </a:cxn>
              <a:cxn ang="0">
                <a:pos x="239" y="101"/>
              </a:cxn>
              <a:cxn ang="0">
                <a:pos x="213" y="123"/>
              </a:cxn>
              <a:cxn ang="0">
                <a:pos x="195" y="145"/>
              </a:cxn>
              <a:cxn ang="0">
                <a:pos x="168" y="174"/>
              </a:cxn>
              <a:cxn ang="0">
                <a:pos x="151" y="196"/>
              </a:cxn>
              <a:cxn ang="0">
                <a:pos x="133" y="225"/>
              </a:cxn>
              <a:cxn ang="0">
                <a:pos x="115" y="254"/>
              </a:cxn>
              <a:cxn ang="0">
                <a:pos x="97" y="276"/>
              </a:cxn>
              <a:cxn ang="0">
                <a:pos x="89" y="305"/>
              </a:cxn>
              <a:cxn ang="0">
                <a:pos x="71" y="334"/>
              </a:cxn>
              <a:cxn ang="0">
                <a:pos x="62" y="363"/>
              </a:cxn>
              <a:cxn ang="0">
                <a:pos x="44" y="392"/>
              </a:cxn>
              <a:cxn ang="0">
                <a:pos x="35" y="421"/>
              </a:cxn>
              <a:cxn ang="0">
                <a:pos x="27" y="450"/>
              </a:cxn>
              <a:cxn ang="0">
                <a:pos x="18" y="479"/>
              </a:cxn>
              <a:cxn ang="0">
                <a:pos x="18" y="508"/>
              </a:cxn>
              <a:cxn ang="0">
                <a:pos x="9" y="537"/>
              </a:cxn>
              <a:cxn ang="0">
                <a:pos x="9" y="566"/>
              </a:cxn>
              <a:cxn ang="0">
                <a:pos x="0" y="603"/>
              </a:cxn>
              <a:cxn ang="0">
                <a:pos x="0" y="632"/>
              </a:cxn>
              <a:cxn ang="0">
                <a:pos x="0" y="661"/>
              </a:cxn>
              <a:cxn ang="0">
                <a:pos x="0" y="690"/>
              </a:cxn>
              <a:cxn ang="0">
                <a:pos x="9" y="719"/>
              </a:cxn>
              <a:cxn ang="0">
                <a:pos x="9" y="748"/>
              </a:cxn>
              <a:cxn ang="0">
                <a:pos x="18" y="784"/>
              </a:cxn>
              <a:cxn ang="0">
                <a:pos x="18" y="813"/>
              </a:cxn>
              <a:cxn ang="0">
                <a:pos x="27" y="842"/>
              </a:cxn>
              <a:cxn ang="0">
                <a:pos x="35" y="871"/>
              </a:cxn>
              <a:cxn ang="0">
                <a:pos x="44" y="900"/>
              </a:cxn>
              <a:cxn ang="0">
                <a:pos x="62" y="929"/>
              </a:cxn>
              <a:cxn ang="0">
                <a:pos x="71" y="959"/>
              </a:cxn>
              <a:cxn ang="0">
                <a:pos x="89" y="988"/>
              </a:cxn>
              <a:cxn ang="0">
                <a:pos x="97" y="1009"/>
              </a:cxn>
              <a:cxn ang="0">
                <a:pos x="115" y="1038"/>
              </a:cxn>
              <a:cxn ang="0">
                <a:pos x="133" y="1068"/>
              </a:cxn>
              <a:cxn ang="0">
                <a:pos x="151" y="1089"/>
              </a:cxn>
              <a:cxn ang="0">
                <a:pos x="168" y="1118"/>
              </a:cxn>
              <a:cxn ang="0">
                <a:pos x="195" y="1140"/>
              </a:cxn>
              <a:cxn ang="0">
                <a:pos x="213" y="1169"/>
              </a:cxn>
              <a:cxn ang="0">
                <a:pos x="239" y="1191"/>
              </a:cxn>
              <a:cxn ang="0">
                <a:pos x="257" y="1213"/>
              </a:cxn>
              <a:cxn ang="0">
                <a:pos x="1063" y="646"/>
              </a:cxn>
            </a:cxnLst>
            <a:rect l="0" t="0" r="r" b="b"/>
            <a:pathLst>
              <a:path w="1063" h="1227">
                <a:moveTo>
                  <a:pt x="354" y="0"/>
                </a:moveTo>
                <a:lnTo>
                  <a:pt x="337" y="14"/>
                </a:lnTo>
                <a:lnTo>
                  <a:pt x="328" y="22"/>
                </a:lnTo>
                <a:lnTo>
                  <a:pt x="310" y="29"/>
                </a:lnTo>
                <a:lnTo>
                  <a:pt x="301" y="43"/>
                </a:lnTo>
                <a:lnTo>
                  <a:pt x="283" y="51"/>
                </a:lnTo>
                <a:lnTo>
                  <a:pt x="275" y="65"/>
                </a:lnTo>
                <a:lnTo>
                  <a:pt x="257" y="80"/>
                </a:lnTo>
                <a:lnTo>
                  <a:pt x="248" y="87"/>
                </a:lnTo>
                <a:lnTo>
                  <a:pt x="239" y="101"/>
                </a:lnTo>
                <a:lnTo>
                  <a:pt x="221" y="109"/>
                </a:lnTo>
                <a:lnTo>
                  <a:pt x="213" y="123"/>
                </a:lnTo>
                <a:lnTo>
                  <a:pt x="204" y="138"/>
                </a:lnTo>
                <a:lnTo>
                  <a:pt x="195" y="145"/>
                </a:lnTo>
                <a:lnTo>
                  <a:pt x="186" y="160"/>
                </a:lnTo>
                <a:lnTo>
                  <a:pt x="168" y="174"/>
                </a:lnTo>
                <a:lnTo>
                  <a:pt x="159" y="189"/>
                </a:lnTo>
                <a:lnTo>
                  <a:pt x="151" y="196"/>
                </a:lnTo>
                <a:lnTo>
                  <a:pt x="142" y="210"/>
                </a:lnTo>
                <a:lnTo>
                  <a:pt x="133" y="225"/>
                </a:lnTo>
                <a:lnTo>
                  <a:pt x="124" y="239"/>
                </a:lnTo>
                <a:lnTo>
                  <a:pt x="115" y="254"/>
                </a:lnTo>
                <a:lnTo>
                  <a:pt x="106" y="268"/>
                </a:lnTo>
                <a:lnTo>
                  <a:pt x="97" y="276"/>
                </a:lnTo>
                <a:lnTo>
                  <a:pt x="89" y="290"/>
                </a:lnTo>
                <a:lnTo>
                  <a:pt x="89" y="305"/>
                </a:lnTo>
                <a:lnTo>
                  <a:pt x="80" y="319"/>
                </a:lnTo>
                <a:lnTo>
                  <a:pt x="71" y="334"/>
                </a:lnTo>
                <a:lnTo>
                  <a:pt x="62" y="348"/>
                </a:lnTo>
                <a:lnTo>
                  <a:pt x="62" y="363"/>
                </a:lnTo>
                <a:lnTo>
                  <a:pt x="53" y="377"/>
                </a:lnTo>
                <a:lnTo>
                  <a:pt x="44" y="392"/>
                </a:lnTo>
                <a:lnTo>
                  <a:pt x="44" y="406"/>
                </a:lnTo>
                <a:lnTo>
                  <a:pt x="35" y="421"/>
                </a:lnTo>
                <a:lnTo>
                  <a:pt x="35" y="436"/>
                </a:lnTo>
                <a:lnTo>
                  <a:pt x="27" y="450"/>
                </a:lnTo>
                <a:lnTo>
                  <a:pt x="27" y="465"/>
                </a:lnTo>
                <a:lnTo>
                  <a:pt x="18" y="479"/>
                </a:lnTo>
                <a:lnTo>
                  <a:pt x="18" y="494"/>
                </a:lnTo>
                <a:lnTo>
                  <a:pt x="18" y="508"/>
                </a:lnTo>
                <a:lnTo>
                  <a:pt x="9" y="523"/>
                </a:lnTo>
                <a:lnTo>
                  <a:pt x="9" y="537"/>
                </a:lnTo>
                <a:lnTo>
                  <a:pt x="9" y="552"/>
                </a:lnTo>
                <a:lnTo>
                  <a:pt x="9" y="566"/>
                </a:lnTo>
                <a:lnTo>
                  <a:pt x="0" y="588"/>
                </a:lnTo>
                <a:lnTo>
                  <a:pt x="0" y="603"/>
                </a:lnTo>
                <a:lnTo>
                  <a:pt x="0" y="617"/>
                </a:lnTo>
                <a:lnTo>
                  <a:pt x="0" y="632"/>
                </a:lnTo>
                <a:lnTo>
                  <a:pt x="0" y="646"/>
                </a:lnTo>
                <a:lnTo>
                  <a:pt x="0" y="661"/>
                </a:lnTo>
                <a:lnTo>
                  <a:pt x="0" y="675"/>
                </a:lnTo>
                <a:lnTo>
                  <a:pt x="0" y="690"/>
                </a:lnTo>
                <a:lnTo>
                  <a:pt x="0" y="704"/>
                </a:lnTo>
                <a:lnTo>
                  <a:pt x="9" y="719"/>
                </a:lnTo>
                <a:lnTo>
                  <a:pt x="9" y="733"/>
                </a:lnTo>
                <a:lnTo>
                  <a:pt x="9" y="748"/>
                </a:lnTo>
                <a:lnTo>
                  <a:pt x="9" y="770"/>
                </a:lnTo>
                <a:lnTo>
                  <a:pt x="18" y="784"/>
                </a:lnTo>
                <a:lnTo>
                  <a:pt x="18" y="799"/>
                </a:lnTo>
                <a:lnTo>
                  <a:pt x="18" y="813"/>
                </a:lnTo>
                <a:lnTo>
                  <a:pt x="27" y="828"/>
                </a:lnTo>
                <a:lnTo>
                  <a:pt x="27" y="842"/>
                </a:lnTo>
                <a:lnTo>
                  <a:pt x="35" y="857"/>
                </a:lnTo>
                <a:lnTo>
                  <a:pt x="35" y="871"/>
                </a:lnTo>
                <a:lnTo>
                  <a:pt x="44" y="886"/>
                </a:lnTo>
                <a:lnTo>
                  <a:pt x="44" y="900"/>
                </a:lnTo>
                <a:lnTo>
                  <a:pt x="53" y="915"/>
                </a:lnTo>
                <a:lnTo>
                  <a:pt x="62" y="929"/>
                </a:lnTo>
                <a:lnTo>
                  <a:pt x="62" y="944"/>
                </a:lnTo>
                <a:lnTo>
                  <a:pt x="71" y="959"/>
                </a:lnTo>
                <a:lnTo>
                  <a:pt x="80" y="973"/>
                </a:lnTo>
                <a:lnTo>
                  <a:pt x="89" y="988"/>
                </a:lnTo>
                <a:lnTo>
                  <a:pt x="89" y="995"/>
                </a:lnTo>
                <a:lnTo>
                  <a:pt x="97" y="1009"/>
                </a:lnTo>
                <a:lnTo>
                  <a:pt x="106" y="1024"/>
                </a:lnTo>
                <a:lnTo>
                  <a:pt x="115" y="1038"/>
                </a:lnTo>
                <a:lnTo>
                  <a:pt x="124" y="1053"/>
                </a:lnTo>
                <a:lnTo>
                  <a:pt x="133" y="1068"/>
                </a:lnTo>
                <a:lnTo>
                  <a:pt x="142" y="1082"/>
                </a:lnTo>
                <a:lnTo>
                  <a:pt x="151" y="1089"/>
                </a:lnTo>
                <a:lnTo>
                  <a:pt x="159" y="1104"/>
                </a:lnTo>
                <a:lnTo>
                  <a:pt x="168" y="1118"/>
                </a:lnTo>
                <a:lnTo>
                  <a:pt x="186" y="1133"/>
                </a:lnTo>
                <a:lnTo>
                  <a:pt x="195" y="1140"/>
                </a:lnTo>
                <a:lnTo>
                  <a:pt x="204" y="1155"/>
                </a:lnTo>
                <a:lnTo>
                  <a:pt x="213" y="1169"/>
                </a:lnTo>
                <a:lnTo>
                  <a:pt x="221" y="1176"/>
                </a:lnTo>
                <a:lnTo>
                  <a:pt x="239" y="1191"/>
                </a:lnTo>
                <a:lnTo>
                  <a:pt x="248" y="1206"/>
                </a:lnTo>
                <a:lnTo>
                  <a:pt x="257" y="1213"/>
                </a:lnTo>
                <a:lnTo>
                  <a:pt x="275" y="1227"/>
                </a:lnTo>
                <a:lnTo>
                  <a:pt x="1063" y="646"/>
                </a:lnTo>
                <a:lnTo>
                  <a:pt x="354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3" name="Freeform 9"/>
          <p:cNvSpPr>
            <a:spLocks/>
          </p:cNvSpPr>
          <p:nvPr/>
        </p:nvSpPr>
        <p:spPr bwMode="auto">
          <a:xfrm>
            <a:off x="2730500" y="2584450"/>
            <a:ext cx="1687513" cy="2225675"/>
          </a:xfrm>
          <a:custGeom>
            <a:avLst/>
            <a:gdLst/>
            <a:ahLst/>
            <a:cxnLst>
              <a:cxn ang="0">
                <a:pos x="275" y="1227"/>
              </a:cxn>
              <a:cxn ang="0">
                <a:pos x="248" y="1206"/>
              </a:cxn>
              <a:cxn ang="0">
                <a:pos x="221" y="1176"/>
              </a:cxn>
              <a:cxn ang="0">
                <a:pos x="204" y="1155"/>
              </a:cxn>
              <a:cxn ang="0">
                <a:pos x="186" y="1133"/>
              </a:cxn>
              <a:cxn ang="0">
                <a:pos x="159" y="1104"/>
              </a:cxn>
              <a:cxn ang="0">
                <a:pos x="142" y="1082"/>
              </a:cxn>
              <a:cxn ang="0">
                <a:pos x="124" y="1053"/>
              </a:cxn>
              <a:cxn ang="0">
                <a:pos x="106" y="1024"/>
              </a:cxn>
              <a:cxn ang="0">
                <a:pos x="89" y="995"/>
              </a:cxn>
              <a:cxn ang="0">
                <a:pos x="80" y="973"/>
              </a:cxn>
              <a:cxn ang="0">
                <a:pos x="62" y="944"/>
              </a:cxn>
              <a:cxn ang="0">
                <a:pos x="53" y="915"/>
              </a:cxn>
              <a:cxn ang="0">
                <a:pos x="44" y="886"/>
              </a:cxn>
              <a:cxn ang="0">
                <a:pos x="35" y="857"/>
              </a:cxn>
              <a:cxn ang="0">
                <a:pos x="27" y="828"/>
              </a:cxn>
              <a:cxn ang="0">
                <a:pos x="18" y="799"/>
              </a:cxn>
              <a:cxn ang="0">
                <a:pos x="9" y="770"/>
              </a:cxn>
              <a:cxn ang="0">
                <a:pos x="9" y="733"/>
              </a:cxn>
              <a:cxn ang="0">
                <a:pos x="0" y="704"/>
              </a:cxn>
              <a:cxn ang="0">
                <a:pos x="0" y="675"/>
              </a:cxn>
              <a:cxn ang="0">
                <a:pos x="0" y="646"/>
              </a:cxn>
              <a:cxn ang="0">
                <a:pos x="0" y="617"/>
              </a:cxn>
              <a:cxn ang="0">
                <a:pos x="0" y="588"/>
              </a:cxn>
              <a:cxn ang="0">
                <a:pos x="9" y="552"/>
              </a:cxn>
              <a:cxn ang="0">
                <a:pos x="9" y="523"/>
              </a:cxn>
              <a:cxn ang="0">
                <a:pos x="18" y="494"/>
              </a:cxn>
              <a:cxn ang="0">
                <a:pos x="27" y="465"/>
              </a:cxn>
              <a:cxn ang="0">
                <a:pos x="35" y="436"/>
              </a:cxn>
              <a:cxn ang="0">
                <a:pos x="44" y="406"/>
              </a:cxn>
              <a:cxn ang="0">
                <a:pos x="53" y="377"/>
              </a:cxn>
              <a:cxn ang="0">
                <a:pos x="62" y="348"/>
              </a:cxn>
              <a:cxn ang="0">
                <a:pos x="80" y="319"/>
              </a:cxn>
              <a:cxn ang="0">
                <a:pos x="89" y="290"/>
              </a:cxn>
              <a:cxn ang="0">
                <a:pos x="106" y="268"/>
              </a:cxn>
              <a:cxn ang="0">
                <a:pos x="124" y="239"/>
              </a:cxn>
              <a:cxn ang="0">
                <a:pos x="142" y="210"/>
              </a:cxn>
              <a:cxn ang="0">
                <a:pos x="159" y="189"/>
              </a:cxn>
              <a:cxn ang="0">
                <a:pos x="186" y="160"/>
              </a:cxn>
              <a:cxn ang="0">
                <a:pos x="204" y="138"/>
              </a:cxn>
              <a:cxn ang="0">
                <a:pos x="221" y="109"/>
              </a:cxn>
              <a:cxn ang="0">
                <a:pos x="248" y="87"/>
              </a:cxn>
              <a:cxn ang="0">
                <a:pos x="275" y="65"/>
              </a:cxn>
              <a:cxn ang="0">
                <a:pos x="301" y="43"/>
              </a:cxn>
              <a:cxn ang="0">
                <a:pos x="328" y="22"/>
              </a:cxn>
              <a:cxn ang="0">
                <a:pos x="354" y="0"/>
              </a:cxn>
            </a:cxnLst>
            <a:rect l="0" t="0" r="r" b="b"/>
            <a:pathLst>
              <a:path w="1063" h="1227">
                <a:moveTo>
                  <a:pt x="1063" y="646"/>
                </a:moveTo>
                <a:lnTo>
                  <a:pt x="275" y="1227"/>
                </a:lnTo>
                <a:lnTo>
                  <a:pt x="257" y="1213"/>
                </a:lnTo>
                <a:lnTo>
                  <a:pt x="248" y="1206"/>
                </a:lnTo>
                <a:lnTo>
                  <a:pt x="239" y="1191"/>
                </a:lnTo>
                <a:lnTo>
                  <a:pt x="221" y="1176"/>
                </a:lnTo>
                <a:lnTo>
                  <a:pt x="213" y="1169"/>
                </a:lnTo>
                <a:lnTo>
                  <a:pt x="204" y="1155"/>
                </a:lnTo>
                <a:lnTo>
                  <a:pt x="195" y="1140"/>
                </a:lnTo>
                <a:lnTo>
                  <a:pt x="186" y="1133"/>
                </a:lnTo>
                <a:lnTo>
                  <a:pt x="168" y="1118"/>
                </a:lnTo>
                <a:lnTo>
                  <a:pt x="159" y="1104"/>
                </a:lnTo>
                <a:lnTo>
                  <a:pt x="151" y="1089"/>
                </a:lnTo>
                <a:lnTo>
                  <a:pt x="142" y="1082"/>
                </a:lnTo>
                <a:lnTo>
                  <a:pt x="133" y="1068"/>
                </a:lnTo>
                <a:lnTo>
                  <a:pt x="124" y="1053"/>
                </a:lnTo>
                <a:lnTo>
                  <a:pt x="115" y="1038"/>
                </a:lnTo>
                <a:lnTo>
                  <a:pt x="106" y="1024"/>
                </a:lnTo>
                <a:lnTo>
                  <a:pt x="97" y="1009"/>
                </a:lnTo>
                <a:lnTo>
                  <a:pt x="89" y="995"/>
                </a:lnTo>
                <a:lnTo>
                  <a:pt x="89" y="988"/>
                </a:lnTo>
                <a:lnTo>
                  <a:pt x="80" y="973"/>
                </a:lnTo>
                <a:lnTo>
                  <a:pt x="71" y="959"/>
                </a:lnTo>
                <a:lnTo>
                  <a:pt x="62" y="944"/>
                </a:lnTo>
                <a:lnTo>
                  <a:pt x="62" y="929"/>
                </a:lnTo>
                <a:lnTo>
                  <a:pt x="53" y="915"/>
                </a:lnTo>
                <a:lnTo>
                  <a:pt x="44" y="900"/>
                </a:lnTo>
                <a:lnTo>
                  <a:pt x="44" y="886"/>
                </a:lnTo>
                <a:lnTo>
                  <a:pt x="35" y="871"/>
                </a:lnTo>
                <a:lnTo>
                  <a:pt x="35" y="857"/>
                </a:lnTo>
                <a:lnTo>
                  <a:pt x="27" y="842"/>
                </a:lnTo>
                <a:lnTo>
                  <a:pt x="27" y="828"/>
                </a:lnTo>
                <a:lnTo>
                  <a:pt x="18" y="813"/>
                </a:lnTo>
                <a:lnTo>
                  <a:pt x="18" y="799"/>
                </a:lnTo>
                <a:lnTo>
                  <a:pt x="18" y="784"/>
                </a:lnTo>
                <a:lnTo>
                  <a:pt x="9" y="770"/>
                </a:lnTo>
                <a:lnTo>
                  <a:pt x="9" y="748"/>
                </a:lnTo>
                <a:lnTo>
                  <a:pt x="9" y="733"/>
                </a:lnTo>
                <a:lnTo>
                  <a:pt x="9" y="719"/>
                </a:lnTo>
                <a:lnTo>
                  <a:pt x="0" y="704"/>
                </a:lnTo>
                <a:lnTo>
                  <a:pt x="0" y="690"/>
                </a:lnTo>
                <a:lnTo>
                  <a:pt x="0" y="675"/>
                </a:lnTo>
                <a:lnTo>
                  <a:pt x="0" y="661"/>
                </a:lnTo>
                <a:lnTo>
                  <a:pt x="0" y="646"/>
                </a:lnTo>
                <a:lnTo>
                  <a:pt x="0" y="632"/>
                </a:lnTo>
                <a:lnTo>
                  <a:pt x="0" y="617"/>
                </a:lnTo>
                <a:lnTo>
                  <a:pt x="0" y="603"/>
                </a:lnTo>
                <a:lnTo>
                  <a:pt x="0" y="588"/>
                </a:lnTo>
                <a:lnTo>
                  <a:pt x="9" y="566"/>
                </a:lnTo>
                <a:lnTo>
                  <a:pt x="9" y="552"/>
                </a:lnTo>
                <a:lnTo>
                  <a:pt x="9" y="537"/>
                </a:lnTo>
                <a:lnTo>
                  <a:pt x="9" y="523"/>
                </a:lnTo>
                <a:lnTo>
                  <a:pt x="18" y="508"/>
                </a:lnTo>
                <a:lnTo>
                  <a:pt x="18" y="494"/>
                </a:lnTo>
                <a:lnTo>
                  <a:pt x="18" y="479"/>
                </a:lnTo>
                <a:lnTo>
                  <a:pt x="27" y="465"/>
                </a:lnTo>
                <a:lnTo>
                  <a:pt x="27" y="450"/>
                </a:lnTo>
                <a:lnTo>
                  <a:pt x="35" y="436"/>
                </a:lnTo>
                <a:lnTo>
                  <a:pt x="35" y="421"/>
                </a:lnTo>
                <a:lnTo>
                  <a:pt x="44" y="406"/>
                </a:lnTo>
                <a:lnTo>
                  <a:pt x="44" y="392"/>
                </a:lnTo>
                <a:lnTo>
                  <a:pt x="53" y="377"/>
                </a:lnTo>
                <a:lnTo>
                  <a:pt x="62" y="363"/>
                </a:lnTo>
                <a:lnTo>
                  <a:pt x="62" y="348"/>
                </a:lnTo>
                <a:lnTo>
                  <a:pt x="71" y="334"/>
                </a:lnTo>
                <a:lnTo>
                  <a:pt x="80" y="319"/>
                </a:lnTo>
                <a:lnTo>
                  <a:pt x="89" y="305"/>
                </a:lnTo>
                <a:lnTo>
                  <a:pt x="89" y="290"/>
                </a:lnTo>
                <a:lnTo>
                  <a:pt x="97" y="276"/>
                </a:lnTo>
                <a:lnTo>
                  <a:pt x="106" y="268"/>
                </a:lnTo>
                <a:lnTo>
                  <a:pt x="115" y="254"/>
                </a:lnTo>
                <a:lnTo>
                  <a:pt x="124" y="239"/>
                </a:lnTo>
                <a:lnTo>
                  <a:pt x="133" y="225"/>
                </a:lnTo>
                <a:lnTo>
                  <a:pt x="142" y="210"/>
                </a:lnTo>
                <a:lnTo>
                  <a:pt x="151" y="196"/>
                </a:lnTo>
                <a:lnTo>
                  <a:pt x="159" y="189"/>
                </a:lnTo>
                <a:lnTo>
                  <a:pt x="168" y="174"/>
                </a:lnTo>
                <a:lnTo>
                  <a:pt x="186" y="160"/>
                </a:lnTo>
                <a:lnTo>
                  <a:pt x="195" y="145"/>
                </a:lnTo>
                <a:lnTo>
                  <a:pt x="204" y="138"/>
                </a:lnTo>
                <a:lnTo>
                  <a:pt x="213" y="123"/>
                </a:lnTo>
                <a:lnTo>
                  <a:pt x="221" y="109"/>
                </a:lnTo>
                <a:lnTo>
                  <a:pt x="239" y="101"/>
                </a:lnTo>
                <a:lnTo>
                  <a:pt x="248" y="87"/>
                </a:lnTo>
                <a:lnTo>
                  <a:pt x="257" y="80"/>
                </a:lnTo>
                <a:lnTo>
                  <a:pt x="275" y="65"/>
                </a:lnTo>
                <a:lnTo>
                  <a:pt x="283" y="51"/>
                </a:lnTo>
                <a:lnTo>
                  <a:pt x="301" y="43"/>
                </a:lnTo>
                <a:lnTo>
                  <a:pt x="310" y="29"/>
                </a:lnTo>
                <a:lnTo>
                  <a:pt x="328" y="22"/>
                </a:lnTo>
                <a:lnTo>
                  <a:pt x="337" y="14"/>
                </a:lnTo>
                <a:lnTo>
                  <a:pt x="354" y="0"/>
                </a:lnTo>
                <a:lnTo>
                  <a:pt x="1063" y="64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4" name="Freeform 10"/>
          <p:cNvSpPr>
            <a:spLocks/>
          </p:cNvSpPr>
          <p:nvPr/>
        </p:nvSpPr>
        <p:spPr bwMode="auto">
          <a:xfrm>
            <a:off x="3167063" y="3756025"/>
            <a:ext cx="1250950" cy="1530350"/>
          </a:xfrm>
          <a:custGeom>
            <a:avLst/>
            <a:gdLst/>
            <a:ahLst/>
            <a:cxnLst>
              <a:cxn ang="0">
                <a:pos x="0" y="581"/>
              </a:cxn>
              <a:cxn ang="0">
                <a:pos x="8" y="589"/>
              </a:cxn>
              <a:cxn ang="0">
                <a:pos x="26" y="603"/>
              </a:cxn>
              <a:cxn ang="0">
                <a:pos x="35" y="610"/>
              </a:cxn>
              <a:cxn ang="0">
                <a:pos x="53" y="625"/>
              </a:cxn>
              <a:cxn ang="0">
                <a:pos x="62" y="632"/>
              </a:cxn>
              <a:cxn ang="0">
                <a:pos x="79" y="647"/>
              </a:cxn>
              <a:cxn ang="0">
                <a:pos x="88" y="654"/>
              </a:cxn>
              <a:cxn ang="0">
                <a:pos x="106" y="661"/>
              </a:cxn>
              <a:cxn ang="0">
                <a:pos x="115" y="676"/>
              </a:cxn>
              <a:cxn ang="0">
                <a:pos x="132" y="683"/>
              </a:cxn>
              <a:cxn ang="0">
                <a:pos x="150" y="690"/>
              </a:cxn>
              <a:cxn ang="0">
                <a:pos x="159" y="705"/>
              </a:cxn>
              <a:cxn ang="0">
                <a:pos x="177" y="712"/>
              </a:cxn>
              <a:cxn ang="0">
                <a:pos x="194" y="719"/>
              </a:cxn>
              <a:cxn ang="0">
                <a:pos x="212" y="727"/>
              </a:cxn>
              <a:cxn ang="0">
                <a:pos x="221" y="734"/>
              </a:cxn>
              <a:cxn ang="0">
                <a:pos x="239" y="741"/>
              </a:cxn>
              <a:cxn ang="0">
                <a:pos x="257" y="748"/>
              </a:cxn>
              <a:cxn ang="0">
                <a:pos x="274" y="756"/>
              </a:cxn>
              <a:cxn ang="0">
                <a:pos x="283" y="763"/>
              </a:cxn>
              <a:cxn ang="0">
                <a:pos x="301" y="770"/>
              </a:cxn>
              <a:cxn ang="0">
                <a:pos x="319" y="777"/>
              </a:cxn>
              <a:cxn ang="0">
                <a:pos x="336" y="785"/>
              </a:cxn>
              <a:cxn ang="0">
                <a:pos x="354" y="792"/>
              </a:cxn>
              <a:cxn ang="0">
                <a:pos x="372" y="799"/>
              </a:cxn>
              <a:cxn ang="0">
                <a:pos x="389" y="806"/>
              </a:cxn>
              <a:cxn ang="0">
                <a:pos x="407" y="806"/>
              </a:cxn>
              <a:cxn ang="0">
                <a:pos x="425" y="814"/>
              </a:cxn>
              <a:cxn ang="0">
                <a:pos x="443" y="821"/>
              </a:cxn>
              <a:cxn ang="0">
                <a:pos x="460" y="821"/>
              </a:cxn>
              <a:cxn ang="0">
                <a:pos x="478" y="828"/>
              </a:cxn>
              <a:cxn ang="0">
                <a:pos x="496" y="836"/>
              </a:cxn>
              <a:cxn ang="0">
                <a:pos x="513" y="836"/>
              </a:cxn>
              <a:cxn ang="0">
                <a:pos x="531" y="843"/>
              </a:cxn>
              <a:cxn ang="0">
                <a:pos x="549" y="843"/>
              </a:cxn>
              <a:cxn ang="0">
                <a:pos x="788" y="0"/>
              </a:cxn>
              <a:cxn ang="0">
                <a:pos x="0" y="581"/>
              </a:cxn>
            </a:cxnLst>
            <a:rect l="0" t="0" r="r" b="b"/>
            <a:pathLst>
              <a:path w="788" h="843">
                <a:moveTo>
                  <a:pt x="0" y="581"/>
                </a:moveTo>
                <a:lnTo>
                  <a:pt x="8" y="589"/>
                </a:lnTo>
                <a:lnTo>
                  <a:pt x="26" y="603"/>
                </a:lnTo>
                <a:lnTo>
                  <a:pt x="35" y="610"/>
                </a:lnTo>
                <a:lnTo>
                  <a:pt x="53" y="625"/>
                </a:lnTo>
                <a:lnTo>
                  <a:pt x="62" y="632"/>
                </a:lnTo>
                <a:lnTo>
                  <a:pt x="79" y="647"/>
                </a:lnTo>
                <a:lnTo>
                  <a:pt x="88" y="654"/>
                </a:lnTo>
                <a:lnTo>
                  <a:pt x="106" y="661"/>
                </a:lnTo>
                <a:lnTo>
                  <a:pt x="115" y="676"/>
                </a:lnTo>
                <a:lnTo>
                  <a:pt x="132" y="683"/>
                </a:lnTo>
                <a:lnTo>
                  <a:pt x="150" y="690"/>
                </a:lnTo>
                <a:lnTo>
                  <a:pt x="159" y="705"/>
                </a:lnTo>
                <a:lnTo>
                  <a:pt x="177" y="712"/>
                </a:lnTo>
                <a:lnTo>
                  <a:pt x="194" y="719"/>
                </a:lnTo>
                <a:lnTo>
                  <a:pt x="212" y="727"/>
                </a:lnTo>
                <a:lnTo>
                  <a:pt x="221" y="734"/>
                </a:lnTo>
                <a:lnTo>
                  <a:pt x="239" y="741"/>
                </a:lnTo>
                <a:lnTo>
                  <a:pt x="257" y="748"/>
                </a:lnTo>
                <a:lnTo>
                  <a:pt x="274" y="756"/>
                </a:lnTo>
                <a:lnTo>
                  <a:pt x="283" y="763"/>
                </a:lnTo>
                <a:lnTo>
                  <a:pt x="301" y="770"/>
                </a:lnTo>
                <a:lnTo>
                  <a:pt x="319" y="777"/>
                </a:lnTo>
                <a:lnTo>
                  <a:pt x="336" y="785"/>
                </a:lnTo>
                <a:lnTo>
                  <a:pt x="354" y="792"/>
                </a:lnTo>
                <a:lnTo>
                  <a:pt x="372" y="799"/>
                </a:lnTo>
                <a:lnTo>
                  <a:pt x="389" y="806"/>
                </a:lnTo>
                <a:lnTo>
                  <a:pt x="407" y="806"/>
                </a:lnTo>
                <a:lnTo>
                  <a:pt x="425" y="814"/>
                </a:lnTo>
                <a:lnTo>
                  <a:pt x="443" y="821"/>
                </a:lnTo>
                <a:lnTo>
                  <a:pt x="460" y="821"/>
                </a:lnTo>
                <a:lnTo>
                  <a:pt x="478" y="828"/>
                </a:lnTo>
                <a:lnTo>
                  <a:pt x="496" y="836"/>
                </a:lnTo>
                <a:lnTo>
                  <a:pt x="513" y="836"/>
                </a:lnTo>
                <a:lnTo>
                  <a:pt x="531" y="843"/>
                </a:lnTo>
                <a:lnTo>
                  <a:pt x="549" y="843"/>
                </a:lnTo>
                <a:lnTo>
                  <a:pt x="788" y="0"/>
                </a:lnTo>
                <a:lnTo>
                  <a:pt x="0" y="581"/>
                </a:lnTo>
                <a:close/>
              </a:path>
            </a:pathLst>
          </a:custGeom>
          <a:gradFill rotWithShape="1">
            <a:gsLst>
              <a:gs pos="0">
                <a:srgbClr val="ACACAC"/>
              </a:gs>
              <a:gs pos="100000">
                <a:srgbClr val="ACACAC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rgbClr val="ACACA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5" name="Freeform 11"/>
          <p:cNvSpPr>
            <a:spLocks/>
          </p:cNvSpPr>
          <p:nvPr/>
        </p:nvSpPr>
        <p:spPr bwMode="auto">
          <a:xfrm>
            <a:off x="3167063" y="3756025"/>
            <a:ext cx="1250950" cy="1530350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549" y="843"/>
              </a:cxn>
              <a:cxn ang="0">
                <a:pos x="531" y="843"/>
              </a:cxn>
              <a:cxn ang="0">
                <a:pos x="513" y="836"/>
              </a:cxn>
              <a:cxn ang="0">
                <a:pos x="496" y="836"/>
              </a:cxn>
              <a:cxn ang="0">
                <a:pos x="478" y="828"/>
              </a:cxn>
              <a:cxn ang="0">
                <a:pos x="460" y="821"/>
              </a:cxn>
              <a:cxn ang="0">
                <a:pos x="443" y="821"/>
              </a:cxn>
              <a:cxn ang="0">
                <a:pos x="425" y="814"/>
              </a:cxn>
              <a:cxn ang="0">
                <a:pos x="407" y="806"/>
              </a:cxn>
              <a:cxn ang="0">
                <a:pos x="389" y="806"/>
              </a:cxn>
              <a:cxn ang="0">
                <a:pos x="372" y="799"/>
              </a:cxn>
              <a:cxn ang="0">
                <a:pos x="354" y="792"/>
              </a:cxn>
              <a:cxn ang="0">
                <a:pos x="336" y="785"/>
              </a:cxn>
              <a:cxn ang="0">
                <a:pos x="319" y="777"/>
              </a:cxn>
              <a:cxn ang="0">
                <a:pos x="301" y="770"/>
              </a:cxn>
              <a:cxn ang="0">
                <a:pos x="283" y="763"/>
              </a:cxn>
              <a:cxn ang="0">
                <a:pos x="274" y="756"/>
              </a:cxn>
              <a:cxn ang="0">
                <a:pos x="257" y="748"/>
              </a:cxn>
              <a:cxn ang="0">
                <a:pos x="239" y="741"/>
              </a:cxn>
              <a:cxn ang="0">
                <a:pos x="221" y="734"/>
              </a:cxn>
              <a:cxn ang="0">
                <a:pos x="212" y="727"/>
              </a:cxn>
              <a:cxn ang="0">
                <a:pos x="194" y="719"/>
              </a:cxn>
              <a:cxn ang="0">
                <a:pos x="177" y="712"/>
              </a:cxn>
              <a:cxn ang="0">
                <a:pos x="159" y="705"/>
              </a:cxn>
              <a:cxn ang="0">
                <a:pos x="150" y="690"/>
              </a:cxn>
              <a:cxn ang="0">
                <a:pos x="132" y="683"/>
              </a:cxn>
              <a:cxn ang="0">
                <a:pos x="115" y="676"/>
              </a:cxn>
              <a:cxn ang="0">
                <a:pos x="106" y="661"/>
              </a:cxn>
              <a:cxn ang="0">
                <a:pos x="88" y="654"/>
              </a:cxn>
              <a:cxn ang="0">
                <a:pos x="79" y="647"/>
              </a:cxn>
              <a:cxn ang="0">
                <a:pos x="62" y="632"/>
              </a:cxn>
              <a:cxn ang="0">
                <a:pos x="53" y="625"/>
              </a:cxn>
              <a:cxn ang="0">
                <a:pos x="35" y="610"/>
              </a:cxn>
              <a:cxn ang="0">
                <a:pos x="26" y="603"/>
              </a:cxn>
              <a:cxn ang="0">
                <a:pos x="8" y="589"/>
              </a:cxn>
              <a:cxn ang="0">
                <a:pos x="0" y="581"/>
              </a:cxn>
              <a:cxn ang="0">
                <a:pos x="788" y="0"/>
              </a:cxn>
            </a:cxnLst>
            <a:rect l="0" t="0" r="r" b="b"/>
            <a:pathLst>
              <a:path w="788" h="843">
                <a:moveTo>
                  <a:pt x="788" y="0"/>
                </a:moveTo>
                <a:lnTo>
                  <a:pt x="549" y="843"/>
                </a:lnTo>
                <a:lnTo>
                  <a:pt x="531" y="843"/>
                </a:lnTo>
                <a:lnTo>
                  <a:pt x="513" y="836"/>
                </a:lnTo>
                <a:lnTo>
                  <a:pt x="496" y="836"/>
                </a:lnTo>
                <a:lnTo>
                  <a:pt x="478" y="828"/>
                </a:lnTo>
                <a:lnTo>
                  <a:pt x="460" y="821"/>
                </a:lnTo>
                <a:lnTo>
                  <a:pt x="443" y="821"/>
                </a:lnTo>
                <a:lnTo>
                  <a:pt x="425" y="814"/>
                </a:lnTo>
                <a:lnTo>
                  <a:pt x="407" y="806"/>
                </a:lnTo>
                <a:lnTo>
                  <a:pt x="389" y="806"/>
                </a:lnTo>
                <a:lnTo>
                  <a:pt x="372" y="799"/>
                </a:lnTo>
                <a:lnTo>
                  <a:pt x="354" y="792"/>
                </a:lnTo>
                <a:lnTo>
                  <a:pt x="336" y="785"/>
                </a:lnTo>
                <a:lnTo>
                  <a:pt x="319" y="777"/>
                </a:lnTo>
                <a:lnTo>
                  <a:pt x="301" y="770"/>
                </a:lnTo>
                <a:lnTo>
                  <a:pt x="283" y="763"/>
                </a:lnTo>
                <a:lnTo>
                  <a:pt x="274" y="756"/>
                </a:lnTo>
                <a:lnTo>
                  <a:pt x="257" y="748"/>
                </a:lnTo>
                <a:lnTo>
                  <a:pt x="239" y="741"/>
                </a:lnTo>
                <a:lnTo>
                  <a:pt x="221" y="734"/>
                </a:lnTo>
                <a:lnTo>
                  <a:pt x="212" y="727"/>
                </a:lnTo>
                <a:lnTo>
                  <a:pt x="194" y="719"/>
                </a:lnTo>
                <a:lnTo>
                  <a:pt x="177" y="712"/>
                </a:lnTo>
                <a:lnTo>
                  <a:pt x="159" y="705"/>
                </a:lnTo>
                <a:lnTo>
                  <a:pt x="150" y="690"/>
                </a:lnTo>
                <a:lnTo>
                  <a:pt x="132" y="683"/>
                </a:lnTo>
                <a:lnTo>
                  <a:pt x="115" y="676"/>
                </a:lnTo>
                <a:lnTo>
                  <a:pt x="106" y="661"/>
                </a:lnTo>
                <a:lnTo>
                  <a:pt x="88" y="654"/>
                </a:lnTo>
                <a:lnTo>
                  <a:pt x="79" y="647"/>
                </a:lnTo>
                <a:lnTo>
                  <a:pt x="62" y="632"/>
                </a:lnTo>
                <a:lnTo>
                  <a:pt x="53" y="625"/>
                </a:lnTo>
                <a:lnTo>
                  <a:pt x="35" y="610"/>
                </a:lnTo>
                <a:lnTo>
                  <a:pt x="26" y="603"/>
                </a:lnTo>
                <a:lnTo>
                  <a:pt x="8" y="589"/>
                </a:lnTo>
                <a:lnTo>
                  <a:pt x="0" y="581"/>
                </a:lnTo>
                <a:lnTo>
                  <a:pt x="788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6" name="Freeform 12"/>
          <p:cNvSpPr>
            <a:spLocks/>
          </p:cNvSpPr>
          <p:nvPr/>
        </p:nvSpPr>
        <p:spPr bwMode="auto">
          <a:xfrm>
            <a:off x="4030663" y="3765550"/>
            <a:ext cx="828675" cy="1568450"/>
          </a:xfrm>
          <a:custGeom>
            <a:avLst/>
            <a:gdLst/>
            <a:ahLst/>
            <a:cxnLst>
              <a:cxn ang="0">
                <a:pos x="0" y="843"/>
              </a:cxn>
              <a:cxn ang="0">
                <a:pos x="18" y="850"/>
              </a:cxn>
              <a:cxn ang="0">
                <a:pos x="35" y="850"/>
              </a:cxn>
              <a:cxn ang="0">
                <a:pos x="53" y="857"/>
              </a:cxn>
              <a:cxn ang="0">
                <a:pos x="71" y="857"/>
              </a:cxn>
              <a:cxn ang="0">
                <a:pos x="88" y="857"/>
              </a:cxn>
              <a:cxn ang="0">
                <a:pos x="106" y="857"/>
              </a:cxn>
              <a:cxn ang="0">
                <a:pos x="124" y="865"/>
              </a:cxn>
              <a:cxn ang="0">
                <a:pos x="142" y="865"/>
              </a:cxn>
              <a:cxn ang="0">
                <a:pos x="159" y="865"/>
              </a:cxn>
              <a:cxn ang="0">
                <a:pos x="177" y="865"/>
              </a:cxn>
              <a:cxn ang="0">
                <a:pos x="195" y="865"/>
              </a:cxn>
              <a:cxn ang="0">
                <a:pos x="212" y="865"/>
              </a:cxn>
              <a:cxn ang="0">
                <a:pos x="239" y="865"/>
              </a:cxn>
              <a:cxn ang="0">
                <a:pos x="257" y="865"/>
              </a:cxn>
              <a:cxn ang="0">
                <a:pos x="274" y="865"/>
              </a:cxn>
              <a:cxn ang="0">
                <a:pos x="292" y="865"/>
              </a:cxn>
              <a:cxn ang="0">
                <a:pos x="310" y="865"/>
              </a:cxn>
              <a:cxn ang="0">
                <a:pos x="328" y="865"/>
              </a:cxn>
              <a:cxn ang="0">
                <a:pos x="345" y="865"/>
              </a:cxn>
              <a:cxn ang="0">
                <a:pos x="363" y="857"/>
              </a:cxn>
              <a:cxn ang="0">
                <a:pos x="381" y="857"/>
              </a:cxn>
              <a:cxn ang="0">
                <a:pos x="398" y="857"/>
              </a:cxn>
              <a:cxn ang="0">
                <a:pos x="416" y="857"/>
              </a:cxn>
              <a:cxn ang="0">
                <a:pos x="434" y="850"/>
              </a:cxn>
              <a:cxn ang="0">
                <a:pos x="452" y="850"/>
              </a:cxn>
              <a:cxn ang="0">
                <a:pos x="469" y="843"/>
              </a:cxn>
              <a:cxn ang="0">
                <a:pos x="487" y="843"/>
              </a:cxn>
              <a:cxn ang="0">
                <a:pos x="505" y="836"/>
              </a:cxn>
              <a:cxn ang="0">
                <a:pos x="522" y="836"/>
              </a:cxn>
              <a:cxn ang="0">
                <a:pos x="239" y="0"/>
              </a:cxn>
              <a:cxn ang="0">
                <a:pos x="0" y="843"/>
              </a:cxn>
            </a:cxnLst>
            <a:rect l="0" t="0" r="r" b="b"/>
            <a:pathLst>
              <a:path w="522" h="865">
                <a:moveTo>
                  <a:pt x="0" y="843"/>
                </a:moveTo>
                <a:lnTo>
                  <a:pt x="18" y="850"/>
                </a:lnTo>
                <a:lnTo>
                  <a:pt x="35" y="850"/>
                </a:lnTo>
                <a:lnTo>
                  <a:pt x="53" y="857"/>
                </a:lnTo>
                <a:lnTo>
                  <a:pt x="71" y="857"/>
                </a:lnTo>
                <a:lnTo>
                  <a:pt x="88" y="857"/>
                </a:lnTo>
                <a:lnTo>
                  <a:pt x="106" y="857"/>
                </a:lnTo>
                <a:lnTo>
                  <a:pt x="124" y="865"/>
                </a:lnTo>
                <a:lnTo>
                  <a:pt x="142" y="865"/>
                </a:lnTo>
                <a:lnTo>
                  <a:pt x="159" y="865"/>
                </a:lnTo>
                <a:lnTo>
                  <a:pt x="177" y="865"/>
                </a:lnTo>
                <a:lnTo>
                  <a:pt x="195" y="865"/>
                </a:lnTo>
                <a:lnTo>
                  <a:pt x="212" y="865"/>
                </a:lnTo>
                <a:lnTo>
                  <a:pt x="239" y="865"/>
                </a:lnTo>
                <a:lnTo>
                  <a:pt x="257" y="865"/>
                </a:lnTo>
                <a:lnTo>
                  <a:pt x="274" y="865"/>
                </a:lnTo>
                <a:lnTo>
                  <a:pt x="292" y="865"/>
                </a:lnTo>
                <a:lnTo>
                  <a:pt x="310" y="865"/>
                </a:lnTo>
                <a:lnTo>
                  <a:pt x="328" y="865"/>
                </a:lnTo>
                <a:lnTo>
                  <a:pt x="345" y="865"/>
                </a:lnTo>
                <a:lnTo>
                  <a:pt x="363" y="857"/>
                </a:lnTo>
                <a:lnTo>
                  <a:pt x="381" y="857"/>
                </a:lnTo>
                <a:lnTo>
                  <a:pt x="398" y="857"/>
                </a:lnTo>
                <a:lnTo>
                  <a:pt x="416" y="857"/>
                </a:lnTo>
                <a:lnTo>
                  <a:pt x="434" y="850"/>
                </a:lnTo>
                <a:lnTo>
                  <a:pt x="452" y="850"/>
                </a:lnTo>
                <a:lnTo>
                  <a:pt x="469" y="843"/>
                </a:lnTo>
                <a:lnTo>
                  <a:pt x="487" y="843"/>
                </a:lnTo>
                <a:lnTo>
                  <a:pt x="505" y="836"/>
                </a:lnTo>
                <a:lnTo>
                  <a:pt x="522" y="836"/>
                </a:lnTo>
                <a:lnTo>
                  <a:pt x="239" y="0"/>
                </a:lnTo>
                <a:lnTo>
                  <a:pt x="0" y="843"/>
                </a:lnTo>
                <a:close/>
              </a:path>
            </a:pathLst>
          </a:custGeom>
          <a:gradFill rotWithShape="1">
            <a:gsLst>
              <a:gs pos="0">
                <a:srgbClr val="606060"/>
              </a:gs>
              <a:gs pos="100000">
                <a:srgbClr val="606060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rgbClr val="60606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7" name="Freeform 13"/>
          <p:cNvSpPr>
            <a:spLocks/>
          </p:cNvSpPr>
          <p:nvPr/>
        </p:nvSpPr>
        <p:spPr bwMode="auto">
          <a:xfrm>
            <a:off x="4038600" y="3756025"/>
            <a:ext cx="828675" cy="1568450"/>
          </a:xfrm>
          <a:custGeom>
            <a:avLst/>
            <a:gdLst/>
            <a:ahLst/>
            <a:cxnLst>
              <a:cxn ang="0">
                <a:pos x="239" y="0"/>
              </a:cxn>
              <a:cxn ang="0">
                <a:pos x="522" y="836"/>
              </a:cxn>
              <a:cxn ang="0">
                <a:pos x="505" y="836"/>
              </a:cxn>
              <a:cxn ang="0">
                <a:pos x="487" y="843"/>
              </a:cxn>
              <a:cxn ang="0">
                <a:pos x="469" y="843"/>
              </a:cxn>
              <a:cxn ang="0">
                <a:pos x="452" y="850"/>
              </a:cxn>
              <a:cxn ang="0">
                <a:pos x="434" y="850"/>
              </a:cxn>
              <a:cxn ang="0">
                <a:pos x="416" y="857"/>
              </a:cxn>
              <a:cxn ang="0">
                <a:pos x="398" y="857"/>
              </a:cxn>
              <a:cxn ang="0">
                <a:pos x="381" y="857"/>
              </a:cxn>
              <a:cxn ang="0">
                <a:pos x="363" y="857"/>
              </a:cxn>
              <a:cxn ang="0">
                <a:pos x="345" y="865"/>
              </a:cxn>
              <a:cxn ang="0">
                <a:pos x="328" y="865"/>
              </a:cxn>
              <a:cxn ang="0">
                <a:pos x="310" y="865"/>
              </a:cxn>
              <a:cxn ang="0">
                <a:pos x="292" y="865"/>
              </a:cxn>
              <a:cxn ang="0">
                <a:pos x="274" y="865"/>
              </a:cxn>
              <a:cxn ang="0">
                <a:pos x="257" y="865"/>
              </a:cxn>
              <a:cxn ang="0">
                <a:pos x="239" y="865"/>
              </a:cxn>
              <a:cxn ang="0">
                <a:pos x="212" y="865"/>
              </a:cxn>
              <a:cxn ang="0">
                <a:pos x="195" y="865"/>
              </a:cxn>
              <a:cxn ang="0">
                <a:pos x="177" y="865"/>
              </a:cxn>
              <a:cxn ang="0">
                <a:pos x="159" y="865"/>
              </a:cxn>
              <a:cxn ang="0">
                <a:pos x="142" y="865"/>
              </a:cxn>
              <a:cxn ang="0">
                <a:pos x="124" y="865"/>
              </a:cxn>
              <a:cxn ang="0">
                <a:pos x="106" y="857"/>
              </a:cxn>
              <a:cxn ang="0">
                <a:pos x="88" y="857"/>
              </a:cxn>
              <a:cxn ang="0">
                <a:pos x="71" y="857"/>
              </a:cxn>
              <a:cxn ang="0">
                <a:pos x="53" y="857"/>
              </a:cxn>
              <a:cxn ang="0">
                <a:pos x="35" y="850"/>
              </a:cxn>
              <a:cxn ang="0">
                <a:pos x="18" y="850"/>
              </a:cxn>
              <a:cxn ang="0">
                <a:pos x="0" y="843"/>
              </a:cxn>
              <a:cxn ang="0">
                <a:pos x="239" y="0"/>
              </a:cxn>
            </a:cxnLst>
            <a:rect l="0" t="0" r="r" b="b"/>
            <a:pathLst>
              <a:path w="522" h="865">
                <a:moveTo>
                  <a:pt x="239" y="0"/>
                </a:moveTo>
                <a:lnTo>
                  <a:pt x="522" y="836"/>
                </a:lnTo>
                <a:lnTo>
                  <a:pt x="505" y="836"/>
                </a:lnTo>
                <a:lnTo>
                  <a:pt x="487" y="843"/>
                </a:lnTo>
                <a:lnTo>
                  <a:pt x="469" y="843"/>
                </a:lnTo>
                <a:lnTo>
                  <a:pt x="452" y="850"/>
                </a:lnTo>
                <a:lnTo>
                  <a:pt x="434" y="850"/>
                </a:lnTo>
                <a:lnTo>
                  <a:pt x="416" y="857"/>
                </a:lnTo>
                <a:lnTo>
                  <a:pt x="398" y="857"/>
                </a:lnTo>
                <a:lnTo>
                  <a:pt x="381" y="857"/>
                </a:lnTo>
                <a:lnTo>
                  <a:pt x="363" y="857"/>
                </a:lnTo>
                <a:lnTo>
                  <a:pt x="345" y="865"/>
                </a:lnTo>
                <a:lnTo>
                  <a:pt x="328" y="865"/>
                </a:lnTo>
                <a:lnTo>
                  <a:pt x="310" y="865"/>
                </a:lnTo>
                <a:lnTo>
                  <a:pt x="292" y="865"/>
                </a:lnTo>
                <a:lnTo>
                  <a:pt x="274" y="865"/>
                </a:lnTo>
                <a:lnTo>
                  <a:pt x="257" y="865"/>
                </a:lnTo>
                <a:lnTo>
                  <a:pt x="239" y="865"/>
                </a:lnTo>
                <a:lnTo>
                  <a:pt x="212" y="865"/>
                </a:lnTo>
                <a:lnTo>
                  <a:pt x="195" y="865"/>
                </a:lnTo>
                <a:lnTo>
                  <a:pt x="177" y="865"/>
                </a:lnTo>
                <a:lnTo>
                  <a:pt x="159" y="865"/>
                </a:lnTo>
                <a:lnTo>
                  <a:pt x="142" y="865"/>
                </a:lnTo>
                <a:lnTo>
                  <a:pt x="124" y="865"/>
                </a:lnTo>
                <a:lnTo>
                  <a:pt x="106" y="857"/>
                </a:lnTo>
                <a:lnTo>
                  <a:pt x="88" y="857"/>
                </a:lnTo>
                <a:lnTo>
                  <a:pt x="71" y="857"/>
                </a:lnTo>
                <a:lnTo>
                  <a:pt x="53" y="857"/>
                </a:lnTo>
                <a:lnTo>
                  <a:pt x="35" y="850"/>
                </a:lnTo>
                <a:lnTo>
                  <a:pt x="18" y="850"/>
                </a:lnTo>
                <a:lnTo>
                  <a:pt x="0" y="843"/>
                </a:lnTo>
                <a:lnTo>
                  <a:pt x="239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8" name="Freeform 14"/>
          <p:cNvSpPr>
            <a:spLocks/>
          </p:cNvSpPr>
          <p:nvPr/>
        </p:nvSpPr>
        <p:spPr bwMode="auto">
          <a:xfrm>
            <a:off x="4418013" y="3756025"/>
            <a:ext cx="1462087" cy="151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1" y="422"/>
              </a:cxn>
              <a:cxn ang="0">
                <a:pos x="912" y="436"/>
              </a:cxn>
              <a:cxn ang="0">
                <a:pos x="904" y="443"/>
              </a:cxn>
              <a:cxn ang="0">
                <a:pos x="895" y="458"/>
              </a:cxn>
              <a:cxn ang="0">
                <a:pos x="886" y="472"/>
              </a:cxn>
              <a:cxn ang="0">
                <a:pos x="868" y="487"/>
              </a:cxn>
              <a:cxn ang="0">
                <a:pos x="859" y="494"/>
              </a:cxn>
              <a:cxn ang="0">
                <a:pos x="850" y="509"/>
              </a:cxn>
              <a:cxn ang="0">
                <a:pos x="842" y="523"/>
              </a:cxn>
              <a:cxn ang="0">
                <a:pos x="833" y="530"/>
              </a:cxn>
              <a:cxn ang="0">
                <a:pos x="815" y="545"/>
              </a:cxn>
              <a:cxn ang="0">
                <a:pos x="806" y="560"/>
              </a:cxn>
              <a:cxn ang="0">
                <a:pos x="797" y="567"/>
              </a:cxn>
              <a:cxn ang="0">
                <a:pos x="780" y="581"/>
              </a:cxn>
              <a:cxn ang="0">
                <a:pos x="771" y="589"/>
              </a:cxn>
              <a:cxn ang="0">
                <a:pos x="753" y="603"/>
              </a:cxn>
              <a:cxn ang="0">
                <a:pos x="744" y="610"/>
              </a:cxn>
              <a:cxn ang="0">
                <a:pos x="726" y="625"/>
              </a:cxn>
              <a:cxn ang="0">
                <a:pos x="718" y="632"/>
              </a:cxn>
              <a:cxn ang="0">
                <a:pos x="700" y="647"/>
              </a:cxn>
              <a:cxn ang="0">
                <a:pos x="691" y="654"/>
              </a:cxn>
              <a:cxn ang="0">
                <a:pos x="673" y="661"/>
              </a:cxn>
              <a:cxn ang="0">
                <a:pos x="664" y="676"/>
              </a:cxn>
              <a:cxn ang="0">
                <a:pos x="647" y="683"/>
              </a:cxn>
              <a:cxn ang="0">
                <a:pos x="629" y="690"/>
              </a:cxn>
              <a:cxn ang="0">
                <a:pos x="620" y="705"/>
              </a:cxn>
              <a:cxn ang="0">
                <a:pos x="602" y="712"/>
              </a:cxn>
              <a:cxn ang="0">
                <a:pos x="585" y="719"/>
              </a:cxn>
              <a:cxn ang="0">
                <a:pos x="567" y="727"/>
              </a:cxn>
              <a:cxn ang="0">
                <a:pos x="558" y="734"/>
              </a:cxn>
              <a:cxn ang="0">
                <a:pos x="540" y="741"/>
              </a:cxn>
              <a:cxn ang="0">
                <a:pos x="523" y="748"/>
              </a:cxn>
              <a:cxn ang="0">
                <a:pos x="505" y="756"/>
              </a:cxn>
              <a:cxn ang="0">
                <a:pos x="496" y="763"/>
              </a:cxn>
              <a:cxn ang="0">
                <a:pos x="478" y="770"/>
              </a:cxn>
              <a:cxn ang="0">
                <a:pos x="461" y="777"/>
              </a:cxn>
              <a:cxn ang="0">
                <a:pos x="443" y="785"/>
              </a:cxn>
              <a:cxn ang="0">
                <a:pos x="425" y="792"/>
              </a:cxn>
              <a:cxn ang="0">
                <a:pos x="407" y="799"/>
              </a:cxn>
              <a:cxn ang="0">
                <a:pos x="390" y="806"/>
              </a:cxn>
              <a:cxn ang="0">
                <a:pos x="372" y="806"/>
              </a:cxn>
              <a:cxn ang="0">
                <a:pos x="354" y="814"/>
              </a:cxn>
              <a:cxn ang="0">
                <a:pos x="337" y="821"/>
              </a:cxn>
              <a:cxn ang="0">
                <a:pos x="319" y="821"/>
              </a:cxn>
              <a:cxn ang="0">
                <a:pos x="301" y="828"/>
              </a:cxn>
              <a:cxn ang="0">
                <a:pos x="283" y="836"/>
              </a:cxn>
              <a:cxn ang="0">
                <a:pos x="0" y="0"/>
              </a:cxn>
            </a:cxnLst>
            <a:rect l="0" t="0" r="r" b="b"/>
            <a:pathLst>
              <a:path w="921" h="836">
                <a:moveTo>
                  <a:pt x="0" y="0"/>
                </a:moveTo>
                <a:lnTo>
                  <a:pt x="921" y="422"/>
                </a:lnTo>
                <a:lnTo>
                  <a:pt x="912" y="436"/>
                </a:lnTo>
                <a:lnTo>
                  <a:pt x="904" y="443"/>
                </a:lnTo>
                <a:lnTo>
                  <a:pt x="895" y="458"/>
                </a:lnTo>
                <a:lnTo>
                  <a:pt x="886" y="472"/>
                </a:lnTo>
                <a:lnTo>
                  <a:pt x="868" y="487"/>
                </a:lnTo>
                <a:lnTo>
                  <a:pt x="859" y="494"/>
                </a:lnTo>
                <a:lnTo>
                  <a:pt x="850" y="509"/>
                </a:lnTo>
                <a:lnTo>
                  <a:pt x="842" y="523"/>
                </a:lnTo>
                <a:lnTo>
                  <a:pt x="833" y="530"/>
                </a:lnTo>
                <a:lnTo>
                  <a:pt x="815" y="545"/>
                </a:lnTo>
                <a:lnTo>
                  <a:pt x="806" y="560"/>
                </a:lnTo>
                <a:lnTo>
                  <a:pt x="797" y="567"/>
                </a:lnTo>
                <a:lnTo>
                  <a:pt x="780" y="581"/>
                </a:lnTo>
                <a:lnTo>
                  <a:pt x="771" y="589"/>
                </a:lnTo>
                <a:lnTo>
                  <a:pt x="753" y="603"/>
                </a:lnTo>
                <a:lnTo>
                  <a:pt x="744" y="610"/>
                </a:lnTo>
                <a:lnTo>
                  <a:pt x="726" y="625"/>
                </a:lnTo>
                <a:lnTo>
                  <a:pt x="718" y="632"/>
                </a:lnTo>
                <a:lnTo>
                  <a:pt x="700" y="647"/>
                </a:lnTo>
                <a:lnTo>
                  <a:pt x="691" y="654"/>
                </a:lnTo>
                <a:lnTo>
                  <a:pt x="673" y="661"/>
                </a:lnTo>
                <a:lnTo>
                  <a:pt x="664" y="676"/>
                </a:lnTo>
                <a:lnTo>
                  <a:pt x="647" y="683"/>
                </a:lnTo>
                <a:lnTo>
                  <a:pt x="629" y="690"/>
                </a:lnTo>
                <a:lnTo>
                  <a:pt x="620" y="705"/>
                </a:lnTo>
                <a:lnTo>
                  <a:pt x="602" y="712"/>
                </a:lnTo>
                <a:lnTo>
                  <a:pt x="585" y="719"/>
                </a:lnTo>
                <a:lnTo>
                  <a:pt x="567" y="727"/>
                </a:lnTo>
                <a:lnTo>
                  <a:pt x="558" y="734"/>
                </a:lnTo>
                <a:lnTo>
                  <a:pt x="540" y="741"/>
                </a:lnTo>
                <a:lnTo>
                  <a:pt x="523" y="748"/>
                </a:lnTo>
                <a:lnTo>
                  <a:pt x="505" y="756"/>
                </a:lnTo>
                <a:lnTo>
                  <a:pt x="496" y="763"/>
                </a:lnTo>
                <a:lnTo>
                  <a:pt x="478" y="770"/>
                </a:lnTo>
                <a:lnTo>
                  <a:pt x="461" y="777"/>
                </a:lnTo>
                <a:lnTo>
                  <a:pt x="443" y="785"/>
                </a:lnTo>
                <a:lnTo>
                  <a:pt x="425" y="792"/>
                </a:lnTo>
                <a:lnTo>
                  <a:pt x="407" y="799"/>
                </a:lnTo>
                <a:lnTo>
                  <a:pt x="390" y="806"/>
                </a:lnTo>
                <a:lnTo>
                  <a:pt x="372" y="806"/>
                </a:lnTo>
                <a:lnTo>
                  <a:pt x="354" y="814"/>
                </a:lnTo>
                <a:lnTo>
                  <a:pt x="337" y="821"/>
                </a:lnTo>
                <a:lnTo>
                  <a:pt x="319" y="821"/>
                </a:lnTo>
                <a:lnTo>
                  <a:pt x="301" y="828"/>
                </a:lnTo>
                <a:lnTo>
                  <a:pt x="283" y="83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737373"/>
              </a:gs>
              <a:gs pos="100000">
                <a:srgbClr val="737373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rgbClr val="73737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39" name="Freeform 15"/>
          <p:cNvSpPr>
            <a:spLocks/>
          </p:cNvSpPr>
          <p:nvPr/>
        </p:nvSpPr>
        <p:spPr bwMode="auto">
          <a:xfrm>
            <a:off x="4418013" y="3756025"/>
            <a:ext cx="1462087" cy="151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21" y="422"/>
              </a:cxn>
              <a:cxn ang="0">
                <a:pos x="912" y="436"/>
              </a:cxn>
              <a:cxn ang="0">
                <a:pos x="904" y="443"/>
              </a:cxn>
              <a:cxn ang="0">
                <a:pos x="895" y="458"/>
              </a:cxn>
              <a:cxn ang="0">
                <a:pos x="886" y="472"/>
              </a:cxn>
              <a:cxn ang="0">
                <a:pos x="868" y="487"/>
              </a:cxn>
              <a:cxn ang="0">
                <a:pos x="859" y="494"/>
              </a:cxn>
              <a:cxn ang="0">
                <a:pos x="850" y="509"/>
              </a:cxn>
              <a:cxn ang="0">
                <a:pos x="842" y="523"/>
              </a:cxn>
              <a:cxn ang="0">
                <a:pos x="833" y="530"/>
              </a:cxn>
              <a:cxn ang="0">
                <a:pos x="815" y="545"/>
              </a:cxn>
              <a:cxn ang="0">
                <a:pos x="806" y="560"/>
              </a:cxn>
              <a:cxn ang="0">
                <a:pos x="797" y="567"/>
              </a:cxn>
              <a:cxn ang="0">
                <a:pos x="780" y="581"/>
              </a:cxn>
              <a:cxn ang="0">
                <a:pos x="771" y="589"/>
              </a:cxn>
              <a:cxn ang="0">
                <a:pos x="753" y="603"/>
              </a:cxn>
              <a:cxn ang="0">
                <a:pos x="744" y="610"/>
              </a:cxn>
              <a:cxn ang="0">
                <a:pos x="726" y="625"/>
              </a:cxn>
              <a:cxn ang="0">
                <a:pos x="718" y="632"/>
              </a:cxn>
              <a:cxn ang="0">
                <a:pos x="700" y="647"/>
              </a:cxn>
              <a:cxn ang="0">
                <a:pos x="691" y="654"/>
              </a:cxn>
              <a:cxn ang="0">
                <a:pos x="673" y="661"/>
              </a:cxn>
              <a:cxn ang="0">
                <a:pos x="664" y="676"/>
              </a:cxn>
              <a:cxn ang="0">
                <a:pos x="647" y="683"/>
              </a:cxn>
              <a:cxn ang="0">
                <a:pos x="629" y="690"/>
              </a:cxn>
              <a:cxn ang="0">
                <a:pos x="620" y="705"/>
              </a:cxn>
              <a:cxn ang="0">
                <a:pos x="602" y="712"/>
              </a:cxn>
              <a:cxn ang="0">
                <a:pos x="585" y="719"/>
              </a:cxn>
              <a:cxn ang="0">
                <a:pos x="567" y="727"/>
              </a:cxn>
              <a:cxn ang="0">
                <a:pos x="558" y="734"/>
              </a:cxn>
              <a:cxn ang="0">
                <a:pos x="540" y="741"/>
              </a:cxn>
              <a:cxn ang="0">
                <a:pos x="523" y="748"/>
              </a:cxn>
              <a:cxn ang="0">
                <a:pos x="505" y="756"/>
              </a:cxn>
              <a:cxn ang="0">
                <a:pos x="496" y="763"/>
              </a:cxn>
              <a:cxn ang="0">
                <a:pos x="478" y="770"/>
              </a:cxn>
              <a:cxn ang="0">
                <a:pos x="461" y="777"/>
              </a:cxn>
              <a:cxn ang="0">
                <a:pos x="443" y="785"/>
              </a:cxn>
              <a:cxn ang="0">
                <a:pos x="425" y="792"/>
              </a:cxn>
              <a:cxn ang="0">
                <a:pos x="407" y="799"/>
              </a:cxn>
              <a:cxn ang="0">
                <a:pos x="390" y="806"/>
              </a:cxn>
              <a:cxn ang="0">
                <a:pos x="372" y="806"/>
              </a:cxn>
              <a:cxn ang="0">
                <a:pos x="354" y="814"/>
              </a:cxn>
              <a:cxn ang="0">
                <a:pos x="337" y="821"/>
              </a:cxn>
              <a:cxn ang="0">
                <a:pos x="319" y="821"/>
              </a:cxn>
              <a:cxn ang="0">
                <a:pos x="301" y="828"/>
              </a:cxn>
              <a:cxn ang="0">
                <a:pos x="283" y="836"/>
              </a:cxn>
              <a:cxn ang="0">
                <a:pos x="0" y="0"/>
              </a:cxn>
            </a:cxnLst>
            <a:rect l="0" t="0" r="r" b="b"/>
            <a:pathLst>
              <a:path w="921" h="836">
                <a:moveTo>
                  <a:pt x="0" y="0"/>
                </a:moveTo>
                <a:lnTo>
                  <a:pt x="921" y="422"/>
                </a:lnTo>
                <a:lnTo>
                  <a:pt x="912" y="436"/>
                </a:lnTo>
                <a:lnTo>
                  <a:pt x="904" y="443"/>
                </a:lnTo>
                <a:lnTo>
                  <a:pt x="895" y="458"/>
                </a:lnTo>
                <a:lnTo>
                  <a:pt x="886" y="472"/>
                </a:lnTo>
                <a:lnTo>
                  <a:pt x="868" y="487"/>
                </a:lnTo>
                <a:lnTo>
                  <a:pt x="859" y="494"/>
                </a:lnTo>
                <a:lnTo>
                  <a:pt x="850" y="509"/>
                </a:lnTo>
                <a:lnTo>
                  <a:pt x="842" y="523"/>
                </a:lnTo>
                <a:lnTo>
                  <a:pt x="833" y="530"/>
                </a:lnTo>
                <a:lnTo>
                  <a:pt x="815" y="545"/>
                </a:lnTo>
                <a:lnTo>
                  <a:pt x="806" y="560"/>
                </a:lnTo>
                <a:lnTo>
                  <a:pt x="797" y="567"/>
                </a:lnTo>
                <a:lnTo>
                  <a:pt x="780" y="581"/>
                </a:lnTo>
                <a:lnTo>
                  <a:pt x="771" y="589"/>
                </a:lnTo>
                <a:lnTo>
                  <a:pt x="753" y="603"/>
                </a:lnTo>
                <a:lnTo>
                  <a:pt x="744" y="610"/>
                </a:lnTo>
                <a:lnTo>
                  <a:pt x="726" y="625"/>
                </a:lnTo>
                <a:lnTo>
                  <a:pt x="718" y="632"/>
                </a:lnTo>
                <a:lnTo>
                  <a:pt x="700" y="647"/>
                </a:lnTo>
                <a:lnTo>
                  <a:pt x="691" y="654"/>
                </a:lnTo>
                <a:lnTo>
                  <a:pt x="673" y="661"/>
                </a:lnTo>
                <a:lnTo>
                  <a:pt x="664" y="676"/>
                </a:lnTo>
                <a:lnTo>
                  <a:pt x="647" y="683"/>
                </a:lnTo>
                <a:lnTo>
                  <a:pt x="629" y="690"/>
                </a:lnTo>
                <a:lnTo>
                  <a:pt x="620" y="705"/>
                </a:lnTo>
                <a:lnTo>
                  <a:pt x="602" y="712"/>
                </a:lnTo>
                <a:lnTo>
                  <a:pt x="585" y="719"/>
                </a:lnTo>
                <a:lnTo>
                  <a:pt x="567" y="727"/>
                </a:lnTo>
                <a:lnTo>
                  <a:pt x="558" y="734"/>
                </a:lnTo>
                <a:lnTo>
                  <a:pt x="540" y="741"/>
                </a:lnTo>
                <a:lnTo>
                  <a:pt x="523" y="748"/>
                </a:lnTo>
                <a:lnTo>
                  <a:pt x="505" y="756"/>
                </a:lnTo>
                <a:lnTo>
                  <a:pt x="496" y="763"/>
                </a:lnTo>
                <a:lnTo>
                  <a:pt x="478" y="770"/>
                </a:lnTo>
                <a:lnTo>
                  <a:pt x="461" y="777"/>
                </a:lnTo>
                <a:lnTo>
                  <a:pt x="443" y="785"/>
                </a:lnTo>
                <a:lnTo>
                  <a:pt x="425" y="792"/>
                </a:lnTo>
                <a:lnTo>
                  <a:pt x="407" y="799"/>
                </a:lnTo>
                <a:lnTo>
                  <a:pt x="390" y="806"/>
                </a:lnTo>
                <a:lnTo>
                  <a:pt x="372" y="806"/>
                </a:lnTo>
                <a:lnTo>
                  <a:pt x="354" y="814"/>
                </a:lnTo>
                <a:lnTo>
                  <a:pt x="337" y="821"/>
                </a:lnTo>
                <a:lnTo>
                  <a:pt x="319" y="821"/>
                </a:lnTo>
                <a:lnTo>
                  <a:pt x="301" y="828"/>
                </a:lnTo>
                <a:lnTo>
                  <a:pt x="283" y="836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0" name="Freeform 16"/>
          <p:cNvSpPr>
            <a:spLocks/>
          </p:cNvSpPr>
          <p:nvPr/>
        </p:nvSpPr>
        <p:spPr bwMode="auto">
          <a:xfrm>
            <a:off x="4418013" y="3500438"/>
            <a:ext cx="1673225" cy="1014412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036" y="0"/>
              </a:cxn>
              <a:cxn ang="0">
                <a:pos x="1045" y="15"/>
              </a:cxn>
              <a:cxn ang="0">
                <a:pos x="1045" y="29"/>
              </a:cxn>
              <a:cxn ang="0">
                <a:pos x="1045" y="44"/>
              </a:cxn>
              <a:cxn ang="0">
                <a:pos x="1045" y="58"/>
              </a:cxn>
              <a:cxn ang="0">
                <a:pos x="1054" y="80"/>
              </a:cxn>
              <a:cxn ang="0">
                <a:pos x="1054" y="95"/>
              </a:cxn>
              <a:cxn ang="0">
                <a:pos x="1054" y="109"/>
              </a:cxn>
              <a:cxn ang="0">
                <a:pos x="1054" y="124"/>
              </a:cxn>
              <a:cxn ang="0">
                <a:pos x="1054" y="138"/>
              </a:cxn>
              <a:cxn ang="0">
                <a:pos x="1054" y="153"/>
              </a:cxn>
              <a:cxn ang="0">
                <a:pos x="1054" y="167"/>
              </a:cxn>
              <a:cxn ang="0">
                <a:pos x="1054" y="182"/>
              </a:cxn>
              <a:cxn ang="0">
                <a:pos x="1054" y="196"/>
              </a:cxn>
              <a:cxn ang="0">
                <a:pos x="1045" y="211"/>
              </a:cxn>
              <a:cxn ang="0">
                <a:pos x="1045" y="225"/>
              </a:cxn>
              <a:cxn ang="0">
                <a:pos x="1045" y="240"/>
              </a:cxn>
              <a:cxn ang="0">
                <a:pos x="1045" y="262"/>
              </a:cxn>
              <a:cxn ang="0">
                <a:pos x="1036" y="276"/>
              </a:cxn>
              <a:cxn ang="0">
                <a:pos x="1036" y="291"/>
              </a:cxn>
              <a:cxn ang="0">
                <a:pos x="1036" y="305"/>
              </a:cxn>
              <a:cxn ang="0">
                <a:pos x="1028" y="320"/>
              </a:cxn>
              <a:cxn ang="0">
                <a:pos x="1028" y="334"/>
              </a:cxn>
              <a:cxn ang="0">
                <a:pos x="1019" y="349"/>
              </a:cxn>
              <a:cxn ang="0">
                <a:pos x="1019" y="363"/>
              </a:cxn>
              <a:cxn ang="0">
                <a:pos x="1010" y="378"/>
              </a:cxn>
              <a:cxn ang="0">
                <a:pos x="1010" y="392"/>
              </a:cxn>
              <a:cxn ang="0">
                <a:pos x="1001" y="407"/>
              </a:cxn>
              <a:cxn ang="0">
                <a:pos x="992" y="421"/>
              </a:cxn>
              <a:cxn ang="0">
                <a:pos x="992" y="436"/>
              </a:cxn>
              <a:cxn ang="0">
                <a:pos x="983" y="451"/>
              </a:cxn>
              <a:cxn ang="0">
                <a:pos x="974" y="465"/>
              </a:cxn>
              <a:cxn ang="0">
                <a:pos x="966" y="480"/>
              </a:cxn>
              <a:cxn ang="0">
                <a:pos x="966" y="487"/>
              </a:cxn>
              <a:cxn ang="0">
                <a:pos x="957" y="501"/>
              </a:cxn>
              <a:cxn ang="0">
                <a:pos x="948" y="516"/>
              </a:cxn>
              <a:cxn ang="0">
                <a:pos x="939" y="530"/>
              </a:cxn>
              <a:cxn ang="0">
                <a:pos x="930" y="545"/>
              </a:cxn>
              <a:cxn ang="0">
                <a:pos x="921" y="560"/>
              </a:cxn>
              <a:cxn ang="0">
                <a:pos x="0" y="138"/>
              </a:cxn>
            </a:cxnLst>
            <a:rect l="0" t="0" r="r" b="b"/>
            <a:pathLst>
              <a:path w="1054" h="560">
                <a:moveTo>
                  <a:pt x="0" y="138"/>
                </a:moveTo>
                <a:lnTo>
                  <a:pt x="1036" y="0"/>
                </a:lnTo>
                <a:lnTo>
                  <a:pt x="1045" y="15"/>
                </a:lnTo>
                <a:lnTo>
                  <a:pt x="1045" y="29"/>
                </a:lnTo>
                <a:lnTo>
                  <a:pt x="1045" y="44"/>
                </a:lnTo>
                <a:lnTo>
                  <a:pt x="1045" y="58"/>
                </a:lnTo>
                <a:lnTo>
                  <a:pt x="1054" y="80"/>
                </a:lnTo>
                <a:lnTo>
                  <a:pt x="1054" y="95"/>
                </a:lnTo>
                <a:lnTo>
                  <a:pt x="1054" y="109"/>
                </a:lnTo>
                <a:lnTo>
                  <a:pt x="1054" y="124"/>
                </a:lnTo>
                <a:lnTo>
                  <a:pt x="1054" y="138"/>
                </a:lnTo>
                <a:lnTo>
                  <a:pt x="1054" y="153"/>
                </a:lnTo>
                <a:lnTo>
                  <a:pt x="1054" y="167"/>
                </a:lnTo>
                <a:lnTo>
                  <a:pt x="1054" y="182"/>
                </a:lnTo>
                <a:lnTo>
                  <a:pt x="1054" y="196"/>
                </a:lnTo>
                <a:lnTo>
                  <a:pt x="1045" y="211"/>
                </a:lnTo>
                <a:lnTo>
                  <a:pt x="1045" y="225"/>
                </a:lnTo>
                <a:lnTo>
                  <a:pt x="1045" y="240"/>
                </a:lnTo>
                <a:lnTo>
                  <a:pt x="1045" y="262"/>
                </a:lnTo>
                <a:lnTo>
                  <a:pt x="1036" y="276"/>
                </a:lnTo>
                <a:lnTo>
                  <a:pt x="1036" y="291"/>
                </a:lnTo>
                <a:lnTo>
                  <a:pt x="1036" y="305"/>
                </a:lnTo>
                <a:lnTo>
                  <a:pt x="1028" y="320"/>
                </a:lnTo>
                <a:lnTo>
                  <a:pt x="1028" y="334"/>
                </a:lnTo>
                <a:lnTo>
                  <a:pt x="1019" y="349"/>
                </a:lnTo>
                <a:lnTo>
                  <a:pt x="1019" y="363"/>
                </a:lnTo>
                <a:lnTo>
                  <a:pt x="1010" y="378"/>
                </a:lnTo>
                <a:lnTo>
                  <a:pt x="1010" y="392"/>
                </a:lnTo>
                <a:lnTo>
                  <a:pt x="1001" y="407"/>
                </a:lnTo>
                <a:lnTo>
                  <a:pt x="992" y="421"/>
                </a:lnTo>
                <a:lnTo>
                  <a:pt x="992" y="436"/>
                </a:lnTo>
                <a:lnTo>
                  <a:pt x="983" y="451"/>
                </a:lnTo>
                <a:lnTo>
                  <a:pt x="974" y="465"/>
                </a:lnTo>
                <a:lnTo>
                  <a:pt x="966" y="480"/>
                </a:lnTo>
                <a:lnTo>
                  <a:pt x="966" y="487"/>
                </a:lnTo>
                <a:lnTo>
                  <a:pt x="957" y="501"/>
                </a:lnTo>
                <a:lnTo>
                  <a:pt x="948" y="516"/>
                </a:lnTo>
                <a:lnTo>
                  <a:pt x="939" y="530"/>
                </a:lnTo>
                <a:lnTo>
                  <a:pt x="930" y="545"/>
                </a:lnTo>
                <a:lnTo>
                  <a:pt x="921" y="560"/>
                </a:lnTo>
                <a:lnTo>
                  <a:pt x="0" y="138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9216"/>
                  <a:invGamma/>
                </a:srgbClr>
              </a:gs>
            </a:gsLst>
            <a:lin ang="0" scaled="1"/>
          </a:gradFill>
          <a:ln w="14351">
            <a:solidFill>
              <a:srgbClr val="6A6AB5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1" name="Freeform 17"/>
          <p:cNvSpPr>
            <a:spLocks/>
          </p:cNvSpPr>
          <p:nvPr/>
        </p:nvSpPr>
        <p:spPr bwMode="auto">
          <a:xfrm>
            <a:off x="4418013" y="3506788"/>
            <a:ext cx="1673225" cy="1016000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036" y="0"/>
              </a:cxn>
              <a:cxn ang="0">
                <a:pos x="1045" y="15"/>
              </a:cxn>
              <a:cxn ang="0">
                <a:pos x="1045" y="29"/>
              </a:cxn>
              <a:cxn ang="0">
                <a:pos x="1045" y="44"/>
              </a:cxn>
              <a:cxn ang="0">
                <a:pos x="1045" y="58"/>
              </a:cxn>
              <a:cxn ang="0">
                <a:pos x="1054" y="80"/>
              </a:cxn>
              <a:cxn ang="0">
                <a:pos x="1054" y="95"/>
              </a:cxn>
              <a:cxn ang="0">
                <a:pos x="1054" y="109"/>
              </a:cxn>
              <a:cxn ang="0">
                <a:pos x="1054" y="124"/>
              </a:cxn>
              <a:cxn ang="0">
                <a:pos x="1054" y="138"/>
              </a:cxn>
              <a:cxn ang="0">
                <a:pos x="1054" y="153"/>
              </a:cxn>
              <a:cxn ang="0">
                <a:pos x="1054" y="167"/>
              </a:cxn>
              <a:cxn ang="0">
                <a:pos x="1054" y="182"/>
              </a:cxn>
              <a:cxn ang="0">
                <a:pos x="1054" y="196"/>
              </a:cxn>
              <a:cxn ang="0">
                <a:pos x="1045" y="211"/>
              </a:cxn>
              <a:cxn ang="0">
                <a:pos x="1045" y="225"/>
              </a:cxn>
              <a:cxn ang="0">
                <a:pos x="1045" y="240"/>
              </a:cxn>
              <a:cxn ang="0">
                <a:pos x="1045" y="262"/>
              </a:cxn>
              <a:cxn ang="0">
                <a:pos x="1036" y="276"/>
              </a:cxn>
              <a:cxn ang="0">
                <a:pos x="1036" y="291"/>
              </a:cxn>
              <a:cxn ang="0">
                <a:pos x="1036" y="305"/>
              </a:cxn>
              <a:cxn ang="0">
                <a:pos x="1028" y="320"/>
              </a:cxn>
              <a:cxn ang="0">
                <a:pos x="1028" y="334"/>
              </a:cxn>
              <a:cxn ang="0">
                <a:pos x="1019" y="349"/>
              </a:cxn>
              <a:cxn ang="0">
                <a:pos x="1019" y="363"/>
              </a:cxn>
              <a:cxn ang="0">
                <a:pos x="1010" y="378"/>
              </a:cxn>
              <a:cxn ang="0">
                <a:pos x="1010" y="392"/>
              </a:cxn>
              <a:cxn ang="0">
                <a:pos x="1001" y="407"/>
              </a:cxn>
              <a:cxn ang="0">
                <a:pos x="992" y="421"/>
              </a:cxn>
              <a:cxn ang="0">
                <a:pos x="992" y="436"/>
              </a:cxn>
              <a:cxn ang="0">
                <a:pos x="983" y="451"/>
              </a:cxn>
              <a:cxn ang="0">
                <a:pos x="974" y="465"/>
              </a:cxn>
              <a:cxn ang="0">
                <a:pos x="966" y="480"/>
              </a:cxn>
              <a:cxn ang="0">
                <a:pos x="966" y="487"/>
              </a:cxn>
              <a:cxn ang="0">
                <a:pos x="957" y="501"/>
              </a:cxn>
              <a:cxn ang="0">
                <a:pos x="948" y="516"/>
              </a:cxn>
              <a:cxn ang="0">
                <a:pos x="939" y="530"/>
              </a:cxn>
              <a:cxn ang="0">
                <a:pos x="930" y="545"/>
              </a:cxn>
              <a:cxn ang="0">
                <a:pos x="921" y="560"/>
              </a:cxn>
              <a:cxn ang="0">
                <a:pos x="0" y="138"/>
              </a:cxn>
            </a:cxnLst>
            <a:rect l="0" t="0" r="r" b="b"/>
            <a:pathLst>
              <a:path w="1054" h="560">
                <a:moveTo>
                  <a:pt x="0" y="138"/>
                </a:moveTo>
                <a:lnTo>
                  <a:pt x="1036" y="0"/>
                </a:lnTo>
                <a:lnTo>
                  <a:pt x="1045" y="15"/>
                </a:lnTo>
                <a:lnTo>
                  <a:pt x="1045" y="29"/>
                </a:lnTo>
                <a:lnTo>
                  <a:pt x="1045" y="44"/>
                </a:lnTo>
                <a:lnTo>
                  <a:pt x="1045" y="58"/>
                </a:lnTo>
                <a:lnTo>
                  <a:pt x="1054" y="80"/>
                </a:lnTo>
                <a:lnTo>
                  <a:pt x="1054" y="95"/>
                </a:lnTo>
                <a:lnTo>
                  <a:pt x="1054" y="109"/>
                </a:lnTo>
                <a:lnTo>
                  <a:pt x="1054" y="124"/>
                </a:lnTo>
                <a:lnTo>
                  <a:pt x="1054" y="138"/>
                </a:lnTo>
                <a:lnTo>
                  <a:pt x="1054" y="153"/>
                </a:lnTo>
                <a:lnTo>
                  <a:pt x="1054" y="167"/>
                </a:lnTo>
                <a:lnTo>
                  <a:pt x="1054" y="182"/>
                </a:lnTo>
                <a:lnTo>
                  <a:pt x="1054" y="196"/>
                </a:lnTo>
                <a:lnTo>
                  <a:pt x="1045" y="211"/>
                </a:lnTo>
                <a:lnTo>
                  <a:pt x="1045" y="225"/>
                </a:lnTo>
                <a:lnTo>
                  <a:pt x="1045" y="240"/>
                </a:lnTo>
                <a:lnTo>
                  <a:pt x="1045" y="262"/>
                </a:lnTo>
                <a:lnTo>
                  <a:pt x="1036" y="276"/>
                </a:lnTo>
                <a:lnTo>
                  <a:pt x="1036" y="291"/>
                </a:lnTo>
                <a:lnTo>
                  <a:pt x="1036" y="305"/>
                </a:lnTo>
                <a:lnTo>
                  <a:pt x="1028" y="320"/>
                </a:lnTo>
                <a:lnTo>
                  <a:pt x="1028" y="334"/>
                </a:lnTo>
                <a:lnTo>
                  <a:pt x="1019" y="349"/>
                </a:lnTo>
                <a:lnTo>
                  <a:pt x="1019" y="363"/>
                </a:lnTo>
                <a:lnTo>
                  <a:pt x="1010" y="378"/>
                </a:lnTo>
                <a:lnTo>
                  <a:pt x="1010" y="392"/>
                </a:lnTo>
                <a:lnTo>
                  <a:pt x="1001" y="407"/>
                </a:lnTo>
                <a:lnTo>
                  <a:pt x="992" y="421"/>
                </a:lnTo>
                <a:lnTo>
                  <a:pt x="992" y="436"/>
                </a:lnTo>
                <a:lnTo>
                  <a:pt x="983" y="451"/>
                </a:lnTo>
                <a:lnTo>
                  <a:pt x="974" y="465"/>
                </a:lnTo>
                <a:lnTo>
                  <a:pt x="966" y="480"/>
                </a:lnTo>
                <a:lnTo>
                  <a:pt x="966" y="487"/>
                </a:lnTo>
                <a:lnTo>
                  <a:pt x="957" y="501"/>
                </a:lnTo>
                <a:lnTo>
                  <a:pt x="948" y="516"/>
                </a:lnTo>
                <a:lnTo>
                  <a:pt x="939" y="530"/>
                </a:lnTo>
                <a:lnTo>
                  <a:pt x="930" y="545"/>
                </a:lnTo>
                <a:lnTo>
                  <a:pt x="921" y="560"/>
                </a:lnTo>
                <a:lnTo>
                  <a:pt x="0" y="138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2" name="Freeform 18"/>
          <p:cNvSpPr>
            <a:spLocks/>
          </p:cNvSpPr>
          <p:nvPr/>
        </p:nvSpPr>
        <p:spPr bwMode="auto">
          <a:xfrm>
            <a:off x="4438650" y="2622550"/>
            <a:ext cx="1644650" cy="1119188"/>
          </a:xfrm>
          <a:custGeom>
            <a:avLst/>
            <a:gdLst/>
            <a:ahLst/>
            <a:cxnLst>
              <a:cxn ang="0">
                <a:pos x="0" y="617"/>
              </a:cxn>
              <a:cxn ang="0">
                <a:pos x="744" y="0"/>
              </a:cxn>
              <a:cxn ang="0">
                <a:pos x="753" y="14"/>
              </a:cxn>
              <a:cxn ang="0">
                <a:pos x="771" y="22"/>
              </a:cxn>
              <a:cxn ang="0">
                <a:pos x="780" y="36"/>
              </a:cxn>
              <a:cxn ang="0">
                <a:pos x="797" y="51"/>
              </a:cxn>
              <a:cxn ang="0">
                <a:pos x="806" y="58"/>
              </a:cxn>
              <a:cxn ang="0">
                <a:pos x="815" y="72"/>
              </a:cxn>
              <a:cxn ang="0">
                <a:pos x="833" y="80"/>
              </a:cxn>
              <a:cxn ang="0">
                <a:pos x="842" y="94"/>
              </a:cxn>
              <a:cxn ang="0">
                <a:pos x="850" y="109"/>
              </a:cxn>
              <a:cxn ang="0">
                <a:pos x="859" y="116"/>
              </a:cxn>
              <a:cxn ang="0">
                <a:pos x="868" y="131"/>
              </a:cxn>
              <a:cxn ang="0">
                <a:pos x="886" y="145"/>
              </a:cxn>
              <a:cxn ang="0">
                <a:pos x="895" y="160"/>
              </a:cxn>
              <a:cxn ang="0">
                <a:pos x="904" y="167"/>
              </a:cxn>
              <a:cxn ang="0">
                <a:pos x="912" y="181"/>
              </a:cxn>
              <a:cxn ang="0">
                <a:pos x="921" y="196"/>
              </a:cxn>
              <a:cxn ang="0">
                <a:pos x="930" y="210"/>
              </a:cxn>
              <a:cxn ang="0">
                <a:pos x="939" y="225"/>
              </a:cxn>
              <a:cxn ang="0">
                <a:pos x="948" y="239"/>
              </a:cxn>
              <a:cxn ang="0">
                <a:pos x="957" y="247"/>
              </a:cxn>
              <a:cxn ang="0">
                <a:pos x="966" y="261"/>
              </a:cxn>
              <a:cxn ang="0">
                <a:pos x="966" y="276"/>
              </a:cxn>
              <a:cxn ang="0">
                <a:pos x="974" y="290"/>
              </a:cxn>
              <a:cxn ang="0">
                <a:pos x="983" y="305"/>
              </a:cxn>
              <a:cxn ang="0">
                <a:pos x="992" y="319"/>
              </a:cxn>
              <a:cxn ang="0">
                <a:pos x="992" y="334"/>
              </a:cxn>
              <a:cxn ang="0">
                <a:pos x="1001" y="348"/>
              </a:cxn>
              <a:cxn ang="0">
                <a:pos x="1010" y="363"/>
              </a:cxn>
              <a:cxn ang="0">
                <a:pos x="1010" y="377"/>
              </a:cxn>
              <a:cxn ang="0">
                <a:pos x="1019" y="392"/>
              </a:cxn>
              <a:cxn ang="0">
                <a:pos x="1019" y="407"/>
              </a:cxn>
              <a:cxn ang="0">
                <a:pos x="1028" y="421"/>
              </a:cxn>
              <a:cxn ang="0">
                <a:pos x="1028" y="436"/>
              </a:cxn>
              <a:cxn ang="0">
                <a:pos x="1036" y="450"/>
              </a:cxn>
              <a:cxn ang="0">
                <a:pos x="1036" y="465"/>
              </a:cxn>
              <a:cxn ang="0">
                <a:pos x="1036" y="479"/>
              </a:cxn>
              <a:cxn ang="0">
                <a:pos x="0" y="617"/>
              </a:cxn>
            </a:cxnLst>
            <a:rect l="0" t="0" r="r" b="b"/>
            <a:pathLst>
              <a:path w="1036" h="617">
                <a:moveTo>
                  <a:pt x="0" y="617"/>
                </a:moveTo>
                <a:lnTo>
                  <a:pt x="744" y="0"/>
                </a:lnTo>
                <a:lnTo>
                  <a:pt x="753" y="14"/>
                </a:lnTo>
                <a:lnTo>
                  <a:pt x="771" y="22"/>
                </a:lnTo>
                <a:lnTo>
                  <a:pt x="780" y="36"/>
                </a:lnTo>
                <a:lnTo>
                  <a:pt x="797" y="51"/>
                </a:lnTo>
                <a:lnTo>
                  <a:pt x="806" y="58"/>
                </a:lnTo>
                <a:lnTo>
                  <a:pt x="815" y="72"/>
                </a:lnTo>
                <a:lnTo>
                  <a:pt x="833" y="80"/>
                </a:lnTo>
                <a:lnTo>
                  <a:pt x="842" y="94"/>
                </a:lnTo>
                <a:lnTo>
                  <a:pt x="850" y="109"/>
                </a:lnTo>
                <a:lnTo>
                  <a:pt x="859" y="116"/>
                </a:lnTo>
                <a:lnTo>
                  <a:pt x="868" y="131"/>
                </a:lnTo>
                <a:lnTo>
                  <a:pt x="886" y="145"/>
                </a:lnTo>
                <a:lnTo>
                  <a:pt x="895" y="160"/>
                </a:lnTo>
                <a:lnTo>
                  <a:pt x="904" y="167"/>
                </a:lnTo>
                <a:lnTo>
                  <a:pt x="912" y="181"/>
                </a:lnTo>
                <a:lnTo>
                  <a:pt x="921" y="196"/>
                </a:lnTo>
                <a:lnTo>
                  <a:pt x="930" y="210"/>
                </a:lnTo>
                <a:lnTo>
                  <a:pt x="939" y="225"/>
                </a:lnTo>
                <a:lnTo>
                  <a:pt x="948" y="239"/>
                </a:lnTo>
                <a:lnTo>
                  <a:pt x="957" y="247"/>
                </a:lnTo>
                <a:lnTo>
                  <a:pt x="966" y="261"/>
                </a:lnTo>
                <a:lnTo>
                  <a:pt x="966" y="276"/>
                </a:lnTo>
                <a:lnTo>
                  <a:pt x="974" y="290"/>
                </a:lnTo>
                <a:lnTo>
                  <a:pt x="983" y="305"/>
                </a:lnTo>
                <a:lnTo>
                  <a:pt x="992" y="319"/>
                </a:lnTo>
                <a:lnTo>
                  <a:pt x="992" y="334"/>
                </a:lnTo>
                <a:lnTo>
                  <a:pt x="1001" y="348"/>
                </a:lnTo>
                <a:lnTo>
                  <a:pt x="1010" y="363"/>
                </a:lnTo>
                <a:lnTo>
                  <a:pt x="1010" y="377"/>
                </a:lnTo>
                <a:lnTo>
                  <a:pt x="1019" y="392"/>
                </a:lnTo>
                <a:lnTo>
                  <a:pt x="1019" y="407"/>
                </a:lnTo>
                <a:lnTo>
                  <a:pt x="1028" y="421"/>
                </a:lnTo>
                <a:lnTo>
                  <a:pt x="1028" y="436"/>
                </a:lnTo>
                <a:lnTo>
                  <a:pt x="1036" y="450"/>
                </a:lnTo>
                <a:lnTo>
                  <a:pt x="1036" y="465"/>
                </a:lnTo>
                <a:lnTo>
                  <a:pt x="1036" y="479"/>
                </a:lnTo>
                <a:lnTo>
                  <a:pt x="0" y="617"/>
                </a:lnTo>
                <a:close/>
              </a:path>
            </a:pathLst>
          </a:custGeom>
          <a:solidFill>
            <a:srgbClr val="0066CC"/>
          </a:solidFill>
          <a:ln w="14351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3" name="Freeform 19"/>
          <p:cNvSpPr>
            <a:spLocks/>
          </p:cNvSpPr>
          <p:nvPr/>
        </p:nvSpPr>
        <p:spPr bwMode="auto">
          <a:xfrm>
            <a:off x="4418013" y="2622550"/>
            <a:ext cx="1665287" cy="1116013"/>
          </a:xfrm>
          <a:custGeom>
            <a:avLst/>
            <a:gdLst/>
            <a:ahLst/>
            <a:cxnLst>
              <a:cxn ang="0">
                <a:pos x="0" y="617"/>
              </a:cxn>
              <a:cxn ang="0">
                <a:pos x="744" y="0"/>
              </a:cxn>
              <a:cxn ang="0">
                <a:pos x="753" y="14"/>
              </a:cxn>
              <a:cxn ang="0">
                <a:pos x="771" y="22"/>
              </a:cxn>
              <a:cxn ang="0">
                <a:pos x="780" y="36"/>
              </a:cxn>
              <a:cxn ang="0">
                <a:pos x="797" y="51"/>
              </a:cxn>
              <a:cxn ang="0">
                <a:pos x="806" y="58"/>
              </a:cxn>
              <a:cxn ang="0">
                <a:pos x="815" y="72"/>
              </a:cxn>
              <a:cxn ang="0">
                <a:pos x="833" y="80"/>
              </a:cxn>
              <a:cxn ang="0">
                <a:pos x="842" y="94"/>
              </a:cxn>
              <a:cxn ang="0">
                <a:pos x="850" y="109"/>
              </a:cxn>
              <a:cxn ang="0">
                <a:pos x="859" y="116"/>
              </a:cxn>
              <a:cxn ang="0">
                <a:pos x="868" y="131"/>
              </a:cxn>
              <a:cxn ang="0">
                <a:pos x="886" y="145"/>
              </a:cxn>
              <a:cxn ang="0">
                <a:pos x="895" y="160"/>
              </a:cxn>
              <a:cxn ang="0">
                <a:pos x="904" y="167"/>
              </a:cxn>
              <a:cxn ang="0">
                <a:pos x="912" y="181"/>
              </a:cxn>
              <a:cxn ang="0">
                <a:pos x="921" y="196"/>
              </a:cxn>
              <a:cxn ang="0">
                <a:pos x="930" y="210"/>
              </a:cxn>
              <a:cxn ang="0">
                <a:pos x="939" y="225"/>
              </a:cxn>
              <a:cxn ang="0">
                <a:pos x="948" y="239"/>
              </a:cxn>
              <a:cxn ang="0">
                <a:pos x="957" y="247"/>
              </a:cxn>
              <a:cxn ang="0">
                <a:pos x="966" y="261"/>
              </a:cxn>
              <a:cxn ang="0">
                <a:pos x="966" y="276"/>
              </a:cxn>
              <a:cxn ang="0">
                <a:pos x="974" y="290"/>
              </a:cxn>
              <a:cxn ang="0">
                <a:pos x="983" y="305"/>
              </a:cxn>
              <a:cxn ang="0">
                <a:pos x="992" y="319"/>
              </a:cxn>
              <a:cxn ang="0">
                <a:pos x="992" y="334"/>
              </a:cxn>
              <a:cxn ang="0">
                <a:pos x="1001" y="348"/>
              </a:cxn>
              <a:cxn ang="0">
                <a:pos x="1010" y="363"/>
              </a:cxn>
              <a:cxn ang="0">
                <a:pos x="1010" y="377"/>
              </a:cxn>
              <a:cxn ang="0">
                <a:pos x="1019" y="392"/>
              </a:cxn>
              <a:cxn ang="0">
                <a:pos x="1019" y="407"/>
              </a:cxn>
              <a:cxn ang="0">
                <a:pos x="1028" y="421"/>
              </a:cxn>
              <a:cxn ang="0">
                <a:pos x="1028" y="436"/>
              </a:cxn>
              <a:cxn ang="0">
                <a:pos x="1036" y="450"/>
              </a:cxn>
              <a:cxn ang="0">
                <a:pos x="1036" y="465"/>
              </a:cxn>
              <a:cxn ang="0">
                <a:pos x="1036" y="479"/>
              </a:cxn>
              <a:cxn ang="0">
                <a:pos x="0" y="617"/>
              </a:cxn>
            </a:cxnLst>
            <a:rect l="0" t="0" r="r" b="b"/>
            <a:pathLst>
              <a:path w="1036" h="617">
                <a:moveTo>
                  <a:pt x="0" y="617"/>
                </a:moveTo>
                <a:lnTo>
                  <a:pt x="744" y="0"/>
                </a:lnTo>
                <a:lnTo>
                  <a:pt x="753" y="14"/>
                </a:lnTo>
                <a:lnTo>
                  <a:pt x="771" y="22"/>
                </a:lnTo>
                <a:lnTo>
                  <a:pt x="780" y="36"/>
                </a:lnTo>
                <a:lnTo>
                  <a:pt x="797" y="51"/>
                </a:lnTo>
                <a:lnTo>
                  <a:pt x="806" y="58"/>
                </a:lnTo>
                <a:lnTo>
                  <a:pt x="815" y="72"/>
                </a:lnTo>
                <a:lnTo>
                  <a:pt x="833" y="80"/>
                </a:lnTo>
                <a:lnTo>
                  <a:pt x="842" y="94"/>
                </a:lnTo>
                <a:lnTo>
                  <a:pt x="850" y="109"/>
                </a:lnTo>
                <a:lnTo>
                  <a:pt x="859" y="116"/>
                </a:lnTo>
                <a:lnTo>
                  <a:pt x="868" y="131"/>
                </a:lnTo>
                <a:lnTo>
                  <a:pt x="886" y="145"/>
                </a:lnTo>
                <a:lnTo>
                  <a:pt x="895" y="160"/>
                </a:lnTo>
                <a:lnTo>
                  <a:pt x="904" y="167"/>
                </a:lnTo>
                <a:lnTo>
                  <a:pt x="912" y="181"/>
                </a:lnTo>
                <a:lnTo>
                  <a:pt x="921" y="196"/>
                </a:lnTo>
                <a:lnTo>
                  <a:pt x="930" y="210"/>
                </a:lnTo>
                <a:lnTo>
                  <a:pt x="939" y="225"/>
                </a:lnTo>
                <a:lnTo>
                  <a:pt x="948" y="239"/>
                </a:lnTo>
                <a:lnTo>
                  <a:pt x="957" y="247"/>
                </a:lnTo>
                <a:lnTo>
                  <a:pt x="966" y="261"/>
                </a:lnTo>
                <a:lnTo>
                  <a:pt x="966" y="276"/>
                </a:lnTo>
                <a:lnTo>
                  <a:pt x="974" y="290"/>
                </a:lnTo>
                <a:lnTo>
                  <a:pt x="983" y="305"/>
                </a:lnTo>
                <a:lnTo>
                  <a:pt x="992" y="319"/>
                </a:lnTo>
                <a:lnTo>
                  <a:pt x="992" y="334"/>
                </a:lnTo>
                <a:lnTo>
                  <a:pt x="1001" y="348"/>
                </a:lnTo>
                <a:lnTo>
                  <a:pt x="1010" y="363"/>
                </a:lnTo>
                <a:lnTo>
                  <a:pt x="1010" y="377"/>
                </a:lnTo>
                <a:lnTo>
                  <a:pt x="1019" y="392"/>
                </a:lnTo>
                <a:lnTo>
                  <a:pt x="1019" y="407"/>
                </a:lnTo>
                <a:lnTo>
                  <a:pt x="1028" y="421"/>
                </a:lnTo>
                <a:lnTo>
                  <a:pt x="1028" y="436"/>
                </a:lnTo>
                <a:lnTo>
                  <a:pt x="1036" y="450"/>
                </a:lnTo>
                <a:lnTo>
                  <a:pt x="1036" y="465"/>
                </a:lnTo>
                <a:lnTo>
                  <a:pt x="1036" y="479"/>
                </a:lnTo>
                <a:lnTo>
                  <a:pt x="0" y="617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4" name="Freeform 20"/>
          <p:cNvSpPr>
            <a:spLocks/>
          </p:cNvSpPr>
          <p:nvPr/>
        </p:nvSpPr>
        <p:spPr bwMode="auto">
          <a:xfrm>
            <a:off x="4427538" y="2133600"/>
            <a:ext cx="1181100" cy="1579563"/>
          </a:xfrm>
          <a:custGeom>
            <a:avLst/>
            <a:gdLst/>
            <a:ahLst/>
            <a:cxnLst>
              <a:cxn ang="0">
                <a:pos x="744" y="254"/>
              </a:cxn>
              <a:cxn ang="0">
                <a:pos x="726" y="247"/>
              </a:cxn>
              <a:cxn ang="0">
                <a:pos x="718" y="239"/>
              </a:cxn>
              <a:cxn ang="0">
                <a:pos x="700" y="225"/>
              </a:cxn>
              <a:cxn ang="0">
                <a:pos x="691" y="217"/>
              </a:cxn>
              <a:cxn ang="0">
                <a:pos x="673" y="203"/>
              </a:cxn>
              <a:cxn ang="0">
                <a:pos x="664" y="196"/>
              </a:cxn>
              <a:cxn ang="0">
                <a:pos x="647" y="188"/>
              </a:cxn>
              <a:cxn ang="0">
                <a:pos x="629" y="181"/>
              </a:cxn>
              <a:cxn ang="0">
                <a:pos x="620" y="167"/>
              </a:cxn>
              <a:cxn ang="0">
                <a:pos x="602" y="159"/>
              </a:cxn>
              <a:cxn ang="0">
                <a:pos x="585" y="152"/>
              </a:cxn>
              <a:cxn ang="0">
                <a:pos x="567" y="145"/>
              </a:cxn>
              <a:cxn ang="0">
                <a:pos x="558" y="138"/>
              </a:cxn>
              <a:cxn ang="0">
                <a:pos x="540" y="130"/>
              </a:cxn>
              <a:cxn ang="0">
                <a:pos x="523" y="116"/>
              </a:cxn>
              <a:cxn ang="0">
                <a:pos x="505" y="108"/>
              </a:cxn>
              <a:cxn ang="0">
                <a:pos x="496" y="101"/>
              </a:cxn>
              <a:cxn ang="0">
                <a:pos x="478" y="101"/>
              </a:cxn>
              <a:cxn ang="0">
                <a:pos x="461" y="94"/>
              </a:cxn>
              <a:cxn ang="0">
                <a:pos x="443" y="87"/>
              </a:cxn>
              <a:cxn ang="0">
                <a:pos x="425" y="79"/>
              </a:cxn>
              <a:cxn ang="0">
                <a:pos x="407" y="72"/>
              </a:cxn>
              <a:cxn ang="0">
                <a:pos x="390" y="65"/>
              </a:cxn>
              <a:cxn ang="0">
                <a:pos x="372" y="58"/>
              </a:cxn>
              <a:cxn ang="0">
                <a:pos x="354" y="58"/>
              </a:cxn>
              <a:cxn ang="0">
                <a:pos x="337" y="50"/>
              </a:cxn>
              <a:cxn ang="0">
                <a:pos x="319" y="43"/>
              </a:cxn>
              <a:cxn ang="0">
                <a:pos x="301" y="43"/>
              </a:cxn>
              <a:cxn ang="0">
                <a:pos x="283" y="36"/>
              </a:cxn>
              <a:cxn ang="0">
                <a:pos x="266" y="36"/>
              </a:cxn>
              <a:cxn ang="0">
                <a:pos x="248" y="29"/>
              </a:cxn>
              <a:cxn ang="0">
                <a:pos x="230" y="29"/>
              </a:cxn>
              <a:cxn ang="0">
                <a:pos x="213" y="21"/>
              </a:cxn>
              <a:cxn ang="0">
                <a:pos x="195" y="21"/>
              </a:cxn>
              <a:cxn ang="0">
                <a:pos x="177" y="14"/>
              </a:cxn>
              <a:cxn ang="0">
                <a:pos x="159" y="14"/>
              </a:cxn>
              <a:cxn ang="0">
                <a:pos x="142" y="14"/>
              </a:cxn>
              <a:cxn ang="0">
                <a:pos x="124" y="7"/>
              </a:cxn>
              <a:cxn ang="0">
                <a:pos x="106" y="7"/>
              </a:cxn>
              <a:cxn ang="0">
                <a:pos x="89" y="7"/>
              </a:cxn>
              <a:cxn ang="0">
                <a:pos x="71" y="7"/>
              </a:cxn>
              <a:cxn ang="0">
                <a:pos x="53" y="7"/>
              </a:cxn>
              <a:cxn ang="0">
                <a:pos x="35" y="7"/>
              </a:cxn>
              <a:cxn ang="0">
                <a:pos x="18" y="7"/>
              </a:cxn>
              <a:cxn ang="0">
                <a:pos x="0" y="0"/>
              </a:cxn>
              <a:cxn ang="0">
                <a:pos x="0" y="871"/>
              </a:cxn>
              <a:cxn ang="0">
                <a:pos x="744" y="254"/>
              </a:cxn>
            </a:cxnLst>
            <a:rect l="0" t="0" r="r" b="b"/>
            <a:pathLst>
              <a:path w="744" h="871">
                <a:moveTo>
                  <a:pt x="744" y="254"/>
                </a:moveTo>
                <a:lnTo>
                  <a:pt x="726" y="247"/>
                </a:lnTo>
                <a:lnTo>
                  <a:pt x="718" y="239"/>
                </a:lnTo>
                <a:lnTo>
                  <a:pt x="700" y="225"/>
                </a:lnTo>
                <a:lnTo>
                  <a:pt x="691" y="217"/>
                </a:lnTo>
                <a:lnTo>
                  <a:pt x="673" y="203"/>
                </a:lnTo>
                <a:lnTo>
                  <a:pt x="664" y="196"/>
                </a:lnTo>
                <a:lnTo>
                  <a:pt x="647" y="188"/>
                </a:lnTo>
                <a:lnTo>
                  <a:pt x="629" y="181"/>
                </a:lnTo>
                <a:lnTo>
                  <a:pt x="620" y="167"/>
                </a:lnTo>
                <a:lnTo>
                  <a:pt x="602" y="159"/>
                </a:lnTo>
                <a:lnTo>
                  <a:pt x="585" y="152"/>
                </a:lnTo>
                <a:lnTo>
                  <a:pt x="567" y="145"/>
                </a:lnTo>
                <a:lnTo>
                  <a:pt x="558" y="138"/>
                </a:lnTo>
                <a:lnTo>
                  <a:pt x="540" y="130"/>
                </a:lnTo>
                <a:lnTo>
                  <a:pt x="523" y="116"/>
                </a:lnTo>
                <a:lnTo>
                  <a:pt x="505" y="108"/>
                </a:lnTo>
                <a:lnTo>
                  <a:pt x="496" y="101"/>
                </a:lnTo>
                <a:lnTo>
                  <a:pt x="478" y="101"/>
                </a:lnTo>
                <a:lnTo>
                  <a:pt x="461" y="94"/>
                </a:lnTo>
                <a:lnTo>
                  <a:pt x="443" y="87"/>
                </a:lnTo>
                <a:lnTo>
                  <a:pt x="425" y="79"/>
                </a:lnTo>
                <a:lnTo>
                  <a:pt x="407" y="72"/>
                </a:lnTo>
                <a:lnTo>
                  <a:pt x="390" y="65"/>
                </a:lnTo>
                <a:lnTo>
                  <a:pt x="372" y="58"/>
                </a:lnTo>
                <a:lnTo>
                  <a:pt x="354" y="58"/>
                </a:lnTo>
                <a:lnTo>
                  <a:pt x="337" y="50"/>
                </a:lnTo>
                <a:lnTo>
                  <a:pt x="319" y="43"/>
                </a:lnTo>
                <a:lnTo>
                  <a:pt x="301" y="43"/>
                </a:lnTo>
                <a:lnTo>
                  <a:pt x="283" y="36"/>
                </a:lnTo>
                <a:lnTo>
                  <a:pt x="266" y="36"/>
                </a:lnTo>
                <a:lnTo>
                  <a:pt x="248" y="29"/>
                </a:lnTo>
                <a:lnTo>
                  <a:pt x="230" y="29"/>
                </a:lnTo>
                <a:lnTo>
                  <a:pt x="213" y="21"/>
                </a:lnTo>
                <a:lnTo>
                  <a:pt x="195" y="21"/>
                </a:lnTo>
                <a:lnTo>
                  <a:pt x="177" y="14"/>
                </a:lnTo>
                <a:lnTo>
                  <a:pt x="159" y="14"/>
                </a:lnTo>
                <a:lnTo>
                  <a:pt x="142" y="14"/>
                </a:lnTo>
                <a:lnTo>
                  <a:pt x="124" y="7"/>
                </a:lnTo>
                <a:lnTo>
                  <a:pt x="106" y="7"/>
                </a:lnTo>
                <a:lnTo>
                  <a:pt x="89" y="7"/>
                </a:lnTo>
                <a:lnTo>
                  <a:pt x="71" y="7"/>
                </a:lnTo>
                <a:lnTo>
                  <a:pt x="53" y="7"/>
                </a:lnTo>
                <a:lnTo>
                  <a:pt x="35" y="7"/>
                </a:lnTo>
                <a:lnTo>
                  <a:pt x="18" y="7"/>
                </a:lnTo>
                <a:lnTo>
                  <a:pt x="0" y="0"/>
                </a:lnTo>
                <a:lnTo>
                  <a:pt x="0" y="871"/>
                </a:lnTo>
                <a:lnTo>
                  <a:pt x="744" y="254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5" name="Freeform 21"/>
          <p:cNvSpPr>
            <a:spLocks/>
          </p:cNvSpPr>
          <p:nvPr/>
        </p:nvSpPr>
        <p:spPr bwMode="auto">
          <a:xfrm>
            <a:off x="4427538" y="2144713"/>
            <a:ext cx="1150937" cy="1593850"/>
          </a:xfrm>
          <a:custGeom>
            <a:avLst/>
            <a:gdLst/>
            <a:ahLst/>
            <a:cxnLst>
              <a:cxn ang="0">
                <a:pos x="0" y="871"/>
              </a:cxn>
              <a:cxn ang="0">
                <a:pos x="0" y="0"/>
              </a:cxn>
              <a:cxn ang="0">
                <a:pos x="18" y="7"/>
              </a:cxn>
              <a:cxn ang="0">
                <a:pos x="35" y="7"/>
              </a:cxn>
              <a:cxn ang="0">
                <a:pos x="53" y="7"/>
              </a:cxn>
              <a:cxn ang="0">
                <a:pos x="71" y="7"/>
              </a:cxn>
              <a:cxn ang="0">
                <a:pos x="89" y="7"/>
              </a:cxn>
              <a:cxn ang="0">
                <a:pos x="106" y="7"/>
              </a:cxn>
              <a:cxn ang="0">
                <a:pos x="124" y="7"/>
              </a:cxn>
              <a:cxn ang="0">
                <a:pos x="142" y="14"/>
              </a:cxn>
              <a:cxn ang="0">
                <a:pos x="159" y="14"/>
              </a:cxn>
              <a:cxn ang="0">
                <a:pos x="177" y="14"/>
              </a:cxn>
              <a:cxn ang="0">
                <a:pos x="195" y="21"/>
              </a:cxn>
              <a:cxn ang="0">
                <a:pos x="213" y="21"/>
              </a:cxn>
              <a:cxn ang="0">
                <a:pos x="230" y="29"/>
              </a:cxn>
              <a:cxn ang="0">
                <a:pos x="248" y="29"/>
              </a:cxn>
              <a:cxn ang="0">
                <a:pos x="266" y="36"/>
              </a:cxn>
              <a:cxn ang="0">
                <a:pos x="283" y="36"/>
              </a:cxn>
              <a:cxn ang="0">
                <a:pos x="301" y="43"/>
              </a:cxn>
              <a:cxn ang="0">
                <a:pos x="319" y="43"/>
              </a:cxn>
              <a:cxn ang="0">
                <a:pos x="337" y="50"/>
              </a:cxn>
              <a:cxn ang="0">
                <a:pos x="354" y="58"/>
              </a:cxn>
              <a:cxn ang="0">
                <a:pos x="372" y="58"/>
              </a:cxn>
              <a:cxn ang="0">
                <a:pos x="390" y="65"/>
              </a:cxn>
              <a:cxn ang="0">
                <a:pos x="407" y="72"/>
              </a:cxn>
              <a:cxn ang="0">
                <a:pos x="425" y="79"/>
              </a:cxn>
              <a:cxn ang="0">
                <a:pos x="443" y="87"/>
              </a:cxn>
              <a:cxn ang="0">
                <a:pos x="461" y="94"/>
              </a:cxn>
              <a:cxn ang="0">
                <a:pos x="478" y="101"/>
              </a:cxn>
              <a:cxn ang="0">
                <a:pos x="496" y="101"/>
              </a:cxn>
              <a:cxn ang="0">
                <a:pos x="505" y="108"/>
              </a:cxn>
              <a:cxn ang="0">
                <a:pos x="523" y="116"/>
              </a:cxn>
              <a:cxn ang="0">
                <a:pos x="540" y="130"/>
              </a:cxn>
              <a:cxn ang="0">
                <a:pos x="558" y="138"/>
              </a:cxn>
              <a:cxn ang="0">
                <a:pos x="567" y="145"/>
              </a:cxn>
              <a:cxn ang="0">
                <a:pos x="585" y="152"/>
              </a:cxn>
              <a:cxn ang="0">
                <a:pos x="602" y="159"/>
              </a:cxn>
              <a:cxn ang="0">
                <a:pos x="620" y="167"/>
              </a:cxn>
              <a:cxn ang="0">
                <a:pos x="629" y="181"/>
              </a:cxn>
              <a:cxn ang="0">
                <a:pos x="647" y="188"/>
              </a:cxn>
              <a:cxn ang="0">
                <a:pos x="664" y="196"/>
              </a:cxn>
              <a:cxn ang="0">
                <a:pos x="673" y="203"/>
              </a:cxn>
              <a:cxn ang="0">
                <a:pos x="691" y="217"/>
              </a:cxn>
              <a:cxn ang="0">
                <a:pos x="700" y="225"/>
              </a:cxn>
              <a:cxn ang="0">
                <a:pos x="718" y="239"/>
              </a:cxn>
              <a:cxn ang="0">
                <a:pos x="726" y="247"/>
              </a:cxn>
              <a:cxn ang="0">
                <a:pos x="744" y="254"/>
              </a:cxn>
              <a:cxn ang="0">
                <a:pos x="0" y="871"/>
              </a:cxn>
            </a:cxnLst>
            <a:rect l="0" t="0" r="r" b="b"/>
            <a:pathLst>
              <a:path w="744" h="871">
                <a:moveTo>
                  <a:pt x="0" y="871"/>
                </a:moveTo>
                <a:lnTo>
                  <a:pt x="0" y="0"/>
                </a:lnTo>
                <a:lnTo>
                  <a:pt x="18" y="7"/>
                </a:lnTo>
                <a:lnTo>
                  <a:pt x="35" y="7"/>
                </a:lnTo>
                <a:lnTo>
                  <a:pt x="53" y="7"/>
                </a:lnTo>
                <a:lnTo>
                  <a:pt x="71" y="7"/>
                </a:lnTo>
                <a:lnTo>
                  <a:pt x="89" y="7"/>
                </a:lnTo>
                <a:lnTo>
                  <a:pt x="106" y="7"/>
                </a:lnTo>
                <a:lnTo>
                  <a:pt x="124" y="7"/>
                </a:lnTo>
                <a:lnTo>
                  <a:pt x="142" y="14"/>
                </a:lnTo>
                <a:lnTo>
                  <a:pt x="159" y="14"/>
                </a:lnTo>
                <a:lnTo>
                  <a:pt x="177" y="14"/>
                </a:lnTo>
                <a:lnTo>
                  <a:pt x="195" y="21"/>
                </a:lnTo>
                <a:lnTo>
                  <a:pt x="213" y="21"/>
                </a:lnTo>
                <a:lnTo>
                  <a:pt x="230" y="29"/>
                </a:lnTo>
                <a:lnTo>
                  <a:pt x="248" y="29"/>
                </a:lnTo>
                <a:lnTo>
                  <a:pt x="266" y="36"/>
                </a:lnTo>
                <a:lnTo>
                  <a:pt x="283" y="36"/>
                </a:lnTo>
                <a:lnTo>
                  <a:pt x="301" y="43"/>
                </a:lnTo>
                <a:lnTo>
                  <a:pt x="319" y="43"/>
                </a:lnTo>
                <a:lnTo>
                  <a:pt x="337" y="50"/>
                </a:lnTo>
                <a:lnTo>
                  <a:pt x="354" y="58"/>
                </a:lnTo>
                <a:lnTo>
                  <a:pt x="372" y="58"/>
                </a:lnTo>
                <a:lnTo>
                  <a:pt x="390" y="65"/>
                </a:lnTo>
                <a:lnTo>
                  <a:pt x="407" y="72"/>
                </a:lnTo>
                <a:lnTo>
                  <a:pt x="425" y="79"/>
                </a:lnTo>
                <a:lnTo>
                  <a:pt x="443" y="87"/>
                </a:lnTo>
                <a:lnTo>
                  <a:pt x="461" y="94"/>
                </a:lnTo>
                <a:lnTo>
                  <a:pt x="478" y="101"/>
                </a:lnTo>
                <a:lnTo>
                  <a:pt x="496" y="101"/>
                </a:lnTo>
                <a:lnTo>
                  <a:pt x="505" y="108"/>
                </a:lnTo>
                <a:lnTo>
                  <a:pt x="523" y="116"/>
                </a:lnTo>
                <a:lnTo>
                  <a:pt x="540" y="130"/>
                </a:lnTo>
                <a:lnTo>
                  <a:pt x="558" y="138"/>
                </a:lnTo>
                <a:lnTo>
                  <a:pt x="567" y="145"/>
                </a:lnTo>
                <a:lnTo>
                  <a:pt x="585" y="152"/>
                </a:lnTo>
                <a:lnTo>
                  <a:pt x="602" y="159"/>
                </a:lnTo>
                <a:lnTo>
                  <a:pt x="620" y="167"/>
                </a:lnTo>
                <a:lnTo>
                  <a:pt x="629" y="181"/>
                </a:lnTo>
                <a:lnTo>
                  <a:pt x="647" y="188"/>
                </a:lnTo>
                <a:lnTo>
                  <a:pt x="664" y="196"/>
                </a:lnTo>
                <a:lnTo>
                  <a:pt x="673" y="203"/>
                </a:lnTo>
                <a:lnTo>
                  <a:pt x="691" y="217"/>
                </a:lnTo>
                <a:lnTo>
                  <a:pt x="700" y="225"/>
                </a:lnTo>
                <a:lnTo>
                  <a:pt x="718" y="239"/>
                </a:lnTo>
                <a:lnTo>
                  <a:pt x="726" y="247"/>
                </a:lnTo>
                <a:lnTo>
                  <a:pt x="744" y="254"/>
                </a:lnTo>
                <a:lnTo>
                  <a:pt x="0" y="871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6" name="Freeform 22"/>
          <p:cNvSpPr>
            <a:spLocks noEditPoints="1"/>
          </p:cNvSpPr>
          <p:nvPr/>
        </p:nvSpPr>
        <p:spPr bwMode="auto">
          <a:xfrm>
            <a:off x="1450975" y="2282825"/>
            <a:ext cx="5919788" cy="3368675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1488" y="0"/>
              </a:cxn>
              <a:cxn ang="0">
                <a:pos x="0" y="0"/>
              </a:cxn>
              <a:cxn ang="0">
                <a:pos x="806" y="770"/>
              </a:cxn>
              <a:cxn ang="0">
                <a:pos x="806" y="770"/>
              </a:cxn>
              <a:cxn ang="0">
                <a:pos x="0" y="770"/>
              </a:cxn>
              <a:cxn ang="0">
                <a:pos x="1338" y="1561"/>
              </a:cxn>
              <a:cxn ang="0">
                <a:pos x="1338" y="1561"/>
              </a:cxn>
              <a:cxn ang="0">
                <a:pos x="0" y="1561"/>
              </a:cxn>
              <a:cxn ang="0">
                <a:pos x="1887" y="1678"/>
              </a:cxn>
              <a:cxn ang="0">
                <a:pos x="1887" y="1823"/>
              </a:cxn>
              <a:cxn ang="0">
                <a:pos x="3729" y="1823"/>
              </a:cxn>
              <a:cxn ang="0">
                <a:pos x="2516" y="1496"/>
              </a:cxn>
              <a:cxn ang="0">
                <a:pos x="2516" y="1496"/>
              </a:cxn>
              <a:cxn ang="0">
                <a:pos x="3729" y="1496"/>
              </a:cxn>
              <a:cxn ang="0">
                <a:pos x="2905" y="966"/>
              </a:cxn>
              <a:cxn ang="0">
                <a:pos x="3729" y="966"/>
              </a:cxn>
              <a:cxn ang="0">
                <a:pos x="2808" y="421"/>
              </a:cxn>
              <a:cxn ang="0">
                <a:pos x="3729" y="421"/>
              </a:cxn>
              <a:cxn ang="0">
                <a:pos x="2259" y="7"/>
              </a:cxn>
              <a:cxn ang="0">
                <a:pos x="3729" y="7"/>
              </a:cxn>
            </a:cxnLst>
            <a:rect l="0" t="0" r="r" b="b"/>
            <a:pathLst>
              <a:path w="3729" h="1823">
                <a:moveTo>
                  <a:pt x="1488" y="0"/>
                </a:moveTo>
                <a:lnTo>
                  <a:pt x="1488" y="0"/>
                </a:lnTo>
                <a:lnTo>
                  <a:pt x="0" y="0"/>
                </a:lnTo>
                <a:moveTo>
                  <a:pt x="806" y="770"/>
                </a:moveTo>
                <a:lnTo>
                  <a:pt x="806" y="770"/>
                </a:lnTo>
                <a:lnTo>
                  <a:pt x="0" y="770"/>
                </a:lnTo>
                <a:moveTo>
                  <a:pt x="1338" y="1561"/>
                </a:moveTo>
                <a:lnTo>
                  <a:pt x="1338" y="1561"/>
                </a:lnTo>
                <a:lnTo>
                  <a:pt x="0" y="1561"/>
                </a:lnTo>
                <a:moveTo>
                  <a:pt x="1887" y="1678"/>
                </a:moveTo>
                <a:lnTo>
                  <a:pt x="1887" y="1823"/>
                </a:lnTo>
                <a:lnTo>
                  <a:pt x="3729" y="1823"/>
                </a:lnTo>
                <a:moveTo>
                  <a:pt x="2516" y="1496"/>
                </a:moveTo>
                <a:lnTo>
                  <a:pt x="2516" y="1496"/>
                </a:lnTo>
                <a:lnTo>
                  <a:pt x="3729" y="1496"/>
                </a:lnTo>
                <a:moveTo>
                  <a:pt x="2905" y="966"/>
                </a:moveTo>
                <a:lnTo>
                  <a:pt x="3729" y="966"/>
                </a:lnTo>
                <a:moveTo>
                  <a:pt x="2808" y="421"/>
                </a:moveTo>
                <a:lnTo>
                  <a:pt x="3729" y="421"/>
                </a:lnTo>
                <a:moveTo>
                  <a:pt x="2259" y="7"/>
                </a:moveTo>
                <a:lnTo>
                  <a:pt x="3729" y="7"/>
                </a:lnTo>
              </a:path>
            </a:pathLst>
          </a:custGeom>
          <a:noFill/>
          <a:ln w="14351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847" name="Rectangle 23"/>
          <p:cNvSpPr>
            <a:spLocks noChangeArrowheads="1"/>
          </p:cNvSpPr>
          <p:nvPr/>
        </p:nvSpPr>
        <p:spPr bwMode="auto">
          <a:xfrm>
            <a:off x="1479550" y="238442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12%</a:t>
            </a:r>
          </a:p>
        </p:txBody>
      </p:sp>
      <p:sp>
        <p:nvSpPr>
          <p:cNvPr id="205848" name="Rectangle 24"/>
          <p:cNvSpPr>
            <a:spLocks noChangeArrowheads="1"/>
          </p:cNvSpPr>
          <p:nvPr/>
        </p:nvSpPr>
        <p:spPr bwMode="auto">
          <a:xfrm>
            <a:off x="1474788" y="3819525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>
                <a:latin typeface="Arial" charset="0"/>
              </a:rPr>
              <a:t>25%</a:t>
            </a:r>
            <a:endParaRPr lang="es-ES" sz="2400" b="0"/>
          </a:p>
        </p:txBody>
      </p: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1403350" y="517366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10%</a:t>
            </a:r>
            <a:endParaRPr lang="es-ES" sz="2400" b="0"/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7162800" y="5734050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8%</a:t>
            </a:r>
            <a:endParaRPr lang="es-ES" sz="2400" b="0"/>
          </a:p>
        </p:txBody>
      </p:sp>
      <p:sp>
        <p:nvSpPr>
          <p:cNvPr id="205851" name="Rectangle 27"/>
          <p:cNvSpPr>
            <a:spLocks noChangeArrowheads="1"/>
          </p:cNvSpPr>
          <p:nvPr/>
        </p:nvSpPr>
        <p:spPr bwMode="auto">
          <a:xfrm>
            <a:off x="7019925" y="5099050"/>
            <a:ext cx="3444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12%</a:t>
            </a:r>
            <a:endParaRPr lang="es-ES" sz="2400" b="0"/>
          </a:p>
        </p:txBody>
      </p:sp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7091363" y="413702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11%</a:t>
            </a:r>
            <a:endParaRPr lang="es-ES" sz="2400" b="0"/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7024688" y="310038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10%</a:t>
            </a:r>
            <a:endParaRPr lang="es-ES" sz="2400" b="0"/>
          </a:p>
        </p:txBody>
      </p:sp>
      <p:sp>
        <p:nvSpPr>
          <p:cNvPr id="205854" name="Rectangle 30"/>
          <p:cNvSpPr>
            <a:spLocks noChangeArrowheads="1"/>
          </p:cNvSpPr>
          <p:nvPr/>
        </p:nvSpPr>
        <p:spPr bwMode="auto">
          <a:xfrm>
            <a:off x="7024688" y="2384425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12%</a:t>
            </a:r>
          </a:p>
        </p:txBody>
      </p: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1444625" y="1989138"/>
            <a:ext cx="10382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s-ES" sz="1400" b="0"/>
              <a:t>No Lectores</a:t>
            </a:r>
          </a:p>
        </p:txBody>
      </p:sp>
      <p:sp>
        <p:nvSpPr>
          <p:cNvPr id="205856" name="Rectangle 32"/>
          <p:cNvSpPr>
            <a:spLocks noChangeArrowheads="1"/>
          </p:cNvSpPr>
          <p:nvPr/>
        </p:nvSpPr>
        <p:spPr bwMode="auto">
          <a:xfrm>
            <a:off x="1474788" y="3338513"/>
            <a:ext cx="836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>
                <a:latin typeface="Arial" charset="0"/>
              </a:rPr>
              <a:t>Indiferente</a:t>
            </a:r>
            <a:endParaRPr lang="es-ES" sz="2400" b="0"/>
          </a:p>
        </p:txBody>
      </p:sp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1403350" y="4854575"/>
            <a:ext cx="1252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>
                <a:latin typeface="Arial" charset="0"/>
              </a:rPr>
              <a:t>Generación XXI</a:t>
            </a:r>
            <a:endParaRPr lang="es-ES" sz="2400" b="0"/>
          </a:p>
        </p:txBody>
      </p:sp>
      <p:sp>
        <p:nvSpPr>
          <p:cNvPr id="205858" name="Rectangle 34"/>
          <p:cNvSpPr>
            <a:spLocks noChangeArrowheads="1"/>
          </p:cNvSpPr>
          <p:nvPr/>
        </p:nvSpPr>
        <p:spPr bwMode="auto">
          <a:xfrm>
            <a:off x="6743700" y="5416550"/>
            <a:ext cx="708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La Onda</a:t>
            </a:r>
            <a:endParaRPr lang="es-ES" sz="2400" b="0"/>
          </a:p>
        </p:txBody>
      </p:sp>
      <p:sp>
        <p:nvSpPr>
          <p:cNvPr id="205859" name="Rectangle 35"/>
          <p:cNvSpPr>
            <a:spLocks noChangeArrowheads="1"/>
          </p:cNvSpPr>
          <p:nvPr/>
        </p:nvSpPr>
        <p:spPr bwMode="auto">
          <a:xfrm>
            <a:off x="6370638" y="4778375"/>
            <a:ext cx="1081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Tv y Novelas</a:t>
            </a:r>
            <a:endParaRPr lang="es-ES" sz="2400" b="0"/>
          </a:p>
        </p:txBody>
      </p:sp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7227888" y="3822700"/>
            <a:ext cx="2238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Tú</a:t>
            </a:r>
            <a:endParaRPr lang="es-ES" sz="2400" b="0"/>
          </a:p>
        </p:txBody>
      </p:sp>
      <p:sp>
        <p:nvSpPr>
          <p:cNvPr id="205861" name="Rectangle 37"/>
          <p:cNvSpPr>
            <a:spLocks noChangeArrowheads="1"/>
          </p:cNvSpPr>
          <p:nvPr/>
        </p:nvSpPr>
        <p:spPr bwMode="auto">
          <a:xfrm>
            <a:off x="6575425" y="2760663"/>
            <a:ext cx="869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Seventeen</a:t>
            </a:r>
            <a:endParaRPr lang="es-ES" sz="2400" b="0"/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7162800" y="1989138"/>
            <a:ext cx="277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Gia</a:t>
            </a:r>
          </a:p>
        </p:txBody>
      </p:sp>
      <p:sp>
        <p:nvSpPr>
          <p:cNvPr id="205863" name="Text Box 39"/>
          <p:cNvSpPr txBox="1">
            <a:spLocks noChangeArrowheads="1"/>
          </p:cNvSpPr>
          <p:nvPr/>
        </p:nvSpPr>
        <p:spPr bwMode="auto">
          <a:xfrm>
            <a:off x="8429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64" name="Text Box 40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C67-9E06-41AF-A0A5-FA315B283F1D}" type="slidenum">
              <a:rPr lang="en-US"/>
              <a:pPr/>
              <a:t>53</a:t>
            </a:fld>
            <a:endParaRPr lang="en-US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457200" y="6921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C" b="0">
                <a:solidFill>
                  <a:schemeClr val="tx2"/>
                </a:solidFill>
                <a:latin typeface="Tahoma" pitchFamily="34" charset="0"/>
              </a:rPr>
              <a:t>Comparación entre Revistas</a:t>
            </a:r>
            <a:br>
              <a:rPr lang="es-EC" b="0">
                <a:solidFill>
                  <a:schemeClr val="tx2"/>
                </a:solidFill>
                <a:latin typeface="Tahoma" pitchFamily="34" charset="0"/>
              </a:rPr>
            </a:br>
            <a:r>
              <a:rPr lang="es-EC" sz="2000" b="0">
                <a:latin typeface="Tahoma" pitchFamily="34" charset="0"/>
              </a:rPr>
              <a:t>Revista con el Tamaño Ideal</a:t>
            </a:r>
            <a:br>
              <a:rPr lang="es-EC" sz="2000" b="0">
                <a:latin typeface="Tahoma" pitchFamily="34" charset="0"/>
              </a:rPr>
            </a:br>
            <a:endParaRPr lang="es-EC" sz="2000" b="0">
              <a:latin typeface="Tahoma" pitchFamily="34" charset="0"/>
            </a:endParaRP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842963" y="623728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8120" name="AutoShape 8"/>
          <p:cNvSpPr>
            <a:spLocks noChangeAspect="1" noChangeArrowheads="1" noTextEdit="1"/>
          </p:cNvSpPr>
          <p:nvPr/>
        </p:nvSpPr>
        <p:spPr bwMode="auto">
          <a:xfrm>
            <a:off x="1547813" y="1341438"/>
            <a:ext cx="59769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4579938" y="1517650"/>
            <a:ext cx="47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C" sz="1200" b="0"/>
          </a:p>
          <a:p>
            <a:r>
              <a:rPr lang="es-EC" sz="1200" b="0"/>
              <a:t> </a:t>
            </a:r>
            <a:endParaRPr lang="es-EC" sz="1200"/>
          </a:p>
        </p:txBody>
      </p:sp>
      <p:grpSp>
        <p:nvGrpSpPr>
          <p:cNvPr id="218158" name="Group 46"/>
          <p:cNvGrpSpPr>
            <a:grpSpLocks/>
          </p:cNvGrpSpPr>
          <p:nvPr/>
        </p:nvGrpSpPr>
        <p:grpSpPr bwMode="auto">
          <a:xfrm>
            <a:off x="1476375" y="1628775"/>
            <a:ext cx="6402388" cy="4494213"/>
            <a:chOff x="1204" y="1375"/>
            <a:chExt cx="3353" cy="2255"/>
          </a:xfrm>
        </p:grpSpPr>
        <p:sp>
          <p:nvSpPr>
            <p:cNvPr id="218125" name="Freeform 13"/>
            <p:cNvSpPr>
              <a:spLocks/>
            </p:cNvSpPr>
            <p:nvPr/>
          </p:nvSpPr>
          <p:spPr bwMode="auto">
            <a:xfrm>
              <a:off x="2873" y="1937"/>
              <a:ext cx="925" cy="625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688" y="0"/>
                </a:cxn>
                <a:cxn ang="0">
                  <a:pos x="695" y="8"/>
                </a:cxn>
                <a:cxn ang="0">
                  <a:pos x="711" y="24"/>
                </a:cxn>
                <a:cxn ang="0">
                  <a:pos x="719" y="39"/>
                </a:cxn>
                <a:cxn ang="0">
                  <a:pos x="727" y="47"/>
                </a:cxn>
                <a:cxn ang="0">
                  <a:pos x="743" y="63"/>
                </a:cxn>
                <a:cxn ang="0">
                  <a:pos x="751" y="71"/>
                </a:cxn>
                <a:cxn ang="0">
                  <a:pos x="759" y="87"/>
                </a:cxn>
                <a:cxn ang="0">
                  <a:pos x="767" y="103"/>
                </a:cxn>
                <a:cxn ang="0">
                  <a:pos x="775" y="119"/>
                </a:cxn>
                <a:cxn ang="0">
                  <a:pos x="782" y="126"/>
                </a:cxn>
                <a:cxn ang="0">
                  <a:pos x="790" y="142"/>
                </a:cxn>
                <a:cxn ang="0">
                  <a:pos x="806" y="158"/>
                </a:cxn>
                <a:cxn ang="0">
                  <a:pos x="814" y="174"/>
                </a:cxn>
                <a:cxn ang="0">
                  <a:pos x="822" y="182"/>
                </a:cxn>
                <a:cxn ang="0">
                  <a:pos x="822" y="198"/>
                </a:cxn>
                <a:cxn ang="0">
                  <a:pos x="830" y="214"/>
                </a:cxn>
                <a:cxn ang="0">
                  <a:pos x="838" y="229"/>
                </a:cxn>
                <a:cxn ang="0">
                  <a:pos x="846" y="245"/>
                </a:cxn>
                <a:cxn ang="0">
                  <a:pos x="854" y="261"/>
                </a:cxn>
                <a:cxn ang="0">
                  <a:pos x="862" y="277"/>
                </a:cxn>
                <a:cxn ang="0">
                  <a:pos x="862" y="285"/>
                </a:cxn>
                <a:cxn ang="0">
                  <a:pos x="869" y="301"/>
                </a:cxn>
                <a:cxn ang="0">
                  <a:pos x="877" y="316"/>
                </a:cxn>
                <a:cxn ang="0">
                  <a:pos x="885" y="332"/>
                </a:cxn>
                <a:cxn ang="0">
                  <a:pos x="885" y="348"/>
                </a:cxn>
                <a:cxn ang="0">
                  <a:pos x="893" y="364"/>
                </a:cxn>
                <a:cxn ang="0">
                  <a:pos x="893" y="380"/>
                </a:cxn>
                <a:cxn ang="0">
                  <a:pos x="901" y="396"/>
                </a:cxn>
                <a:cxn ang="0">
                  <a:pos x="901" y="411"/>
                </a:cxn>
                <a:cxn ang="0">
                  <a:pos x="909" y="427"/>
                </a:cxn>
                <a:cxn ang="0">
                  <a:pos x="909" y="443"/>
                </a:cxn>
                <a:cxn ang="0">
                  <a:pos x="917" y="459"/>
                </a:cxn>
                <a:cxn ang="0">
                  <a:pos x="917" y="475"/>
                </a:cxn>
                <a:cxn ang="0">
                  <a:pos x="917" y="490"/>
                </a:cxn>
                <a:cxn ang="0">
                  <a:pos x="917" y="506"/>
                </a:cxn>
                <a:cxn ang="0">
                  <a:pos x="925" y="522"/>
                </a:cxn>
                <a:cxn ang="0">
                  <a:pos x="925" y="538"/>
                </a:cxn>
                <a:cxn ang="0">
                  <a:pos x="925" y="554"/>
                </a:cxn>
                <a:cxn ang="0">
                  <a:pos x="925" y="577"/>
                </a:cxn>
                <a:cxn ang="0">
                  <a:pos x="925" y="593"/>
                </a:cxn>
                <a:cxn ang="0">
                  <a:pos x="925" y="609"/>
                </a:cxn>
                <a:cxn ang="0">
                  <a:pos x="925" y="625"/>
                </a:cxn>
                <a:cxn ang="0">
                  <a:pos x="0" y="625"/>
                </a:cxn>
              </a:cxnLst>
              <a:rect l="0" t="0" r="r" b="b"/>
              <a:pathLst>
                <a:path w="925" h="625">
                  <a:moveTo>
                    <a:pt x="0" y="625"/>
                  </a:moveTo>
                  <a:lnTo>
                    <a:pt x="688" y="0"/>
                  </a:lnTo>
                  <a:lnTo>
                    <a:pt x="695" y="8"/>
                  </a:lnTo>
                  <a:lnTo>
                    <a:pt x="711" y="24"/>
                  </a:lnTo>
                  <a:lnTo>
                    <a:pt x="719" y="39"/>
                  </a:lnTo>
                  <a:lnTo>
                    <a:pt x="727" y="47"/>
                  </a:lnTo>
                  <a:lnTo>
                    <a:pt x="743" y="63"/>
                  </a:lnTo>
                  <a:lnTo>
                    <a:pt x="751" y="71"/>
                  </a:lnTo>
                  <a:lnTo>
                    <a:pt x="759" y="87"/>
                  </a:lnTo>
                  <a:lnTo>
                    <a:pt x="767" y="103"/>
                  </a:lnTo>
                  <a:lnTo>
                    <a:pt x="775" y="119"/>
                  </a:lnTo>
                  <a:lnTo>
                    <a:pt x="782" y="126"/>
                  </a:lnTo>
                  <a:lnTo>
                    <a:pt x="790" y="142"/>
                  </a:lnTo>
                  <a:lnTo>
                    <a:pt x="806" y="158"/>
                  </a:lnTo>
                  <a:lnTo>
                    <a:pt x="814" y="174"/>
                  </a:lnTo>
                  <a:lnTo>
                    <a:pt x="822" y="182"/>
                  </a:lnTo>
                  <a:lnTo>
                    <a:pt x="822" y="198"/>
                  </a:lnTo>
                  <a:lnTo>
                    <a:pt x="830" y="214"/>
                  </a:lnTo>
                  <a:lnTo>
                    <a:pt x="838" y="229"/>
                  </a:lnTo>
                  <a:lnTo>
                    <a:pt x="846" y="245"/>
                  </a:lnTo>
                  <a:lnTo>
                    <a:pt x="854" y="261"/>
                  </a:lnTo>
                  <a:lnTo>
                    <a:pt x="862" y="277"/>
                  </a:lnTo>
                  <a:lnTo>
                    <a:pt x="862" y="285"/>
                  </a:lnTo>
                  <a:lnTo>
                    <a:pt x="869" y="301"/>
                  </a:lnTo>
                  <a:lnTo>
                    <a:pt x="877" y="316"/>
                  </a:lnTo>
                  <a:lnTo>
                    <a:pt x="885" y="332"/>
                  </a:lnTo>
                  <a:lnTo>
                    <a:pt x="885" y="348"/>
                  </a:lnTo>
                  <a:lnTo>
                    <a:pt x="893" y="364"/>
                  </a:lnTo>
                  <a:lnTo>
                    <a:pt x="893" y="380"/>
                  </a:lnTo>
                  <a:lnTo>
                    <a:pt x="901" y="396"/>
                  </a:lnTo>
                  <a:lnTo>
                    <a:pt x="901" y="411"/>
                  </a:lnTo>
                  <a:lnTo>
                    <a:pt x="909" y="427"/>
                  </a:lnTo>
                  <a:lnTo>
                    <a:pt x="909" y="443"/>
                  </a:lnTo>
                  <a:lnTo>
                    <a:pt x="917" y="459"/>
                  </a:lnTo>
                  <a:lnTo>
                    <a:pt x="917" y="475"/>
                  </a:lnTo>
                  <a:lnTo>
                    <a:pt x="917" y="490"/>
                  </a:lnTo>
                  <a:lnTo>
                    <a:pt x="917" y="506"/>
                  </a:lnTo>
                  <a:lnTo>
                    <a:pt x="925" y="522"/>
                  </a:lnTo>
                  <a:lnTo>
                    <a:pt x="925" y="538"/>
                  </a:lnTo>
                  <a:lnTo>
                    <a:pt x="925" y="554"/>
                  </a:lnTo>
                  <a:lnTo>
                    <a:pt x="925" y="577"/>
                  </a:lnTo>
                  <a:lnTo>
                    <a:pt x="925" y="593"/>
                  </a:lnTo>
                  <a:lnTo>
                    <a:pt x="925" y="609"/>
                  </a:lnTo>
                  <a:lnTo>
                    <a:pt x="925" y="625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0091D7"/>
            </a:solidFill>
            <a:ln w="12700">
              <a:solidFill>
                <a:srgbClr val="0091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26" name="Freeform 14"/>
            <p:cNvSpPr>
              <a:spLocks/>
            </p:cNvSpPr>
            <p:nvPr/>
          </p:nvSpPr>
          <p:spPr bwMode="auto">
            <a:xfrm>
              <a:off x="2873" y="1937"/>
              <a:ext cx="925" cy="625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688" y="0"/>
                </a:cxn>
                <a:cxn ang="0">
                  <a:pos x="695" y="8"/>
                </a:cxn>
                <a:cxn ang="0">
                  <a:pos x="711" y="24"/>
                </a:cxn>
                <a:cxn ang="0">
                  <a:pos x="719" y="39"/>
                </a:cxn>
                <a:cxn ang="0">
                  <a:pos x="727" y="47"/>
                </a:cxn>
                <a:cxn ang="0">
                  <a:pos x="743" y="63"/>
                </a:cxn>
                <a:cxn ang="0">
                  <a:pos x="751" y="71"/>
                </a:cxn>
                <a:cxn ang="0">
                  <a:pos x="759" y="87"/>
                </a:cxn>
                <a:cxn ang="0">
                  <a:pos x="767" y="103"/>
                </a:cxn>
                <a:cxn ang="0">
                  <a:pos x="775" y="119"/>
                </a:cxn>
                <a:cxn ang="0">
                  <a:pos x="782" y="126"/>
                </a:cxn>
                <a:cxn ang="0">
                  <a:pos x="790" y="142"/>
                </a:cxn>
                <a:cxn ang="0">
                  <a:pos x="806" y="158"/>
                </a:cxn>
                <a:cxn ang="0">
                  <a:pos x="814" y="174"/>
                </a:cxn>
                <a:cxn ang="0">
                  <a:pos x="822" y="182"/>
                </a:cxn>
                <a:cxn ang="0">
                  <a:pos x="822" y="198"/>
                </a:cxn>
                <a:cxn ang="0">
                  <a:pos x="830" y="214"/>
                </a:cxn>
                <a:cxn ang="0">
                  <a:pos x="838" y="229"/>
                </a:cxn>
                <a:cxn ang="0">
                  <a:pos x="846" y="245"/>
                </a:cxn>
                <a:cxn ang="0">
                  <a:pos x="854" y="261"/>
                </a:cxn>
                <a:cxn ang="0">
                  <a:pos x="862" y="277"/>
                </a:cxn>
                <a:cxn ang="0">
                  <a:pos x="862" y="285"/>
                </a:cxn>
                <a:cxn ang="0">
                  <a:pos x="869" y="301"/>
                </a:cxn>
                <a:cxn ang="0">
                  <a:pos x="877" y="316"/>
                </a:cxn>
                <a:cxn ang="0">
                  <a:pos x="885" y="332"/>
                </a:cxn>
                <a:cxn ang="0">
                  <a:pos x="885" y="348"/>
                </a:cxn>
                <a:cxn ang="0">
                  <a:pos x="893" y="364"/>
                </a:cxn>
                <a:cxn ang="0">
                  <a:pos x="893" y="380"/>
                </a:cxn>
                <a:cxn ang="0">
                  <a:pos x="901" y="396"/>
                </a:cxn>
                <a:cxn ang="0">
                  <a:pos x="901" y="411"/>
                </a:cxn>
                <a:cxn ang="0">
                  <a:pos x="909" y="427"/>
                </a:cxn>
                <a:cxn ang="0">
                  <a:pos x="909" y="443"/>
                </a:cxn>
                <a:cxn ang="0">
                  <a:pos x="917" y="459"/>
                </a:cxn>
                <a:cxn ang="0">
                  <a:pos x="917" y="475"/>
                </a:cxn>
                <a:cxn ang="0">
                  <a:pos x="917" y="490"/>
                </a:cxn>
                <a:cxn ang="0">
                  <a:pos x="917" y="506"/>
                </a:cxn>
                <a:cxn ang="0">
                  <a:pos x="925" y="522"/>
                </a:cxn>
                <a:cxn ang="0">
                  <a:pos x="925" y="538"/>
                </a:cxn>
                <a:cxn ang="0">
                  <a:pos x="925" y="554"/>
                </a:cxn>
                <a:cxn ang="0">
                  <a:pos x="925" y="577"/>
                </a:cxn>
                <a:cxn ang="0">
                  <a:pos x="925" y="593"/>
                </a:cxn>
                <a:cxn ang="0">
                  <a:pos x="925" y="609"/>
                </a:cxn>
                <a:cxn ang="0">
                  <a:pos x="925" y="625"/>
                </a:cxn>
                <a:cxn ang="0">
                  <a:pos x="0" y="625"/>
                </a:cxn>
              </a:cxnLst>
              <a:rect l="0" t="0" r="r" b="b"/>
              <a:pathLst>
                <a:path w="925" h="625">
                  <a:moveTo>
                    <a:pt x="0" y="625"/>
                  </a:moveTo>
                  <a:lnTo>
                    <a:pt x="688" y="0"/>
                  </a:lnTo>
                  <a:lnTo>
                    <a:pt x="695" y="8"/>
                  </a:lnTo>
                  <a:lnTo>
                    <a:pt x="711" y="24"/>
                  </a:lnTo>
                  <a:lnTo>
                    <a:pt x="719" y="39"/>
                  </a:lnTo>
                  <a:lnTo>
                    <a:pt x="727" y="47"/>
                  </a:lnTo>
                  <a:lnTo>
                    <a:pt x="743" y="63"/>
                  </a:lnTo>
                  <a:lnTo>
                    <a:pt x="751" y="71"/>
                  </a:lnTo>
                  <a:lnTo>
                    <a:pt x="759" y="87"/>
                  </a:lnTo>
                  <a:lnTo>
                    <a:pt x="767" y="103"/>
                  </a:lnTo>
                  <a:lnTo>
                    <a:pt x="775" y="119"/>
                  </a:lnTo>
                  <a:lnTo>
                    <a:pt x="782" y="126"/>
                  </a:lnTo>
                  <a:lnTo>
                    <a:pt x="790" y="142"/>
                  </a:lnTo>
                  <a:lnTo>
                    <a:pt x="806" y="158"/>
                  </a:lnTo>
                  <a:lnTo>
                    <a:pt x="814" y="174"/>
                  </a:lnTo>
                  <a:lnTo>
                    <a:pt x="822" y="182"/>
                  </a:lnTo>
                  <a:lnTo>
                    <a:pt x="822" y="198"/>
                  </a:lnTo>
                  <a:lnTo>
                    <a:pt x="830" y="214"/>
                  </a:lnTo>
                  <a:lnTo>
                    <a:pt x="838" y="229"/>
                  </a:lnTo>
                  <a:lnTo>
                    <a:pt x="846" y="245"/>
                  </a:lnTo>
                  <a:lnTo>
                    <a:pt x="854" y="261"/>
                  </a:lnTo>
                  <a:lnTo>
                    <a:pt x="862" y="277"/>
                  </a:lnTo>
                  <a:lnTo>
                    <a:pt x="862" y="285"/>
                  </a:lnTo>
                  <a:lnTo>
                    <a:pt x="869" y="301"/>
                  </a:lnTo>
                  <a:lnTo>
                    <a:pt x="877" y="316"/>
                  </a:lnTo>
                  <a:lnTo>
                    <a:pt x="885" y="332"/>
                  </a:lnTo>
                  <a:lnTo>
                    <a:pt x="885" y="348"/>
                  </a:lnTo>
                  <a:lnTo>
                    <a:pt x="893" y="364"/>
                  </a:lnTo>
                  <a:lnTo>
                    <a:pt x="893" y="380"/>
                  </a:lnTo>
                  <a:lnTo>
                    <a:pt x="901" y="396"/>
                  </a:lnTo>
                  <a:lnTo>
                    <a:pt x="901" y="411"/>
                  </a:lnTo>
                  <a:lnTo>
                    <a:pt x="909" y="427"/>
                  </a:lnTo>
                  <a:lnTo>
                    <a:pt x="909" y="443"/>
                  </a:lnTo>
                  <a:lnTo>
                    <a:pt x="917" y="459"/>
                  </a:lnTo>
                  <a:lnTo>
                    <a:pt x="917" y="475"/>
                  </a:lnTo>
                  <a:lnTo>
                    <a:pt x="917" y="490"/>
                  </a:lnTo>
                  <a:lnTo>
                    <a:pt x="917" y="506"/>
                  </a:lnTo>
                  <a:lnTo>
                    <a:pt x="925" y="522"/>
                  </a:lnTo>
                  <a:lnTo>
                    <a:pt x="925" y="538"/>
                  </a:lnTo>
                  <a:lnTo>
                    <a:pt x="925" y="554"/>
                  </a:lnTo>
                  <a:lnTo>
                    <a:pt x="925" y="577"/>
                  </a:lnTo>
                  <a:lnTo>
                    <a:pt x="925" y="593"/>
                  </a:lnTo>
                  <a:lnTo>
                    <a:pt x="925" y="609"/>
                  </a:lnTo>
                  <a:lnTo>
                    <a:pt x="925" y="625"/>
                  </a:lnTo>
                  <a:lnTo>
                    <a:pt x="0" y="62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27" name="Freeform 15"/>
            <p:cNvSpPr>
              <a:spLocks/>
            </p:cNvSpPr>
            <p:nvPr/>
          </p:nvSpPr>
          <p:spPr bwMode="auto">
            <a:xfrm>
              <a:off x="2873" y="1660"/>
              <a:ext cx="688" cy="902"/>
            </a:xfrm>
            <a:custGeom>
              <a:avLst/>
              <a:gdLst/>
              <a:ahLst/>
              <a:cxnLst>
                <a:cxn ang="0">
                  <a:pos x="688" y="277"/>
                </a:cxn>
                <a:cxn ang="0">
                  <a:pos x="680" y="261"/>
                </a:cxn>
                <a:cxn ang="0">
                  <a:pos x="664" y="253"/>
                </a:cxn>
                <a:cxn ang="0">
                  <a:pos x="656" y="237"/>
                </a:cxn>
                <a:cxn ang="0">
                  <a:pos x="640" y="229"/>
                </a:cxn>
                <a:cxn ang="0">
                  <a:pos x="632" y="214"/>
                </a:cxn>
                <a:cxn ang="0">
                  <a:pos x="616" y="206"/>
                </a:cxn>
                <a:cxn ang="0">
                  <a:pos x="609" y="198"/>
                </a:cxn>
                <a:cxn ang="0">
                  <a:pos x="593" y="182"/>
                </a:cxn>
                <a:cxn ang="0">
                  <a:pos x="585" y="174"/>
                </a:cxn>
                <a:cxn ang="0">
                  <a:pos x="569" y="166"/>
                </a:cxn>
                <a:cxn ang="0">
                  <a:pos x="553" y="158"/>
                </a:cxn>
                <a:cxn ang="0">
                  <a:pos x="545" y="142"/>
                </a:cxn>
                <a:cxn ang="0">
                  <a:pos x="529" y="134"/>
                </a:cxn>
                <a:cxn ang="0">
                  <a:pos x="514" y="127"/>
                </a:cxn>
                <a:cxn ang="0">
                  <a:pos x="506" y="119"/>
                </a:cxn>
                <a:cxn ang="0">
                  <a:pos x="490" y="111"/>
                </a:cxn>
                <a:cxn ang="0">
                  <a:pos x="474" y="103"/>
                </a:cxn>
                <a:cxn ang="0">
                  <a:pos x="458" y="95"/>
                </a:cxn>
                <a:cxn ang="0">
                  <a:pos x="450" y="87"/>
                </a:cxn>
                <a:cxn ang="0">
                  <a:pos x="435" y="79"/>
                </a:cxn>
                <a:cxn ang="0">
                  <a:pos x="419" y="71"/>
                </a:cxn>
                <a:cxn ang="0">
                  <a:pos x="403" y="63"/>
                </a:cxn>
                <a:cxn ang="0">
                  <a:pos x="387" y="55"/>
                </a:cxn>
                <a:cxn ang="0">
                  <a:pos x="371" y="47"/>
                </a:cxn>
                <a:cxn ang="0">
                  <a:pos x="363" y="40"/>
                </a:cxn>
                <a:cxn ang="0">
                  <a:pos x="348" y="32"/>
                </a:cxn>
                <a:cxn ang="0">
                  <a:pos x="332" y="32"/>
                </a:cxn>
                <a:cxn ang="0">
                  <a:pos x="316" y="24"/>
                </a:cxn>
                <a:cxn ang="0">
                  <a:pos x="300" y="16"/>
                </a:cxn>
                <a:cxn ang="0">
                  <a:pos x="284" y="16"/>
                </a:cxn>
                <a:cxn ang="0">
                  <a:pos x="269" y="8"/>
                </a:cxn>
                <a:cxn ang="0">
                  <a:pos x="253" y="0"/>
                </a:cxn>
                <a:cxn ang="0">
                  <a:pos x="237" y="0"/>
                </a:cxn>
                <a:cxn ang="0">
                  <a:pos x="0" y="902"/>
                </a:cxn>
                <a:cxn ang="0">
                  <a:pos x="688" y="277"/>
                </a:cxn>
              </a:cxnLst>
              <a:rect l="0" t="0" r="r" b="b"/>
              <a:pathLst>
                <a:path w="688" h="902">
                  <a:moveTo>
                    <a:pt x="688" y="277"/>
                  </a:moveTo>
                  <a:lnTo>
                    <a:pt x="680" y="261"/>
                  </a:lnTo>
                  <a:lnTo>
                    <a:pt x="664" y="253"/>
                  </a:lnTo>
                  <a:lnTo>
                    <a:pt x="656" y="237"/>
                  </a:lnTo>
                  <a:lnTo>
                    <a:pt x="640" y="229"/>
                  </a:lnTo>
                  <a:lnTo>
                    <a:pt x="632" y="214"/>
                  </a:lnTo>
                  <a:lnTo>
                    <a:pt x="616" y="206"/>
                  </a:lnTo>
                  <a:lnTo>
                    <a:pt x="609" y="198"/>
                  </a:lnTo>
                  <a:lnTo>
                    <a:pt x="593" y="182"/>
                  </a:lnTo>
                  <a:lnTo>
                    <a:pt x="585" y="174"/>
                  </a:lnTo>
                  <a:lnTo>
                    <a:pt x="569" y="166"/>
                  </a:lnTo>
                  <a:lnTo>
                    <a:pt x="553" y="158"/>
                  </a:lnTo>
                  <a:lnTo>
                    <a:pt x="545" y="142"/>
                  </a:lnTo>
                  <a:lnTo>
                    <a:pt x="529" y="134"/>
                  </a:lnTo>
                  <a:lnTo>
                    <a:pt x="514" y="127"/>
                  </a:lnTo>
                  <a:lnTo>
                    <a:pt x="506" y="119"/>
                  </a:lnTo>
                  <a:lnTo>
                    <a:pt x="490" y="111"/>
                  </a:lnTo>
                  <a:lnTo>
                    <a:pt x="474" y="103"/>
                  </a:lnTo>
                  <a:lnTo>
                    <a:pt x="458" y="95"/>
                  </a:lnTo>
                  <a:lnTo>
                    <a:pt x="450" y="87"/>
                  </a:lnTo>
                  <a:lnTo>
                    <a:pt x="435" y="79"/>
                  </a:lnTo>
                  <a:lnTo>
                    <a:pt x="419" y="71"/>
                  </a:lnTo>
                  <a:lnTo>
                    <a:pt x="403" y="63"/>
                  </a:lnTo>
                  <a:lnTo>
                    <a:pt x="387" y="55"/>
                  </a:lnTo>
                  <a:lnTo>
                    <a:pt x="371" y="47"/>
                  </a:lnTo>
                  <a:lnTo>
                    <a:pt x="363" y="40"/>
                  </a:lnTo>
                  <a:lnTo>
                    <a:pt x="348" y="32"/>
                  </a:lnTo>
                  <a:lnTo>
                    <a:pt x="332" y="32"/>
                  </a:lnTo>
                  <a:lnTo>
                    <a:pt x="316" y="24"/>
                  </a:lnTo>
                  <a:lnTo>
                    <a:pt x="300" y="16"/>
                  </a:lnTo>
                  <a:lnTo>
                    <a:pt x="284" y="16"/>
                  </a:lnTo>
                  <a:lnTo>
                    <a:pt x="269" y="8"/>
                  </a:lnTo>
                  <a:lnTo>
                    <a:pt x="253" y="0"/>
                  </a:lnTo>
                  <a:lnTo>
                    <a:pt x="237" y="0"/>
                  </a:lnTo>
                  <a:lnTo>
                    <a:pt x="0" y="902"/>
                  </a:lnTo>
                  <a:lnTo>
                    <a:pt x="688" y="277"/>
                  </a:lnTo>
                  <a:close/>
                </a:path>
              </a:pathLst>
            </a:custGeom>
            <a:solidFill>
              <a:srgbClr val="1AB5FF"/>
            </a:solidFill>
            <a:ln w="12700">
              <a:solidFill>
                <a:srgbClr val="1A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28" name="Freeform 16"/>
            <p:cNvSpPr>
              <a:spLocks/>
            </p:cNvSpPr>
            <p:nvPr/>
          </p:nvSpPr>
          <p:spPr bwMode="auto">
            <a:xfrm>
              <a:off x="2873" y="1660"/>
              <a:ext cx="688" cy="902"/>
            </a:xfrm>
            <a:custGeom>
              <a:avLst/>
              <a:gdLst/>
              <a:ahLst/>
              <a:cxnLst>
                <a:cxn ang="0">
                  <a:pos x="0" y="902"/>
                </a:cxn>
                <a:cxn ang="0">
                  <a:pos x="237" y="0"/>
                </a:cxn>
                <a:cxn ang="0">
                  <a:pos x="253" y="0"/>
                </a:cxn>
                <a:cxn ang="0">
                  <a:pos x="269" y="8"/>
                </a:cxn>
                <a:cxn ang="0">
                  <a:pos x="284" y="16"/>
                </a:cxn>
                <a:cxn ang="0">
                  <a:pos x="300" y="16"/>
                </a:cxn>
                <a:cxn ang="0">
                  <a:pos x="316" y="24"/>
                </a:cxn>
                <a:cxn ang="0">
                  <a:pos x="332" y="32"/>
                </a:cxn>
                <a:cxn ang="0">
                  <a:pos x="348" y="32"/>
                </a:cxn>
                <a:cxn ang="0">
                  <a:pos x="363" y="40"/>
                </a:cxn>
                <a:cxn ang="0">
                  <a:pos x="371" y="47"/>
                </a:cxn>
                <a:cxn ang="0">
                  <a:pos x="387" y="55"/>
                </a:cxn>
                <a:cxn ang="0">
                  <a:pos x="403" y="63"/>
                </a:cxn>
                <a:cxn ang="0">
                  <a:pos x="419" y="71"/>
                </a:cxn>
                <a:cxn ang="0">
                  <a:pos x="435" y="79"/>
                </a:cxn>
                <a:cxn ang="0">
                  <a:pos x="450" y="87"/>
                </a:cxn>
                <a:cxn ang="0">
                  <a:pos x="458" y="95"/>
                </a:cxn>
                <a:cxn ang="0">
                  <a:pos x="474" y="103"/>
                </a:cxn>
                <a:cxn ang="0">
                  <a:pos x="490" y="111"/>
                </a:cxn>
                <a:cxn ang="0">
                  <a:pos x="506" y="119"/>
                </a:cxn>
                <a:cxn ang="0">
                  <a:pos x="514" y="127"/>
                </a:cxn>
                <a:cxn ang="0">
                  <a:pos x="529" y="134"/>
                </a:cxn>
                <a:cxn ang="0">
                  <a:pos x="545" y="142"/>
                </a:cxn>
                <a:cxn ang="0">
                  <a:pos x="553" y="158"/>
                </a:cxn>
                <a:cxn ang="0">
                  <a:pos x="569" y="166"/>
                </a:cxn>
                <a:cxn ang="0">
                  <a:pos x="585" y="174"/>
                </a:cxn>
                <a:cxn ang="0">
                  <a:pos x="593" y="182"/>
                </a:cxn>
                <a:cxn ang="0">
                  <a:pos x="609" y="198"/>
                </a:cxn>
                <a:cxn ang="0">
                  <a:pos x="616" y="206"/>
                </a:cxn>
                <a:cxn ang="0">
                  <a:pos x="632" y="214"/>
                </a:cxn>
                <a:cxn ang="0">
                  <a:pos x="640" y="229"/>
                </a:cxn>
                <a:cxn ang="0">
                  <a:pos x="656" y="237"/>
                </a:cxn>
                <a:cxn ang="0">
                  <a:pos x="664" y="253"/>
                </a:cxn>
                <a:cxn ang="0">
                  <a:pos x="680" y="261"/>
                </a:cxn>
                <a:cxn ang="0">
                  <a:pos x="688" y="277"/>
                </a:cxn>
                <a:cxn ang="0">
                  <a:pos x="0" y="902"/>
                </a:cxn>
              </a:cxnLst>
              <a:rect l="0" t="0" r="r" b="b"/>
              <a:pathLst>
                <a:path w="688" h="902">
                  <a:moveTo>
                    <a:pt x="0" y="902"/>
                  </a:moveTo>
                  <a:lnTo>
                    <a:pt x="237" y="0"/>
                  </a:lnTo>
                  <a:lnTo>
                    <a:pt x="253" y="0"/>
                  </a:lnTo>
                  <a:lnTo>
                    <a:pt x="269" y="8"/>
                  </a:lnTo>
                  <a:lnTo>
                    <a:pt x="284" y="16"/>
                  </a:lnTo>
                  <a:lnTo>
                    <a:pt x="300" y="16"/>
                  </a:lnTo>
                  <a:lnTo>
                    <a:pt x="316" y="24"/>
                  </a:lnTo>
                  <a:lnTo>
                    <a:pt x="332" y="32"/>
                  </a:lnTo>
                  <a:lnTo>
                    <a:pt x="348" y="32"/>
                  </a:lnTo>
                  <a:lnTo>
                    <a:pt x="363" y="40"/>
                  </a:lnTo>
                  <a:lnTo>
                    <a:pt x="371" y="47"/>
                  </a:lnTo>
                  <a:lnTo>
                    <a:pt x="387" y="55"/>
                  </a:lnTo>
                  <a:lnTo>
                    <a:pt x="403" y="63"/>
                  </a:lnTo>
                  <a:lnTo>
                    <a:pt x="419" y="71"/>
                  </a:lnTo>
                  <a:lnTo>
                    <a:pt x="435" y="79"/>
                  </a:lnTo>
                  <a:lnTo>
                    <a:pt x="450" y="87"/>
                  </a:lnTo>
                  <a:lnTo>
                    <a:pt x="458" y="95"/>
                  </a:lnTo>
                  <a:lnTo>
                    <a:pt x="474" y="103"/>
                  </a:lnTo>
                  <a:lnTo>
                    <a:pt x="490" y="111"/>
                  </a:lnTo>
                  <a:lnTo>
                    <a:pt x="506" y="119"/>
                  </a:lnTo>
                  <a:lnTo>
                    <a:pt x="514" y="127"/>
                  </a:lnTo>
                  <a:lnTo>
                    <a:pt x="529" y="134"/>
                  </a:lnTo>
                  <a:lnTo>
                    <a:pt x="545" y="142"/>
                  </a:lnTo>
                  <a:lnTo>
                    <a:pt x="553" y="158"/>
                  </a:lnTo>
                  <a:lnTo>
                    <a:pt x="569" y="166"/>
                  </a:lnTo>
                  <a:lnTo>
                    <a:pt x="585" y="174"/>
                  </a:lnTo>
                  <a:lnTo>
                    <a:pt x="593" y="182"/>
                  </a:lnTo>
                  <a:lnTo>
                    <a:pt x="609" y="198"/>
                  </a:lnTo>
                  <a:lnTo>
                    <a:pt x="616" y="206"/>
                  </a:lnTo>
                  <a:lnTo>
                    <a:pt x="632" y="214"/>
                  </a:lnTo>
                  <a:lnTo>
                    <a:pt x="640" y="229"/>
                  </a:lnTo>
                  <a:lnTo>
                    <a:pt x="656" y="237"/>
                  </a:lnTo>
                  <a:lnTo>
                    <a:pt x="664" y="253"/>
                  </a:lnTo>
                  <a:lnTo>
                    <a:pt x="680" y="261"/>
                  </a:lnTo>
                  <a:lnTo>
                    <a:pt x="688" y="277"/>
                  </a:lnTo>
                  <a:lnTo>
                    <a:pt x="0" y="90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29" name="Freeform 17"/>
            <p:cNvSpPr>
              <a:spLocks/>
            </p:cNvSpPr>
            <p:nvPr/>
          </p:nvSpPr>
          <p:spPr bwMode="auto">
            <a:xfrm>
              <a:off x="2153" y="1628"/>
              <a:ext cx="957" cy="934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24" y="309"/>
                </a:cxn>
                <a:cxn ang="0">
                  <a:pos x="48" y="285"/>
                </a:cxn>
                <a:cxn ang="0">
                  <a:pos x="71" y="261"/>
                </a:cxn>
                <a:cxn ang="0">
                  <a:pos x="95" y="238"/>
                </a:cxn>
                <a:cxn ang="0">
                  <a:pos x="119" y="214"/>
                </a:cxn>
                <a:cxn ang="0">
                  <a:pos x="142" y="198"/>
                </a:cxn>
                <a:cxn ang="0">
                  <a:pos x="166" y="174"/>
                </a:cxn>
                <a:cxn ang="0">
                  <a:pos x="198" y="159"/>
                </a:cxn>
                <a:cxn ang="0">
                  <a:pos x="222" y="143"/>
                </a:cxn>
                <a:cxn ang="0">
                  <a:pos x="253" y="127"/>
                </a:cxn>
                <a:cxn ang="0">
                  <a:pos x="277" y="111"/>
                </a:cxn>
                <a:cxn ang="0">
                  <a:pos x="309" y="95"/>
                </a:cxn>
                <a:cxn ang="0">
                  <a:pos x="340" y="79"/>
                </a:cxn>
                <a:cxn ang="0">
                  <a:pos x="364" y="64"/>
                </a:cxn>
                <a:cxn ang="0">
                  <a:pos x="395" y="56"/>
                </a:cxn>
                <a:cxn ang="0">
                  <a:pos x="427" y="48"/>
                </a:cxn>
                <a:cxn ang="0">
                  <a:pos x="459" y="32"/>
                </a:cxn>
                <a:cxn ang="0">
                  <a:pos x="490" y="24"/>
                </a:cxn>
                <a:cxn ang="0">
                  <a:pos x="522" y="16"/>
                </a:cxn>
                <a:cxn ang="0">
                  <a:pos x="554" y="16"/>
                </a:cxn>
                <a:cxn ang="0">
                  <a:pos x="585" y="8"/>
                </a:cxn>
                <a:cxn ang="0">
                  <a:pos x="617" y="0"/>
                </a:cxn>
                <a:cxn ang="0">
                  <a:pos x="649" y="0"/>
                </a:cxn>
                <a:cxn ang="0">
                  <a:pos x="680" y="0"/>
                </a:cxn>
                <a:cxn ang="0">
                  <a:pos x="720" y="0"/>
                </a:cxn>
                <a:cxn ang="0">
                  <a:pos x="751" y="0"/>
                </a:cxn>
                <a:cxn ang="0">
                  <a:pos x="783" y="0"/>
                </a:cxn>
                <a:cxn ang="0">
                  <a:pos x="815" y="0"/>
                </a:cxn>
                <a:cxn ang="0">
                  <a:pos x="846" y="8"/>
                </a:cxn>
                <a:cxn ang="0">
                  <a:pos x="878" y="16"/>
                </a:cxn>
                <a:cxn ang="0">
                  <a:pos x="909" y="16"/>
                </a:cxn>
                <a:cxn ang="0">
                  <a:pos x="941" y="24"/>
                </a:cxn>
                <a:cxn ang="0">
                  <a:pos x="720" y="934"/>
                </a:cxn>
              </a:cxnLst>
              <a:rect l="0" t="0" r="r" b="b"/>
              <a:pathLst>
                <a:path w="957" h="934">
                  <a:moveTo>
                    <a:pt x="720" y="934"/>
                  </a:moveTo>
                  <a:lnTo>
                    <a:pt x="0" y="333"/>
                  </a:lnTo>
                  <a:lnTo>
                    <a:pt x="16" y="317"/>
                  </a:lnTo>
                  <a:lnTo>
                    <a:pt x="24" y="309"/>
                  </a:lnTo>
                  <a:lnTo>
                    <a:pt x="32" y="293"/>
                  </a:lnTo>
                  <a:lnTo>
                    <a:pt x="48" y="285"/>
                  </a:lnTo>
                  <a:lnTo>
                    <a:pt x="55" y="269"/>
                  </a:lnTo>
                  <a:lnTo>
                    <a:pt x="71" y="261"/>
                  </a:lnTo>
                  <a:lnTo>
                    <a:pt x="79" y="246"/>
                  </a:lnTo>
                  <a:lnTo>
                    <a:pt x="95" y="238"/>
                  </a:lnTo>
                  <a:lnTo>
                    <a:pt x="103" y="230"/>
                  </a:lnTo>
                  <a:lnTo>
                    <a:pt x="119" y="214"/>
                  </a:lnTo>
                  <a:lnTo>
                    <a:pt x="127" y="206"/>
                  </a:lnTo>
                  <a:lnTo>
                    <a:pt x="142" y="198"/>
                  </a:lnTo>
                  <a:lnTo>
                    <a:pt x="158" y="190"/>
                  </a:lnTo>
                  <a:lnTo>
                    <a:pt x="166" y="174"/>
                  </a:lnTo>
                  <a:lnTo>
                    <a:pt x="182" y="166"/>
                  </a:lnTo>
                  <a:lnTo>
                    <a:pt x="198" y="159"/>
                  </a:lnTo>
                  <a:lnTo>
                    <a:pt x="206" y="151"/>
                  </a:lnTo>
                  <a:lnTo>
                    <a:pt x="222" y="143"/>
                  </a:lnTo>
                  <a:lnTo>
                    <a:pt x="237" y="135"/>
                  </a:lnTo>
                  <a:lnTo>
                    <a:pt x="253" y="127"/>
                  </a:lnTo>
                  <a:lnTo>
                    <a:pt x="261" y="119"/>
                  </a:lnTo>
                  <a:lnTo>
                    <a:pt x="277" y="111"/>
                  </a:lnTo>
                  <a:lnTo>
                    <a:pt x="293" y="103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0" y="79"/>
                  </a:lnTo>
                  <a:lnTo>
                    <a:pt x="348" y="72"/>
                  </a:lnTo>
                  <a:lnTo>
                    <a:pt x="364" y="64"/>
                  </a:lnTo>
                  <a:lnTo>
                    <a:pt x="380" y="64"/>
                  </a:lnTo>
                  <a:lnTo>
                    <a:pt x="395" y="56"/>
                  </a:lnTo>
                  <a:lnTo>
                    <a:pt x="411" y="48"/>
                  </a:lnTo>
                  <a:lnTo>
                    <a:pt x="427" y="48"/>
                  </a:lnTo>
                  <a:lnTo>
                    <a:pt x="443" y="40"/>
                  </a:lnTo>
                  <a:lnTo>
                    <a:pt x="459" y="32"/>
                  </a:lnTo>
                  <a:lnTo>
                    <a:pt x="475" y="32"/>
                  </a:lnTo>
                  <a:lnTo>
                    <a:pt x="490" y="24"/>
                  </a:lnTo>
                  <a:lnTo>
                    <a:pt x="506" y="24"/>
                  </a:lnTo>
                  <a:lnTo>
                    <a:pt x="522" y="16"/>
                  </a:lnTo>
                  <a:lnTo>
                    <a:pt x="538" y="16"/>
                  </a:lnTo>
                  <a:lnTo>
                    <a:pt x="554" y="16"/>
                  </a:lnTo>
                  <a:lnTo>
                    <a:pt x="569" y="8"/>
                  </a:lnTo>
                  <a:lnTo>
                    <a:pt x="585" y="8"/>
                  </a:lnTo>
                  <a:lnTo>
                    <a:pt x="601" y="8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20" y="0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67" y="0"/>
                  </a:lnTo>
                  <a:lnTo>
                    <a:pt x="783" y="0"/>
                  </a:lnTo>
                  <a:lnTo>
                    <a:pt x="799" y="0"/>
                  </a:lnTo>
                  <a:lnTo>
                    <a:pt x="815" y="0"/>
                  </a:lnTo>
                  <a:lnTo>
                    <a:pt x="830" y="8"/>
                  </a:lnTo>
                  <a:lnTo>
                    <a:pt x="846" y="8"/>
                  </a:lnTo>
                  <a:lnTo>
                    <a:pt x="862" y="8"/>
                  </a:lnTo>
                  <a:lnTo>
                    <a:pt x="878" y="16"/>
                  </a:lnTo>
                  <a:lnTo>
                    <a:pt x="894" y="16"/>
                  </a:lnTo>
                  <a:lnTo>
                    <a:pt x="909" y="16"/>
                  </a:lnTo>
                  <a:lnTo>
                    <a:pt x="925" y="24"/>
                  </a:lnTo>
                  <a:lnTo>
                    <a:pt x="941" y="24"/>
                  </a:lnTo>
                  <a:lnTo>
                    <a:pt x="957" y="32"/>
                  </a:lnTo>
                  <a:lnTo>
                    <a:pt x="720" y="934"/>
                  </a:lnTo>
                  <a:close/>
                </a:path>
              </a:pathLst>
            </a:custGeom>
            <a:gradFill rotWithShape="1">
              <a:gsLst>
                <a:gs pos="0">
                  <a:srgbClr val="9DDFFF"/>
                </a:gs>
                <a:gs pos="100000">
                  <a:srgbClr val="9DD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9DD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0" name="Freeform 18"/>
            <p:cNvSpPr>
              <a:spLocks/>
            </p:cNvSpPr>
            <p:nvPr/>
          </p:nvSpPr>
          <p:spPr bwMode="auto">
            <a:xfrm>
              <a:off x="2153" y="1628"/>
              <a:ext cx="957" cy="934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24" y="309"/>
                </a:cxn>
                <a:cxn ang="0">
                  <a:pos x="48" y="285"/>
                </a:cxn>
                <a:cxn ang="0">
                  <a:pos x="71" y="261"/>
                </a:cxn>
                <a:cxn ang="0">
                  <a:pos x="95" y="238"/>
                </a:cxn>
                <a:cxn ang="0">
                  <a:pos x="119" y="214"/>
                </a:cxn>
                <a:cxn ang="0">
                  <a:pos x="142" y="198"/>
                </a:cxn>
                <a:cxn ang="0">
                  <a:pos x="166" y="174"/>
                </a:cxn>
                <a:cxn ang="0">
                  <a:pos x="198" y="159"/>
                </a:cxn>
                <a:cxn ang="0">
                  <a:pos x="222" y="143"/>
                </a:cxn>
                <a:cxn ang="0">
                  <a:pos x="253" y="127"/>
                </a:cxn>
                <a:cxn ang="0">
                  <a:pos x="277" y="111"/>
                </a:cxn>
                <a:cxn ang="0">
                  <a:pos x="309" y="95"/>
                </a:cxn>
                <a:cxn ang="0">
                  <a:pos x="340" y="79"/>
                </a:cxn>
                <a:cxn ang="0">
                  <a:pos x="364" y="64"/>
                </a:cxn>
                <a:cxn ang="0">
                  <a:pos x="395" y="56"/>
                </a:cxn>
                <a:cxn ang="0">
                  <a:pos x="427" y="48"/>
                </a:cxn>
                <a:cxn ang="0">
                  <a:pos x="459" y="32"/>
                </a:cxn>
                <a:cxn ang="0">
                  <a:pos x="490" y="24"/>
                </a:cxn>
                <a:cxn ang="0">
                  <a:pos x="522" y="16"/>
                </a:cxn>
                <a:cxn ang="0">
                  <a:pos x="554" y="16"/>
                </a:cxn>
                <a:cxn ang="0">
                  <a:pos x="585" y="8"/>
                </a:cxn>
                <a:cxn ang="0">
                  <a:pos x="617" y="0"/>
                </a:cxn>
                <a:cxn ang="0">
                  <a:pos x="649" y="0"/>
                </a:cxn>
                <a:cxn ang="0">
                  <a:pos x="680" y="0"/>
                </a:cxn>
                <a:cxn ang="0">
                  <a:pos x="720" y="0"/>
                </a:cxn>
                <a:cxn ang="0">
                  <a:pos x="751" y="0"/>
                </a:cxn>
                <a:cxn ang="0">
                  <a:pos x="783" y="0"/>
                </a:cxn>
                <a:cxn ang="0">
                  <a:pos x="815" y="0"/>
                </a:cxn>
                <a:cxn ang="0">
                  <a:pos x="846" y="8"/>
                </a:cxn>
                <a:cxn ang="0">
                  <a:pos x="878" y="16"/>
                </a:cxn>
                <a:cxn ang="0">
                  <a:pos x="909" y="16"/>
                </a:cxn>
                <a:cxn ang="0">
                  <a:pos x="941" y="24"/>
                </a:cxn>
                <a:cxn ang="0">
                  <a:pos x="720" y="934"/>
                </a:cxn>
              </a:cxnLst>
              <a:rect l="0" t="0" r="r" b="b"/>
              <a:pathLst>
                <a:path w="957" h="934">
                  <a:moveTo>
                    <a:pt x="720" y="934"/>
                  </a:moveTo>
                  <a:lnTo>
                    <a:pt x="0" y="333"/>
                  </a:lnTo>
                  <a:lnTo>
                    <a:pt x="16" y="317"/>
                  </a:lnTo>
                  <a:lnTo>
                    <a:pt x="24" y="309"/>
                  </a:lnTo>
                  <a:lnTo>
                    <a:pt x="32" y="293"/>
                  </a:lnTo>
                  <a:lnTo>
                    <a:pt x="48" y="285"/>
                  </a:lnTo>
                  <a:lnTo>
                    <a:pt x="55" y="269"/>
                  </a:lnTo>
                  <a:lnTo>
                    <a:pt x="71" y="261"/>
                  </a:lnTo>
                  <a:lnTo>
                    <a:pt x="79" y="246"/>
                  </a:lnTo>
                  <a:lnTo>
                    <a:pt x="95" y="238"/>
                  </a:lnTo>
                  <a:lnTo>
                    <a:pt x="103" y="230"/>
                  </a:lnTo>
                  <a:lnTo>
                    <a:pt x="119" y="214"/>
                  </a:lnTo>
                  <a:lnTo>
                    <a:pt x="127" y="206"/>
                  </a:lnTo>
                  <a:lnTo>
                    <a:pt x="142" y="198"/>
                  </a:lnTo>
                  <a:lnTo>
                    <a:pt x="158" y="190"/>
                  </a:lnTo>
                  <a:lnTo>
                    <a:pt x="166" y="174"/>
                  </a:lnTo>
                  <a:lnTo>
                    <a:pt x="182" y="166"/>
                  </a:lnTo>
                  <a:lnTo>
                    <a:pt x="198" y="159"/>
                  </a:lnTo>
                  <a:lnTo>
                    <a:pt x="206" y="151"/>
                  </a:lnTo>
                  <a:lnTo>
                    <a:pt x="222" y="143"/>
                  </a:lnTo>
                  <a:lnTo>
                    <a:pt x="237" y="135"/>
                  </a:lnTo>
                  <a:lnTo>
                    <a:pt x="253" y="127"/>
                  </a:lnTo>
                  <a:lnTo>
                    <a:pt x="261" y="119"/>
                  </a:lnTo>
                  <a:lnTo>
                    <a:pt x="277" y="111"/>
                  </a:lnTo>
                  <a:lnTo>
                    <a:pt x="293" y="103"/>
                  </a:lnTo>
                  <a:lnTo>
                    <a:pt x="309" y="95"/>
                  </a:lnTo>
                  <a:lnTo>
                    <a:pt x="324" y="87"/>
                  </a:lnTo>
                  <a:lnTo>
                    <a:pt x="340" y="79"/>
                  </a:lnTo>
                  <a:lnTo>
                    <a:pt x="348" y="72"/>
                  </a:lnTo>
                  <a:lnTo>
                    <a:pt x="364" y="64"/>
                  </a:lnTo>
                  <a:lnTo>
                    <a:pt x="380" y="64"/>
                  </a:lnTo>
                  <a:lnTo>
                    <a:pt x="395" y="56"/>
                  </a:lnTo>
                  <a:lnTo>
                    <a:pt x="411" y="48"/>
                  </a:lnTo>
                  <a:lnTo>
                    <a:pt x="427" y="48"/>
                  </a:lnTo>
                  <a:lnTo>
                    <a:pt x="443" y="40"/>
                  </a:lnTo>
                  <a:lnTo>
                    <a:pt x="459" y="32"/>
                  </a:lnTo>
                  <a:lnTo>
                    <a:pt x="475" y="32"/>
                  </a:lnTo>
                  <a:lnTo>
                    <a:pt x="490" y="24"/>
                  </a:lnTo>
                  <a:lnTo>
                    <a:pt x="506" y="24"/>
                  </a:lnTo>
                  <a:lnTo>
                    <a:pt x="522" y="16"/>
                  </a:lnTo>
                  <a:lnTo>
                    <a:pt x="538" y="16"/>
                  </a:lnTo>
                  <a:lnTo>
                    <a:pt x="554" y="16"/>
                  </a:lnTo>
                  <a:lnTo>
                    <a:pt x="569" y="8"/>
                  </a:lnTo>
                  <a:lnTo>
                    <a:pt x="585" y="8"/>
                  </a:lnTo>
                  <a:lnTo>
                    <a:pt x="601" y="8"/>
                  </a:lnTo>
                  <a:lnTo>
                    <a:pt x="617" y="0"/>
                  </a:lnTo>
                  <a:lnTo>
                    <a:pt x="633" y="0"/>
                  </a:lnTo>
                  <a:lnTo>
                    <a:pt x="649" y="0"/>
                  </a:lnTo>
                  <a:lnTo>
                    <a:pt x="664" y="0"/>
                  </a:lnTo>
                  <a:lnTo>
                    <a:pt x="680" y="0"/>
                  </a:lnTo>
                  <a:lnTo>
                    <a:pt x="696" y="0"/>
                  </a:lnTo>
                  <a:lnTo>
                    <a:pt x="720" y="0"/>
                  </a:lnTo>
                  <a:lnTo>
                    <a:pt x="735" y="0"/>
                  </a:lnTo>
                  <a:lnTo>
                    <a:pt x="751" y="0"/>
                  </a:lnTo>
                  <a:lnTo>
                    <a:pt x="767" y="0"/>
                  </a:lnTo>
                  <a:lnTo>
                    <a:pt x="783" y="0"/>
                  </a:lnTo>
                  <a:lnTo>
                    <a:pt x="799" y="0"/>
                  </a:lnTo>
                  <a:lnTo>
                    <a:pt x="815" y="0"/>
                  </a:lnTo>
                  <a:lnTo>
                    <a:pt x="830" y="8"/>
                  </a:lnTo>
                  <a:lnTo>
                    <a:pt x="846" y="8"/>
                  </a:lnTo>
                  <a:lnTo>
                    <a:pt x="862" y="8"/>
                  </a:lnTo>
                  <a:lnTo>
                    <a:pt x="878" y="16"/>
                  </a:lnTo>
                  <a:lnTo>
                    <a:pt x="894" y="16"/>
                  </a:lnTo>
                  <a:lnTo>
                    <a:pt x="909" y="16"/>
                  </a:lnTo>
                  <a:lnTo>
                    <a:pt x="925" y="24"/>
                  </a:lnTo>
                  <a:lnTo>
                    <a:pt x="941" y="24"/>
                  </a:lnTo>
                  <a:lnTo>
                    <a:pt x="957" y="32"/>
                  </a:lnTo>
                  <a:lnTo>
                    <a:pt x="720" y="93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1" name="Freeform 19"/>
            <p:cNvSpPr>
              <a:spLocks/>
            </p:cNvSpPr>
            <p:nvPr/>
          </p:nvSpPr>
          <p:spPr bwMode="auto">
            <a:xfrm>
              <a:off x="1940" y="1961"/>
              <a:ext cx="1628" cy="1535"/>
            </a:xfrm>
            <a:custGeom>
              <a:avLst/>
              <a:gdLst/>
              <a:ahLst/>
              <a:cxnLst>
                <a:cxn ang="0">
                  <a:pos x="197" y="23"/>
                </a:cxn>
                <a:cxn ang="0">
                  <a:pos x="166" y="63"/>
                </a:cxn>
                <a:cxn ang="0">
                  <a:pos x="142" y="102"/>
                </a:cxn>
                <a:cxn ang="0">
                  <a:pos x="110" y="150"/>
                </a:cxn>
                <a:cxn ang="0">
                  <a:pos x="95" y="190"/>
                </a:cxn>
                <a:cxn ang="0">
                  <a:pos x="71" y="237"/>
                </a:cxn>
                <a:cxn ang="0">
                  <a:pos x="55" y="277"/>
                </a:cxn>
                <a:cxn ang="0">
                  <a:pos x="39" y="324"/>
                </a:cxn>
                <a:cxn ang="0">
                  <a:pos x="23" y="372"/>
                </a:cxn>
                <a:cxn ang="0">
                  <a:pos x="15" y="419"/>
                </a:cxn>
                <a:cxn ang="0">
                  <a:pos x="8" y="466"/>
                </a:cxn>
                <a:cxn ang="0">
                  <a:pos x="0" y="514"/>
                </a:cxn>
                <a:cxn ang="0">
                  <a:pos x="0" y="569"/>
                </a:cxn>
                <a:cxn ang="0">
                  <a:pos x="0" y="617"/>
                </a:cxn>
                <a:cxn ang="0">
                  <a:pos x="0" y="664"/>
                </a:cxn>
                <a:cxn ang="0">
                  <a:pos x="8" y="712"/>
                </a:cxn>
                <a:cxn ang="0">
                  <a:pos x="8" y="759"/>
                </a:cxn>
                <a:cxn ang="0">
                  <a:pos x="23" y="807"/>
                </a:cxn>
                <a:cxn ang="0">
                  <a:pos x="31" y="854"/>
                </a:cxn>
                <a:cxn ang="0">
                  <a:pos x="47" y="902"/>
                </a:cxn>
                <a:cxn ang="0">
                  <a:pos x="63" y="949"/>
                </a:cxn>
                <a:cxn ang="0">
                  <a:pos x="87" y="997"/>
                </a:cxn>
                <a:cxn ang="0">
                  <a:pos x="102" y="1036"/>
                </a:cxn>
                <a:cxn ang="0">
                  <a:pos x="134" y="1076"/>
                </a:cxn>
                <a:cxn ang="0">
                  <a:pos x="158" y="1123"/>
                </a:cxn>
                <a:cxn ang="0">
                  <a:pos x="182" y="1163"/>
                </a:cxn>
                <a:cxn ang="0">
                  <a:pos x="213" y="1202"/>
                </a:cxn>
                <a:cxn ang="0">
                  <a:pos x="245" y="1234"/>
                </a:cxn>
                <a:cxn ang="0">
                  <a:pos x="284" y="1274"/>
                </a:cxn>
                <a:cxn ang="0">
                  <a:pos x="316" y="1305"/>
                </a:cxn>
                <a:cxn ang="0">
                  <a:pos x="355" y="1337"/>
                </a:cxn>
                <a:cxn ang="0">
                  <a:pos x="395" y="1361"/>
                </a:cxn>
                <a:cxn ang="0">
                  <a:pos x="435" y="1392"/>
                </a:cxn>
                <a:cxn ang="0">
                  <a:pos x="474" y="1416"/>
                </a:cxn>
                <a:cxn ang="0">
                  <a:pos x="522" y="1440"/>
                </a:cxn>
                <a:cxn ang="0">
                  <a:pos x="561" y="1455"/>
                </a:cxn>
                <a:cxn ang="0">
                  <a:pos x="608" y="1479"/>
                </a:cxn>
                <a:cxn ang="0">
                  <a:pos x="656" y="1487"/>
                </a:cxn>
                <a:cxn ang="0">
                  <a:pos x="703" y="1503"/>
                </a:cxn>
                <a:cxn ang="0">
                  <a:pos x="751" y="1511"/>
                </a:cxn>
                <a:cxn ang="0">
                  <a:pos x="798" y="1519"/>
                </a:cxn>
                <a:cxn ang="0">
                  <a:pos x="846" y="1527"/>
                </a:cxn>
                <a:cxn ang="0">
                  <a:pos x="893" y="1535"/>
                </a:cxn>
                <a:cxn ang="0">
                  <a:pos x="948" y="1535"/>
                </a:cxn>
                <a:cxn ang="0">
                  <a:pos x="996" y="1527"/>
                </a:cxn>
                <a:cxn ang="0">
                  <a:pos x="1043" y="1527"/>
                </a:cxn>
                <a:cxn ang="0">
                  <a:pos x="1091" y="1519"/>
                </a:cxn>
                <a:cxn ang="0">
                  <a:pos x="1138" y="1511"/>
                </a:cxn>
                <a:cxn ang="0">
                  <a:pos x="1186" y="1495"/>
                </a:cxn>
                <a:cxn ang="0">
                  <a:pos x="1233" y="1479"/>
                </a:cxn>
                <a:cxn ang="0">
                  <a:pos x="1281" y="1463"/>
                </a:cxn>
                <a:cxn ang="0">
                  <a:pos x="1320" y="1448"/>
                </a:cxn>
                <a:cxn ang="0">
                  <a:pos x="1368" y="1424"/>
                </a:cxn>
                <a:cxn ang="0">
                  <a:pos x="1407" y="1400"/>
                </a:cxn>
                <a:cxn ang="0">
                  <a:pos x="1447" y="1368"/>
                </a:cxn>
                <a:cxn ang="0">
                  <a:pos x="1486" y="1345"/>
                </a:cxn>
                <a:cxn ang="0">
                  <a:pos x="1526" y="1313"/>
                </a:cxn>
                <a:cxn ang="0">
                  <a:pos x="1565" y="1281"/>
                </a:cxn>
                <a:cxn ang="0">
                  <a:pos x="1597" y="1250"/>
                </a:cxn>
                <a:cxn ang="0">
                  <a:pos x="1628" y="1210"/>
                </a:cxn>
              </a:cxnLst>
              <a:rect l="0" t="0" r="r" b="b"/>
              <a:pathLst>
                <a:path w="1628" h="1535">
                  <a:moveTo>
                    <a:pt x="213" y="0"/>
                  </a:moveTo>
                  <a:lnTo>
                    <a:pt x="205" y="15"/>
                  </a:lnTo>
                  <a:lnTo>
                    <a:pt x="197" y="23"/>
                  </a:lnTo>
                  <a:lnTo>
                    <a:pt x="182" y="39"/>
                  </a:lnTo>
                  <a:lnTo>
                    <a:pt x="174" y="47"/>
                  </a:lnTo>
                  <a:lnTo>
                    <a:pt x="166" y="63"/>
                  </a:lnTo>
                  <a:lnTo>
                    <a:pt x="158" y="79"/>
                  </a:lnTo>
                  <a:lnTo>
                    <a:pt x="150" y="95"/>
                  </a:lnTo>
                  <a:lnTo>
                    <a:pt x="142" y="102"/>
                  </a:lnTo>
                  <a:lnTo>
                    <a:pt x="134" y="118"/>
                  </a:lnTo>
                  <a:lnTo>
                    <a:pt x="118" y="134"/>
                  </a:lnTo>
                  <a:lnTo>
                    <a:pt x="110" y="150"/>
                  </a:lnTo>
                  <a:lnTo>
                    <a:pt x="102" y="158"/>
                  </a:lnTo>
                  <a:lnTo>
                    <a:pt x="102" y="174"/>
                  </a:lnTo>
                  <a:lnTo>
                    <a:pt x="95" y="190"/>
                  </a:lnTo>
                  <a:lnTo>
                    <a:pt x="87" y="205"/>
                  </a:lnTo>
                  <a:lnTo>
                    <a:pt x="79" y="221"/>
                  </a:lnTo>
                  <a:lnTo>
                    <a:pt x="71" y="237"/>
                  </a:lnTo>
                  <a:lnTo>
                    <a:pt x="63" y="253"/>
                  </a:lnTo>
                  <a:lnTo>
                    <a:pt x="63" y="261"/>
                  </a:lnTo>
                  <a:lnTo>
                    <a:pt x="55" y="277"/>
                  </a:lnTo>
                  <a:lnTo>
                    <a:pt x="47" y="292"/>
                  </a:lnTo>
                  <a:lnTo>
                    <a:pt x="39" y="308"/>
                  </a:lnTo>
                  <a:lnTo>
                    <a:pt x="39" y="324"/>
                  </a:lnTo>
                  <a:lnTo>
                    <a:pt x="31" y="340"/>
                  </a:lnTo>
                  <a:lnTo>
                    <a:pt x="31" y="356"/>
                  </a:lnTo>
                  <a:lnTo>
                    <a:pt x="23" y="372"/>
                  </a:lnTo>
                  <a:lnTo>
                    <a:pt x="23" y="387"/>
                  </a:lnTo>
                  <a:lnTo>
                    <a:pt x="15" y="403"/>
                  </a:lnTo>
                  <a:lnTo>
                    <a:pt x="15" y="419"/>
                  </a:lnTo>
                  <a:lnTo>
                    <a:pt x="8" y="435"/>
                  </a:lnTo>
                  <a:lnTo>
                    <a:pt x="8" y="451"/>
                  </a:lnTo>
                  <a:lnTo>
                    <a:pt x="8" y="466"/>
                  </a:lnTo>
                  <a:lnTo>
                    <a:pt x="8" y="482"/>
                  </a:lnTo>
                  <a:lnTo>
                    <a:pt x="0" y="498"/>
                  </a:lnTo>
                  <a:lnTo>
                    <a:pt x="0" y="514"/>
                  </a:lnTo>
                  <a:lnTo>
                    <a:pt x="0" y="530"/>
                  </a:lnTo>
                  <a:lnTo>
                    <a:pt x="0" y="553"/>
                  </a:lnTo>
                  <a:lnTo>
                    <a:pt x="0" y="569"/>
                  </a:lnTo>
                  <a:lnTo>
                    <a:pt x="0" y="585"/>
                  </a:lnTo>
                  <a:lnTo>
                    <a:pt x="0" y="601"/>
                  </a:lnTo>
                  <a:lnTo>
                    <a:pt x="0" y="617"/>
                  </a:lnTo>
                  <a:lnTo>
                    <a:pt x="0" y="633"/>
                  </a:lnTo>
                  <a:lnTo>
                    <a:pt x="0" y="648"/>
                  </a:lnTo>
                  <a:lnTo>
                    <a:pt x="0" y="664"/>
                  </a:lnTo>
                  <a:lnTo>
                    <a:pt x="0" y="680"/>
                  </a:lnTo>
                  <a:lnTo>
                    <a:pt x="0" y="696"/>
                  </a:lnTo>
                  <a:lnTo>
                    <a:pt x="8" y="712"/>
                  </a:lnTo>
                  <a:lnTo>
                    <a:pt x="8" y="728"/>
                  </a:lnTo>
                  <a:lnTo>
                    <a:pt x="8" y="743"/>
                  </a:lnTo>
                  <a:lnTo>
                    <a:pt x="8" y="759"/>
                  </a:lnTo>
                  <a:lnTo>
                    <a:pt x="15" y="775"/>
                  </a:lnTo>
                  <a:lnTo>
                    <a:pt x="15" y="791"/>
                  </a:lnTo>
                  <a:lnTo>
                    <a:pt x="23" y="807"/>
                  </a:lnTo>
                  <a:lnTo>
                    <a:pt x="23" y="823"/>
                  </a:lnTo>
                  <a:lnTo>
                    <a:pt x="31" y="838"/>
                  </a:lnTo>
                  <a:lnTo>
                    <a:pt x="31" y="854"/>
                  </a:lnTo>
                  <a:lnTo>
                    <a:pt x="39" y="870"/>
                  </a:lnTo>
                  <a:lnTo>
                    <a:pt x="39" y="886"/>
                  </a:lnTo>
                  <a:lnTo>
                    <a:pt x="47" y="902"/>
                  </a:lnTo>
                  <a:lnTo>
                    <a:pt x="55" y="917"/>
                  </a:lnTo>
                  <a:lnTo>
                    <a:pt x="63" y="933"/>
                  </a:lnTo>
                  <a:lnTo>
                    <a:pt x="63" y="949"/>
                  </a:lnTo>
                  <a:lnTo>
                    <a:pt x="71" y="965"/>
                  </a:lnTo>
                  <a:lnTo>
                    <a:pt x="79" y="981"/>
                  </a:lnTo>
                  <a:lnTo>
                    <a:pt x="87" y="997"/>
                  </a:lnTo>
                  <a:lnTo>
                    <a:pt x="95" y="1004"/>
                  </a:lnTo>
                  <a:lnTo>
                    <a:pt x="102" y="1020"/>
                  </a:lnTo>
                  <a:lnTo>
                    <a:pt x="102" y="1036"/>
                  </a:lnTo>
                  <a:lnTo>
                    <a:pt x="110" y="1052"/>
                  </a:lnTo>
                  <a:lnTo>
                    <a:pt x="118" y="1068"/>
                  </a:lnTo>
                  <a:lnTo>
                    <a:pt x="134" y="1076"/>
                  </a:lnTo>
                  <a:lnTo>
                    <a:pt x="142" y="1092"/>
                  </a:lnTo>
                  <a:lnTo>
                    <a:pt x="150" y="1107"/>
                  </a:lnTo>
                  <a:lnTo>
                    <a:pt x="158" y="1123"/>
                  </a:lnTo>
                  <a:lnTo>
                    <a:pt x="166" y="1131"/>
                  </a:lnTo>
                  <a:lnTo>
                    <a:pt x="174" y="1147"/>
                  </a:lnTo>
                  <a:lnTo>
                    <a:pt x="182" y="1163"/>
                  </a:lnTo>
                  <a:lnTo>
                    <a:pt x="197" y="1171"/>
                  </a:lnTo>
                  <a:lnTo>
                    <a:pt x="205" y="1186"/>
                  </a:lnTo>
                  <a:lnTo>
                    <a:pt x="213" y="1202"/>
                  </a:lnTo>
                  <a:lnTo>
                    <a:pt x="229" y="1210"/>
                  </a:lnTo>
                  <a:lnTo>
                    <a:pt x="237" y="1226"/>
                  </a:lnTo>
                  <a:lnTo>
                    <a:pt x="245" y="1234"/>
                  </a:lnTo>
                  <a:lnTo>
                    <a:pt x="261" y="1250"/>
                  </a:lnTo>
                  <a:lnTo>
                    <a:pt x="268" y="1258"/>
                  </a:lnTo>
                  <a:lnTo>
                    <a:pt x="284" y="1274"/>
                  </a:lnTo>
                  <a:lnTo>
                    <a:pt x="292" y="1281"/>
                  </a:lnTo>
                  <a:lnTo>
                    <a:pt x="308" y="1289"/>
                  </a:lnTo>
                  <a:lnTo>
                    <a:pt x="316" y="1305"/>
                  </a:lnTo>
                  <a:lnTo>
                    <a:pt x="332" y="1313"/>
                  </a:lnTo>
                  <a:lnTo>
                    <a:pt x="340" y="1321"/>
                  </a:lnTo>
                  <a:lnTo>
                    <a:pt x="355" y="1337"/>
                  </a:lnTo>
                  <a:lnTo>
                    <a:pt x="371" y="1345"/>
                  </a:lnTo>
                  <a:lnTo>
                    <a:pt x="379" y="1353"/>
                  </a:lnTo>
                  <a:lnTo>
                    <a:pt x="395" y="1361"/>
                  </a:lnTo>
                  <a:lnTo>
                    <a:pt x="411" y="1368"/>
                  </a:lnTo>
                  <a:lnTo>
                    <a:pt x="419" y="1384"/>
                  </a:lnTo>
                  <a:lnTo>
                    <a:pt x="435" y="1392"/>
                  </a:lnTo>
                  <a:lnTo>
                    <a:pt x="450" y="1400"/>
                  </a:lnTo>
                  <a:lnTo>
                    <a:pt x="466" y="1408"/>
                  </a:lnTo>
                  <a:lnTo>
                    <a:pt x="474" y="1416"/>
                  </a:lnTo>
                  <a:lnTo>
                    <a:pt x="490" y="1424"/>
                  </a:lnTo>
                  <a:lnTo>
                    <a:pt x="506" y="1432"/>
                  </a:lnTo>
                  <a:lnTo>
                    <a:pt x="522" y="1440"/>
                  </a:lnTo>
                  <a:lnTo>
                    <a:pt x="537" y="1448"/>
                  </a:lnTo>
                  <a:lnTo>
                    <a:pt x="553" y="1448"/>
                  </a:lnTo>
                  <a:lnTo>
                    <a:pt x="561" y="1455"/>
                  </a:lnTo>
                  <a:lnTo>
                    <a:pt x="577" y="1463"/>
                  </a:lnTo>
                  <a:lnTo>
                    <a:pt x="593" y="1471"/>
                  </a:lnTo>
                  <a:lnTo>
                    <a:pt x="608" y="1479"/>
                  </a:lnTo>
                  <a:lnTo>
                    <a:pt x="624" y="1479"/>
                  </a:lnTo>
                  <a:lnTo>
                    <a:pt x="640" y="1487"/>
                  </a:lnTo>
                  <a:lnTo>
                    <a:pt x="656" y="1487"/>
                  </a:lnTo>
                  <a:lnTo>
                    <a:pt x="672" y="1495"/>
                  </a:lnTo>
                  <a:lnTo>
                    <a:pt x="688" y="1503"/>
                  </a:lnTo>
                  <a:lnTo>
                    <a:pt x="703" y="1503"/>
                  </a:lnTo>
                  <a:lnTo>
                    <a:pt x="719" y="1511"/>
                  </a:lnTo>
                  <a:lnTo>
                    <a:pt x="735" y="1511"/>
                  </a:lnTo>
                  <a:lnTo>
                    <a:pt x="751" y="1511"/>
                  </a:lnTo>
                  <a:lnTo>
                    <a:pt x="767" y="1519"/>
                  </a:lnTo>
                  <a:lnTo>
                    <a:pt x="782" y="1519"/>
                  </a:lnTo>
                  <a:lnTo>
                    <a:pt x="798" y="1519"/>
                  </a:lnTo>
                  <a:lnTo>
                    <a:pt x="814" y="1527"/>
                  </a:lnTo>
                  <a:lnTo>
                    <a:pt x="830" y="1527"/>
                  </a:lnTo>
                  <a:lnTo>
                    <a:pt x="846" y="1527"/>
                  </a:lnTo>
                  <a:lnTo>
                    <a:pt x="862" y="1527"/>
                  </a:lnTo>
                  <a:lnTo>
                    <a:pt x="877" y="1527"/>
                  </a:lnTo>
                  <a:lnTo>
                    <a:pt x="893" y="1535"/>
                  </a:lnTo>
                  <a:lnTo>
                    <a:pt x="909" y="1535"/>
                  </a:lnTo>
                  <a:lnTo>
                    <a:pt x="925" y="1535"/>
                  </a:lnTo>
                  <a:lnTo>
                    <a:pt x="948" y="1535"/>
                  </a:lnTo>
                  <a:lnTo>
                    <a:pt x="964" y="1535"/>
                  </a:lnTo>
                  <a:lnTo>
                    <a:pt x="980" y="1527"/>
                  </a:lnTo>
                  <a:lnTo>
                    <a:pt x="996" y="1527"/>
                  </a:lnTo>
                  <a:lnTo>
                    <a:pt x="1012" y="1527"/>
                  </a:lnTo>
                  <a:lnTo>
                    <a:pt x="1028" y="1527"/>
                  </a:lnTo>
                  <a:lnTo>
                    <a:pt x="1043" y="1527"/>
                  </a:lnTo>
                  <a:lnTo>
                    <a:pt x="1059" y="1519"/>
                  </a:lnTo>
                  <a:lnTo>
                    <a:pt x="1075" y="1519"/>
                  </a:lnTo>
                  <a:lnTo>
                    <a:pt x="1091" y="1519"/>
                  </a:lnTo>
                  <a:lnTo>
                    <a:pt x="1107" y="1511"/>
                  </a:lnTo>
                  <a:lnTo>
                    <a:pt x="1122" y="1511"/>
                  </a:lnTo>
                  <a:lnTo>
                    <a:pt x="1138" y="1511"/>
                  </a:lnTo>
                  <a:lnTo>
                    <a:pt x="1154" y="1503"/>
                  </a:lnTo>
                  <a:lnTo>
                    <a:pt x="1170" y="1503"/>
                  </a:lnTo>
                  <a:lnTo>
                    <a:pt x="1186" y="1495"/>
                  </a:lnTo>
                  <a:lnTo>
                    <a:pt x="1202" y="1487"/>
                  </a:lnTo>
                  <a:lnTo>
                    <a:pt x="1217" y="1487"/>
                  </a:lnTo>
                  <a:lnTo>
                    <a:pt x="1233" y="1479"/>
                  </a:lnTo>
                  <a:lnTo>
                    <a:pt x="1249" y="1479"/>
                  </a:lnTo>
                  <a:lnTo>
                    <a:pt x="1265" y="1471"/>
                  </a:lnTo>
                  <a:lnTo>
                    <a:pt x="1281" y="1463"/>
                  </a:lnTo>
                  <a:lnTo>
                    <a:pt x="1296" y="1455"/>
                  </a:lnTo>
                  <a:lnTo>
                    <a:pt x="1304" y="1448"/>
                  </a:lnTo>
                  <a:lnTo>
                    <a:pt x="1320" y="1448"/>
                  </a:lnTo>
                  <a:lnTo>
                    <a:pt x="1336" y="1440"/>
                  </a:lnTo>
                  <a:lnTo>
                    <a:pt x="1352" y="1432"/>
                  </a:lnTo>
                  <a:lnTo>
                    <a:pt x="1368" y="1424"/>
                  </a:lnTo>
                  <a:lnTo>
                    <a:pt x="1383" y="1416"/>
                  </a:lnTo>
                  <a:lnTo>
                    <a:pt x="1391" y="1408"/>
                  </a:lnTo>
                  <a:lnTo>
                    <a:pt x="1407" y="1400"/>
                  </a:lnTo>
                  <a:lnTo>
                    <a:pt x="1423" y="1392"/>
                  </a:lnTo>
                  <a:lnTo>
                    <a:pt x="1439" y="1384"/>
                  </a:lnTo>
                  <a:lnTo>
                    <a:pt x="1447" y="1368"/>
                  </a:lnTo>
                  <a:lnTo>
                    <a:pt x="1462" y="1361"/>
                  </a:lnTo>
                  <a:lnTo>
                    <a:pt x="1478" y="1353"/>
                  </a:lnTo>
                  <a:lnTo>
                    <a:pt x="1486" y="1345"/>
                  </a:lnTo>
                  <a:lnTo>
                    <a:pt x="1502" y="1337"/>
                  </a:lnTo>
                  <a:lnTo>
                    <a:pt x="1518" y="1321"/>
                  </a:lnTo>
                  <a:lnTo>
                    <a:pt x="1526" y="1313"/>
                  </a:lnTo>
                  <a:lnTo>
                    <a:pt x="1542" y="1305"/>
                  </a:lnTo>
                  <a:lnTo>
                    <a:pt x="1549" y="1289"/>
                  </a:lnTo>
                  <a:lnTo>
                    <a:pt x="1565" y="1281"/>
                  </a:lnTo>
                  <a:lnTo>
                    <a:pt x="1573" y="1274"/>
                  </a:lnTo>
                  <a:lnTo>
                    <a:pt x="1589" y="1258"/>
                  </a:lnTo>
                  <a:lnTo>
                    <a:pt x="1597" y="1250"/>
                  </a:lnTo>
                  <a:lnTo>
                    <a:pt x="1613" y="1234"/>
                  </a:lnTo>
                  <a:lnTo>
                    <a:pt x="1621" y="1226"/>
                  </a:lnTo>
                  <a:lnTo>
                    <a:pt x="1628" y="1210"/>
                  </a:lnTo>
                  <a:lnTo>
                    <a:pt x="933" y="601"/>
                  </a:lnTo>
                  <a:lnTo>
                    <a:pt x="213" y="0"/>
                  </a:lnTo>
                  <a:close/>
                </a:path>
              </a:pathLst>
            </a:custGeom>
            <a:gradFill rotWithShape="1">
              <a:gsLst>
                <a:gs pos="0">
                  <a:srgbClr val="C1EBFF"/>
                </a:gs>
                <a:gs pos="100000">
                  <a:srgbClr val="C1EB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C1E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2" name="Freeform 20"/>
            <p:cNvSpPr>
              <a:spLocks/>
            </p:cNvSpPr>
            <p:nvPr/>
          </p:nvSpPr>
          <p:spPr bwMode="auto">
            <a:xfrm>
              <a:off x="1940" y="1961"/>
              <a:ext cx="1628" cy="1535"/>
            </a:xfrm>
            <a:custGeom>
              <a:avLst/>
              <a:gdLst/>
              <a:ahLst/>
              <a:cxnLst>
                <a:cxn ang="0">
                  <a:pos x="1621" y="1226"/>
                </a:cxn>
                <a:cxn ang="0">
                  <a:pos x="1589" y="1258"/>
                </a:cxn>
                <a:cxn ang="0">
                  <a:pos x="1549" y="1289"/>
                </a:cxn>
                <a:cxn ang="0">
                  <a:pos x="1518" y="1321"/>
                </a:cxn>
                <a:cxn ang="0">
                  <a:pos x="1478" y="1353"/>
                </a:cxn>
                <a:cxn ang="0">
                  <a:pos x="1439" y="1384"/>
                </a:cxn>
                <a:cxn ang="0">
                  <a:pos x="1391" y="1408"/>
                </a:cxn>
                <a:cxn ang="0">
                  <a:pos x="1352" y="1432"/>
                </a:cxn>
                <a:cxn ang="0">
                  <a:pos x="1304" y="1448"/>
                </a:cxn>
                <a:cxn ang="0">
                  <a:pos x="1265" y="1471"/>
                </a:cxn>
                <a:cxn ang="0">
                  <a:pos x="1217" y="1487"/>
                </a:cxn>
                <a:cxn ang="0">
                  <a:pos x="1170" y="1503"/>
                </a:cxn>
                <a:cxn ang="0">
                  <a:pos x="1122" y="1511"/>
                </a:cxn>
                <a:cxn ang="0">
                  <a:pos x="1075" y="1519"/>
                </a:cxn>
                <a:cxn ang="0">
                  <a:pos x="1028" y="1527"/>
                </a:cxn>
                <a:cxn ang="0">
                  <a:pos x="980" y="1527"/>
                </a:cxn>
                <a:cxn ang="0">
                  <a:pos x="925" y="1535"/>
                </a:cxn>
                <a:cxn ang="0">
                  <a:pos x="877" y="1527"/>
                </a:cxn>
                <a:cxn ang="0">
                  <a:pos x="830" y="1527"/>
                </a:cxn>
                <a:cxn ang="0">
                  <a:pos x="782" y="1519"/>
                </a:cxn>
                <a:cxn ang="0">
                  <a:pos x="735" y="1511"/>
                </a:cxn>
                <a:cxn ang="0">
                  <a:pos x="688" y="1503"/>
                </a:cxn>
                <a:cxn ang="0">
                  <a:pos x="640" y="1487"/>
                </a:cxn>
                <a:cxn ang="0">
                  <a:pos x="593" y="1471"/>
                </a:cxn>
                <a:cxn ang="0">
                  <a:pos x="553" y="1448"/>
                </a:cxn>
                <a:cxn ang="0">
                  <a:pos x="506" y="1432"/>
                </a:cxn>
                <a:cxn ang="0">
                  <a:pos x="466" y="1408"/>
                </a:cxn>
                <a:cxn ang="0">
                  <a:pos x="419" y="1384"/>
                </a:cxn>
                <a:cxn ang="0">
                  <a:pos x="379" y="1353"/>
                </a:cxn>
                <a:cxn ang="0">
                  <a:pos x="340" y="1321"/>
                </a:cxn>
                <a:cxn ang="0">
                  <a:pos x="308" y="1289"/>
                </a:cxn>
                <a:cxn ang="0">
                  <a:pos x="268" y="1258"/>
                </a:cxn>
                <a:cxn ang="0">
                  <a:pos x="237" y="1226"/>
                </a:cxn>
                <a:cxn ang="0">
                  <a:pos x="205" y="1186"/>
                </a:cxn>
                <a:cxn ang="0">
                  <a:pos x="174" y="1147"/>
                </a:cxn>
                <a:cxn ang="0">
                  <a:pos x="150" y="1107"/>
                </a:cxn>
                <a:cxn ang="0">
                  <a:pos x="118" y="1068"/>
                </a:cxn>
                <a:cxn ang="0">
                  <a:pos x="102" y="1020"/>
                </a:cxn>
                <a:cxn ang="0">
                  <a:pos x="79" y="981"/>
                </a:cxn>
                <a:cxn ang="0">
                  <a:pos x="63" y="933"/>
                </a:cxn>
                <a:cxn ang="0">
                  <a:pos x="39" y="886"/>
                </a:cxn>
                <a:cxn ang="0">
                  <a:pos x="31" y="838"/>
                </a:cxn>
                <a:cxn ang="0">
                  <a:pos x="15" y="791"/>
                </a:cxn>
                <a:cxn ang="0">
                  <a:pos x="8" y="743"/>
                </a:cxn>
                <a:cxn ang="0">
                  <a:pos x="0" y="696"/>
                </a:cxn>
                <a:cxn ang="0">
                  <a:pos x="0" y="648"/>
                </a:cxn>
                <a:cxn ang="0">
                  <a:pos x="0" y="601"/>
                </a:cxn>
                <a:cxn ang="0">
                  <a:pos x="0" y="553"/>
                </a:cxn>
                <a:cxn ang="0">
                  <a:pos x="0" y="498"/>
                </a:cxn>
                <a:cxn ang="0">
                  <a:pos x="8" y="451"/>
                </a:cxn>
                <a:cxn ang="0">
                  <a:pos x="15" y="403"/>
                </a:cxn>
                <a:cxn ang="0">
                  <a:pos x="31" y="356"/>
                </a:cxn>
                <a:cxn ang="0">
                  <a:pos x="39" y="308"/>
                </a:cxn>
                <a:cxn ang="0">
                  <a:pos x="63" y="261"/>
                </a:cxn>
                <a:cxn ang="0">
                  <a:pos x="79" y="221"/>
                </a:cxn>
                <a:cxn ang="0">
                  <a:pos x="102" y="174"/>
                </a:cxn>
                <a:cxn ang="0">
                  <a:pos x="118" y="134"/>
                </a:cxn>
                <a:cxn ang="0">
                  <a:pos x="150" y="95"/>
                </a:cxn>
                <a:cxn ang="0">
                  <a:pos x="174" y="47"/>
                </a:cxn>
                <a:cxn ang="0">
                  <a:pos x="205" y="15"/>
                </a:cxn>
              </a:cxnLst>
              <a:rect l="0" t="0" r="r" b="b"/>
              <a:pathLst>
                <a:path w="1628" h="1535">
                  <a:moveTo>
                    <a:pt x="933" y="601"/>
                  </a:moveTo>
                  <a:lnTo>
                    <a:pt x="1628" y="1210"/>
                  </a:lnTo>
                  <a:lnTo>
                    <a:pt x="1621" y="1226"/>
                  </a:lnTo>
                  <a:lnTo>
                    <a:pt x="1613" y="1234"/>
                  </a:lnTo>
                  <a:lnTo>
                    <a:pt x="1597" y="1250"/>
                  </a:lnTo>
                  <a:lnTo>
                    <a:pt x="1589" y="1258"/>
                  </a:lnTo>
                  <a:lnTo>
                    <a:pt x="1573" y="1274"/>
                  </a:lnTo>
                  <a:lnTo>
                    <a:pt x="1565" y="1281"/>
                  </a:lnTo>
                  <a:lnTo>
                    <a:pt x="1549" y="1289"/>
                  </a:lnTo>
                  <a:lnTo>
                    <a:pt x="1542" y="1305"/>
                  </a:lnTo>
                  <a:lnTo>
                    <a:pt x="1526" y="1313"/>
                  </a:lnTo>
                  <a:lnTo>
                    <a:pt x="1518" y="1321"/>
                  </a:lnTo>
                  <a:lnTo>
                    <a:pt x="1502" y="1337"/>
                  </a:lnTo>
                  <a:lnTo>
                    <a:pt x="1486" y="1345"/>
                  </a:lnTo>
                  <a:lnTo>
                    <a:pt x="1478" y="1353"/>
                  </a:lnTo>
                  <a:lnTo>
                    <a:pt x="1462" y="1361"/>
                  </a:lnTo>
                  <a:lnTo>
                    <a:pt x="1447" y="1368"/>
                  </a:lnTo>
                  <a:lnTo>
                    <a:pt x="1439" y="1384"/>
                  </a:lnTo>
                  <a:lnTo>
                    <a:pt x="1423" y="1392"/>
                  </a:lnTo>
                  <a:lnTo>
                    <a:pt x="1407" y="1400"/>
                  </a:lnTo>
                  <a:lnTo>
                    <a:pt x="1391" y="1408"/>
                  </a:lnTo>
                  <a:lnTo>
                    <a:pt x="1383" y="1416"/>
                  </a:lnTo>
                  <a:lnTo>
                    <a:pt x="1368" y="1424"/>
                  </a:lnTo>
                  <a:lnTo>
                    <a:pt x="1352" y="1432"/>
                  </a:lnTo>
                  <a:lnTo>
                    <a:pt x="1336" y="1440"/>
                  </a:lnTo>
                  <a:lnTo>
                    <a:pt x="1320" y="1448"/>
                  </a:lnTo>
                  <a:lnTo>
                    <a:pt x="1304" y="1448"/>
                  </a:lnTo>
                  <a:lnTo>
                    <a:pt x="1296" y="1455"/>
                  </a:lnTo>
                  <a:lnTo>
                    <a:pt x="1281" y="1463"/>
                  </a:lnTo>
                  <a:lnTo>
                    <a:pt x="1265" y="1471"/>
                  </a:lnTo>
                  <a:lnTo>
                    <a:pt x="1249" y="1479"/>
                  </a:lnTo>
                  <a:lnTo>
                    <a:pt x="1233" y="1479"/>
                  </a:lnTo>
                  <a:lnTo>
                    <a:pt x="1217" y="1487"/>
                  </a:lnTo>
                  <a:lnTo>
                    <a:pt x="1202" y="1487"/>
                  </a:lnTo>
                  <a:lnTo>
                    <a:pt x="1186" y="1495"/>
                  </a:lnTo>
                  <a:lnTo>
                    <a:pt x="1170" y="1503"/>
                  </a:lnTo>
                  <a:lnTo>
                    <a:pt x="1154" y="1503"/>
                  </a:lnTo>
                  <a:lnTo>
                    <a:pt x="1138" y="1511"/>
                  </a:lnTo>
                  <a:lnTo>
                    <a:pt x="1122" y="1511"/>
                  </a:lnTo>
                  <a:lnTo>
                    <a:pt x="1107" y="1511"/>
                  </a:lnTo>
                  <a:lnTo>
                    <a:pt x="1091" y="1519"/>
                  </a:lnTo>
                  <a:lnTo>
                    <a:pt x="1075" y="1519"/>
                  </a:lnTo>
                  <a:lnTo>
                    <a:pt x="1059" y="1519"/>
                  </a:lnTo>
                  <a:lnTo>
                    <a:pt x="1043" y="1527"/>
                  </a:lnTo>
                  <a:lnTo>
                    <a:pt x="1028" y="1527"/>
                  </a:lnTo>
                  <a:lnTo>
                    <a:pt x="1012" y="1527"/>
                  </a:lnTo>
                  <a:lnTo>
                    <a:pt x="996" y="1527"/>
                  </a:lnTo>
                  <a:lnTo>
                    <a:pt x="980" y="1527"/>
                  </a:lnTo>
                  <a:lnTo>
                    <a:pt x="964" y="1535"/>
                  </a:lnTo>
                  <a:lnTo>
                    <a:pt x="948" y="1535"/>
                  </a:lnTo>
                  <a:lnTo>
                    <a:pt x="925" y="1535"/>
                  </a:lnTo>
                  <a:lnTo>
                    <a:pt x="909" y="1535"/>
                  </a:lnTo>
                  <a:lnTo>
                    <a:pt x="893" y="1535"/>
                  </a:lnTo>
                  <a:lnTo>
                    <a:pt x="877" y="1527"/>
                  </a:lnTo>
                  <a:lnTo>
                    <a:pt x="862" y="1527"/>
                  </a:lnTo>
                  <a:lnTo>
                    <a:pt x="846" y="1527"/>
                  </a:lnTo>
                  <a:lnTo>
                    <a:pt x="830" y="1527"/>
                  </a:lnTo>
                  <a:lnTo>
                    <a:pt x="814" y="1527"/>
                  </a:lnTo>
                  <a:lnTo>
                    <a:pt x="798" y="1519"/>
                  </a:lnTo>
                  <a:lnTo>
                    <a:pt x="782" y="1519"/>
                  </a:lnTo>
                  <a:lnTo>
                    <a:pt x="767" y="1519"/>
                  </a:lnTo>
                  <a:lnTo>
                    <a:pt x="751" y="1511"/>
                  </a:lnTo>
                  <a:lnTo>
                    <a:pt x="735" y="1511"/>
                  </a:lnTo>
                  <a:lnTo>
                    <a:pt x="719" y="1511"/>
                  </a:lnTo>
                  <a:lnTo>
                    <a:pt x="703" y="1503"/>
                  </a:lnTo>
                  <a:lnTo>
                    <a:pt x="688" y="1503"/>
                  </a:lnTo>
                  <a:lnTo>
                    <a:pt x="672" y="1495"/>
                  </a:lnTo>
                  <a:lnTo>
                    <a:pt x="656" y="1487"/>
                  </a:lnTo>
                  <a:lnTo>
                    <a:pt x="640" y="1487"/>
                  </a:lnTo>
                  <a:lnTo>
                    <a:pt x="624" y="1479"/>
                  </a:lnTo>
                  <a:lnTo>
                    <a:pt x="608" y="1479"/>
                  </a:lnTo>
                  <a:lnTo>
                    <a:pt x="593" y="1471"/>
                  </a:lnTo>
                  <a:lnTo>
                    <a:pt x="577" y="1463"/>
                  </a:lnTo>
                  <a:lnTo>
                    <a:pt x="561" y="1455"/>
                  </a:lnTo>
                  <a:lnTo>
                    <a:pt x="553" y="1448"/>
                  </a:lnTo>
                  <a:lnTo>
                    <a:pt x="537" y="1448"/>
                  </a:lnTo>
                  <a:lnTo>
                    <a:pt x="522" y="1440"/>
                  </a:lnTo>
                  <a:lnTo>
                    <a:pt x="506" y="1432"/>
                  </a:lnTo>
                  <a:lnTo>
                    <a:pt x="490" y="1424"/>
                  </a:lnTo>
                  <a:lnTo>
                    <a:pt x="474" y="1416"/>
                  </a:lnTo>
                  <a:lnTo>
                    <a:pt x="466" y="1408"/>
                  </a:lnTo>
                  <a:lnTo>
                    <a:pt x="450" y="1400"/>
                  </a:lnTo>
                  <a:lnTo>
                    <a:pt x="435" y="1392"/>
                  </a:lnTo>
                  <a:lnTo>
                    <a:pt x="419" y="1384"/>
                  </a:lnTo>
                  <a:lnTo>
                    <a:pt x="411" y="1368"/>
                  </a:lnTo>
                  <a:lnTo>
                    <a:pt x="395" y="1361"/>
                  </a:lnTo>
                  <a:lnTo>
                    <a:pt x="379" y="1353"/>
                  </a:lnTo>
                  <a:lnTo>
                    <a:pt x="371" y="1345"/>
                  </a:lnTo>
                  <a:lnTo>
                    <a:pt x="355" y="1337"/>
                  </a:lnTo>
                  <a:lnTo>
                    <a:pt x="340" y="1321"/>
                  </a:lnTo>
                  <a:lnTo>
                    <a:pt x="332" y="1313"/>
                  </a:lnTo>
                  <a:lnTo>
                    <a:pt x="316" y="1305"/>
                  </a:lnTo>
                  <a:lnTo>
                    <a:pt x="308" y="1289"/>
                  </a:lnTo>
                  <a:lnTo>
                    <a:pt x="292" y="1281"/>
                  </a:lnTo>
                  <a:lnTo>
                    <a:pt x="284" y="1274"/>
                  </a:lnTo>
                  <a:lnTo>
                    <a:pt x="268" y="1258"/>
                  </a:lnTo>
                  <a:lnTo>
                    <a:pt x="261" y="1250"/>
                  </a:lnTo>
                  <a:lnTo>
                    <a:pt x="245" y="1234"/>
                  </a:lnTo>
                  <a:lnTo>
                    <a:pt x="237" y="1226"/>
                  </a:lnTo>
                  <a:lnTo>
                    <a:pt x="229" y="1210"/>
                  </a:lnTo>
                  <a:lnTo>
                    <a:pt x="213" y="1202"/>
                  </a:lnTo>
                  <a:lnTo>
                    <a:pt x="205" y="1186"/>
                  </a:lnTo>
                  <a:lnTo>
                    <a:pt x="197" y="1171"/>
                  </a:lnTo>
                  <a:lnTo>
                    <a:pt x="182" y="1163"/>
                  </a:lnTo>
                  <a:lnTo>
                    <a:pt x="174" y="1147"/>
                  </a:lnTo>
                  <a:lnTo>
                    <a:pt x="166" y="1131"/>
                  </a:lnTo>
                  <a:lnTo>
                    <a:pt x="158" y="1123"/>
                  </a:lnTo>
                  <a:lnTo>
                    <a:pt x="150" y="1107"/>
                  </a:lnTo>
                  <a:lnTo>
                    <a:pt x="142" y="1092"/>
                  </a:lnTo>
                  <a:lnTo>
                    <a:pt x="134" y="1076"/>
                  </a:lnTo>
                  <a:lnTo>
                    <a:pt x="118" y="1068"/>
                  </a:lnTo>
                  <a:lnTo>
                    <a:pt x="110" y="1052"/>
                  </a:lnTo>
                  <a:lnTo>
                    <a:pt x="102" y="1036"/>
                  </a:lnTo>
                  <a:lnTo>
                    <a:pt x="102" y="1020"/>
                  </a:lnTo>
                  <a:lnTo>
                    <a:pt x="95" y="1004"/>
                  </a:lnTo>
                  <a:lnTo>
                    <a:pt x="87" y="997"/>
                  </a:lnTo>
                  <a:lnTo>
                    <a:pt x="79" y="981"/>
                  </a:lnTo>
                  <a:lnTo>
                    <a:pt x="71" y="965"/>
                  </a:lnTo>
                  <a:lnTo>
                    <a:pt x="63" y="949"/>
                  </a:lnTo>
                  <a:lnTo>
                    <a:pt x="63" y="933"/>
                  </a:lnTo>
                  <a:lnTo>
                    <a:pt x="55" y="917"/>
                  </a:lnTo>
                  <a:lnTo>
                    <a:pt x="47" y="902"/>
                  </a:lnTo>
                  <a:lnTo>
                    <a:pt x="39" y="886"/>
                  </a:lnTo>
                  <a:lnTo>
                    <a:pt x="39" y="870"/>
                  </a:lnTo>
                  <a:lnTo>
                    <a:pt x="31" y="854"/>
                  </a:lnTo>
                  <a:lnTo>
                    <a:pt x="31" y="838"/>
                  </a:lnTo>
                  <a:lnTo>
                    <a:pt x="23" y="823"/>
                  </a:lnTo>
                  <a:lnTo>
                    <a:pt x="23" y="807"/>
                  </a:lnTo>
                  <a:lnTo>
                    <a:pt x="15" y="791"/>
                  </a:lnTo>
                  <a:lnTo>
                    <a:pt x="15" y="775"/>
                  </a:lnTo>
                  <a:lnTo>
                    <a:pt x="8" y="759"/>
                  </a:lnTo>
                  <a:lnTo>
                    <a:pt x="8" y="743"/>
                  </a:lnTo>
                  <a:lnTo>
                    <a:pt x="8" y="728"/>
                  </a:lnTo>
                  <a:lnTo>
                    <a:pt x="8" y="712"/>
                  </a:lnTo>
                  <a:lnTo>
                    <a:pt x="0" y="696"/>
                  </a:lnTo>
                  <a:lnTo>
                    <a:pt x="0" y="680"/>
                  </a:lnTo>
                  <a:lnTo>
                    <a:pt x="0" y="664"/>
                  </a:lnTo>
                  <a:lnTo>
                    <a:pt x="0" y="648"/>
                  </a:lnTo>
                  <a:lnTo>
                    <a:pt x="0" y="633"/>
                  </a:lnTo>
                  <a:lnTo>
                    <a:pt x="0" y="617"/>
                  </a:lnTo>
                  <a:lnTo>
                    <a:pt x="0" y="601"/>
                  </a:lnTo>
                  <a:lnTo>
                    <a:pt x="0" y="585"/>
                  </a:lnTo>
                  <a:lnTo>
                    <a:pt x="0" y="569"/>
                  </a:lnTo>
                  <a:lnTo>
                    <a:pt x="0" y="553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0" y="498"/>
                  </a:lnTo>
                  <a:lnTo>
                    <a:pt x="8" y="482"/>
                  </a:lnTo>
                  <a:lnTo>
                    <a:pt x="8" y="466"/>
                  </a:lnTo>
                  <a:lnTo>
                    <a:pt x="8" y="451"/>
                  </a:lnTo>
                  <a:lnTo>
                    <a:pt x="8" y="435"/>
                  </a:lnTo>
                  <a:lnTo>
                    <a:pt x="15" y="419"/>
                  </a:lnTo>
                  <a:lnTo>
                    <a:pt x="15" y="403"/>
                  </a:lnTo>
                  <a:lnTo>
                    <a:pt x="23" y="387"/>
                  </a:lnTo>
                  <a:lnTo>
                    <a:pt x="23" y="372"/>
                  </a:lnTo>
                  <a:lnTo>
                    <a:pt x="31" y="356"/>
                  </a:lnTo>
                  <a:lnTo>
                    <a:pt x="31" y="340"/>
                  </a:lnTo>
                  <a:lnTo>
                    <a:pt x="39" y="324"/>
                  </a:lnTo>
                  <a:lnTo>
                    <a:pt x="39" y="308"/>
                  </a:lnTo>
                  <a:lnTo>
                    <a:pt x="47" y="292"/>
                  </a:lnTo>
                  <a:lnTo>
                    <a:pt x="55" y="277"/>
                  </a:lnTo>
                  <a:lnTo>
                    <a:pt x="63" y="261"/>
                  </a:lnTo>
                  <a:lnTo>
                    <a:pt x="63" y="253"/>
                  </a:lnTo>
                  <a:lnTo>
                    <a:pt x="71" y="237"/>
                  </a:lnTo>
                  <a:lnTo>
                    <a:pt x="79" y="221"/>
                  </a:lnTo>
                  <a:lnTo>
                    <a:pt x="87" y="205"/>
                  </a:lnTo>
                  <a:lnTo>
                    <a:pt x="95" y="190"/>
                  </a:lnTo>
                  <a:lnTo>
                    <a:pt x="102" y="174"/>
                  </a:lnTo>
                  <a:lnTo>
                    <a:pt x="102" y="158"/>
                  </a:lnTo>
                  <a:lnTo>
                    <a:pt x="110" y="150"/>
                  </a:lnTo>
                  <a:lnTo>
                    <a:pt x="118" y="134"/>
                  </a:lnTo>
                  <a:lnTo>
                    <a:pt x="134" y="118"/>
                  </a:lnTo>
                  <a:lnTo>
                    <a:pt x="142" y="102"/>
                  </a:lnTo>
                  <a:lnTo>
                    <a:pt x="150" y="95"/>
                  </a:lnTo>
                  <a:lnTo>
                    <a:pt x="158" y="79"/>
                  </a:lnTo>
                  <a:lnTo>
                    <a:pt x="166" y="63"/>
                  </a:lnTo>
                  <a:lnTo>
                    <a:pt x="174" y="47"/>
                  </a:lnTo>
                  <a:lnTo>
                    <a:pt x="182" y="39"/>
                  </a:lnTo>
                  <a:lnTo>
                    <a:pt x="197" y="23"/>
                  </a:lnTo>
                  <a:lnTo>
                    <a:pt x="205" y="15"/>
                  </a:lnTo>
                  <a:lnTo>
                    <a:pt x="213" y="0"/>
                  </a:lnTo>
                  <a:lnTo>
                    <a:pt x="933" y="6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3" name="Freeform 21"/>
            <p:cNvSpPr>
              <a:spLocks/>
            </p:cNvSpPr>
            <p:nvPr/>
          </p:nvSpPr>
          <p:spPr bwMode="auto">
            <a:xfrm>
              <a:off x="2873" y="2562"/>
              <a:ext cx="751" cy="609"/>
            </a:xfrm>
            <a:custGeom>
              <a:avLst/>
              <a:gdLst/>
              <a:ahLst/>
              <a:cxnLst>
                <a:cxn ang="0">
                  <a:pos x="695" y="609"/>
                </a:cxn>
                <a:cxn ang="0">
                  <a:pos x="711" y="601"/>
                </a:cxn>
                <a:cxn ang="0">
                  <a:pos x="719" y="585"/>
                </a:cxn>
                <a:cxn ang="0">
                  <a:pos x="727" y="570"/>
                </a:cxn>
                <a:cxn ang="0">
                  <a:pos x="743" y="562"/>
                </a:cxn>
                <a:cxn ang="0">
                  <a:pos x="751" y="546"/>
                </a:cxn>
                <a:cxn ang="0">
                  <a:pos x="0" y="0"/>
                </a:cxn>
                <a:cxn ang="0">
                  <a:pos x="695" y="609"/>
                </a:cxn>
              </a:cxnLst>
              <a:rect l="0" t="0" r="r" b="b"/>
              <a:pathLst>
                <a:path w="751" h="609">
                  <a:moveTo>
                    <a:pt x="695" y="609"/>
                  </a:moveTo>
                  <a:lnTo>
                    <a:pt x="711" y="601"/>
                  </a:lnTo>
                  <a:lnTo>
                    <a:pt x="719" y="585"/>
                  </a:lnTo>
                  <a:lnTo>
                    <a:pt x="727" y="570"/>
                  </a:lnTo>
                  <a:lnTo>
                    <a:pt x="743" y="562"/>
                  </a:lnTo>
                  <a:lnTo>
                    <a:pt x="751" y="546"/>
                  </a:lnTo>
                  <a:lnTo>
                    <a:pt x="0" y="0"/>
                  </a:lnTo>
                  <a:lnTo>
                    <a:pt x="695" y="609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4" name="Freeform 22"/>
            <p:cNvSpPr>
              <a:spLocks/>
            </p:cNvSpPr>
            <p:nvPr/>
          </p:nvSpPr>
          <p:spPr bwMode="auto">
            <a:xfrm>
              <a:off x="2873" y="2562"/>
              <a:ext cx="751" cy="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1" y="546"/>
                </a:cxn>
                <a:cxn ang="0">
                  <a:pos x="743" y="562"/>
                </a:cxn>
                <a:cxn ang="0">
                  <a:pos x="727" y="570"/>
                </a:cxn>
                <a:cxn ang="0">
                  <a:pos x="719" y="585"/>
                </a:cxn>
                <a:cxn ang="0">
                  <a:pos x="711" y="601"/>
                </a:cxn>
                <a:cxn ang="0">
                  <a:pos x="695" y="609"/>
                </a:cxn>
                <a:cxn ang="0">
                  <a:pos x="0" y="0"/>
                </a:cxn>
              </a:cxnLst>
              <a:rect l="0" t="0" r="r" b="b"/>
              <a:pathLst>
                <a:path w="751" h="609">
                  <a:moveTo>
                    <a:pt x="0" y="0"/>
                  </a:moveTo>
                  <a:lnTo>
                    <a:pt x="751" y="546"/>
                  </a:lnTo>
                  <a:lnTo>
                    <a:pt x="743" y="562"/>
                  </a:lnTo>
                  <a:lnTo>
                    <a:pt x="727" y="570"/>
                  </a:lnTo>
                  <a:lnTo>
                    <a:pt x="719" y="585"/>
                  </a:lnTo>
                  <a:lnTo>
                    <a:pt x="711" y="601"/>
                  </a:lnTo>
                  <a:lnTo>
                    <a:pt x="695" y="60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5" name="Freeform 23"/>
            <p:cNvSpPr>
              <a:spLocks/>
            </p:cNvSpPr>
            <p:nvPr/>
          </p:nvSpPr>
          <p:spPr bwMode="auto">
            <a:xfrm>
              <a:off x="2873" y="2562"/>
              <a:ext cx="885" cy="5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269"/>
                </a:cxn>
                <a:cxn ang="0">
                  <a:pos x="885" y="285"/>
                </a:cxn>
                <a:cxn ang="0">
                  <a:pos x="877" y="301"/>
                </a:cxn>
                <a:cxn ang="0">
                  <a:pos x="869" y="316"/>
                </a:cxn>
                <a:cxn ang="0">
                  <a:pos x="862" y="332"/>
                </a:cxn>
                <a:cxn ang="0">
                  <a:pos x="862" y="348"/>
                </a:cxn>
                <a:cxn ang="0">
                  <a:pos x="854" y="364"/>
                </a:cxn>
                <a:cxn ang="0">
                  <a:pos x="846" y="380"/>
                </a:cxn>
                <a:cxn ang="0">
                  <a:pos x="838" y="396"/>
                </a:cxn>
                <a:cxn ang="0">
                  <a:pos x="830" y="403"/>
                </a:cxn>
                <a:cxn ang="0">
                  <a:pos x="822" y="419"/>
                </a:cxn>
                <a:cxn ang="0">
                  <a:pos x="822" y="435"/>
                </a:cxn>
                <a:cxn ang="0">
                  <a:pos x="814" y="451"/>
                </a:cxn>
                <a:cxn ang="0">
                  <a:pos x="806" y="467"/>
                </a:cxn>
                <a:cxn ang="0">
                  <a:pos x="790" y="475"/>
                </a:cxn>
                <a:cxn ang="0">
                  <a:pos x="782" y="491"/>
                </a:cxn>
                <a:cxn ang="0">
                  <a:pos x="775" y="506"/>
                </a:cxn>
                <a:cxn ang="0">
                  <a:pos x="767" y="522"/>
                </a:cxn>
                <a:cxn ang="0">
                  <a:pos x="759" y="530"/>
                </a:cxn>
                <a:cxn ang="0">
                  <a:pos x="751" y="546"/>
                </a:cxn>
                <a:cxn ang="0">
                  <a:pos x="0" y="0"/>
                </a:cxn>
              </a:cxnLst>
              <a:rect l="0" t="0" r="r" b="b"/>
              <a:pathLst>
                <a:path w="885" h="546">
                  <a:moveTo>
                    <a:pt x="0" y="0"/>
                  </a:moveTo>
                  <a:lnTo>
                    <a:pt x="885" y="269"/>
                  </a:lnTo>
                  <a:lnTo>
                    <a:pt x="885" y="285"/>
                  </a:lnTo>
                  <a:lnTo>
                    <a:pt x="877" y="301"/>
                  </a:lnTo>
                  <a:lnTo>
                    <a:pt x="869" y="316"/>
                  </a:lnTo>
                  <a:lnTo>
                    <a:pt x="862" y="332"/>
                  </a:lnTo>
                  <a:lnTo>
                    <a:pt x="862" y="348"/>
                  </a:lnTo>
                  <a:lnTo>
                    <a:pt x="854" y="364"/>
                  </a:lnTo>
                  <a:lnTo>
                    <a:pt x="846" y="380"/>
                  </a:lnTo>
                  <a:lnTo>
                    <a:pt x="838" y="396"/>
                  </a:lnTo>
                  <a:lnTo>
                    <a:pt x="830" y="403"/>
                  </a:lnTo>
                  <a:lnTo>
                    <a:pt x="822" y="419"/>
                  </a:lnTo>
                  <a:lnTo>
                    <a:pt x="822" y="435"/>
                  </a:lnTo>
                  <a:lnTo>
                    <a:pt x="814" y="451"/>
                  </a:lnTo>
                  <a:lnTo>
                    <a:pt x="806" y="467"/>
                  </a:lnTo>
                  <a:lnTo>
                    <a:pt x="790" y="475"/>
                  </a:lnTo>
                  <a:lnTo>
                    <a:pt x="782" y="491"/>
                  </a:lnTo>
                  <a:lnTo>
                    <a:pt x="775" y="506"/>
                  </a:lnTo>
                  <a:lnTo>
                    <a:pt x="767" y="522"/>
                  </a:lnTo>
                  <a:lnTo>
                    <a:pt x="759" y="530"/>
                  </a:lnTo>
                  <a:lnTo>
                    <a:pt x="751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9F"/>
            </a:soli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6" name="Freeform 24"/>
            <p:cNvSpPr>
              <a:spLocks/>
            </p:cNvSpPr>
            <p:nvPr/>
          </p:nvSpPr>
          <p:spPr bwMode="auto">
            <a:xfrm>
              <a:off x="2873" y="2562"/>
              <a:ext cx="885" cy="5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5" y="269"/>
                </a:cxn>
                <a:cxn ang="0">
                  <a:pos x="885" y="285"/>
                </a:cxn>
                <a:cxn ang="0">
                  <a:pos x="877" y="301"/>
                </a:cxn>
                <a:cxn ang="0">
                  <a:pos x="869" y="316"/>
                </a:cxn>
                <a:cxn ang="0">
                  <a:pos x="862" y="332"/>
                </a:cxn>
                <a:cxn ang="0">
                  <a:pos x="862" y="348"/>
                </a:cxn>
                <a:cxn ang="0">
                  <a:pos x="854" y="364"/>
                </a:cxn>
                <a:cxn ang="0">
                  <a:pos x="846" y="380"/>
                </a:cxn>
                <a:cxn ang="0">
                  <a:pos x="838" y="396"/>
                </a:cxn>
                <a:cxn ang="0">
                  <a:pos x="830" y="403"/>
                </a:cxn>
                <a:cxn ang="0">
                  <a:pos x="822" y="419"/>
                </a:cxn>
                <a:cxn ang="0">
                  <a:pos x="822" y="435"/>
                </a:cxn>
                <a:cxn ang="0">
                  <a:pos x="814" y="451"/>
                </a:cxn>
                <a:cxn ang="0">
                  <a:pos x="806" y="467"/>
                </a:cxn>
                <a:cxn ang="0">
                  <a:pos x="790" y="475"/>
                </a:cxn>
                <a:cxn ang="0">
                  <a:pos x="782" y="491"/>
                </a:cxn>
                <a:cxn ang="0">
                  <a:pos x="775" y="506"/>
                </a:cxn>
                <a:cxn ang="0">
                  <a:pos x="767" y="522"/>
                </a:cxn>
                <a:cxn ang="0">
                  <a:pos x="759" y="530"/>
                </a:cxn>
                <a:cxn ang="0">
                  <a:pos x="751" y="546"/>
                </a:cxn>
                <a:cxn ang="0">
                  <a:pos x="0" y="0"/>
                </a:cxn>
              </a:cxnLst>
              <a:rect l="0" t="0" r="r" b="b"/>
              <a:pathLst>
                <a:path w="885" h="546">
                  <a:moveTo>
                    <a:pt x="0" y="0"/>
                  </a:moveTo>
                  <a:lnTo>
                    <a:pt x="885" y="269"/>
                  </a:lnTo>
                  <a:lnTo>
                    <a:pt x="885" y="285"/>
                  </a:lnTo>
                  <a:lnTo>
                    <a:pt x="877" y="301"/>
                  </a:lnTo>
                  <a:lnTo>
                    <a:pt x="869" y="316"/>
                  </a:lnTo>
                  <a:lnTo>
                    <a:pt x="862" y="332"/>
                  </a:lnTo>
                  <a:lnTo>
                    <a:pt x="862" y="348"/>
                  </a:lnTo>
                  <a:lnTo>
                    <a:pt x="854" y="364"/>
                  </a:lnTo>
                  <a:lnTo>
                    <a:pt x="846" y="380"/>
                  </a:lnTo>
                  <a:lnTo>
                    <a:pt x="838" y="396"/>
                  </a:lnTo>
                  <a:lnTo>
                    <a:pt x="830" y="403"/>
                  </a:lnTo>
                  <a:lnTo>
                    <a:pt x="822" y="419"/>
                  </a:lnTo>
                  <a:lnTo>
                    <a:pt x="822" y="435"/>
                  </a:lnTo>
                  <a:lnTo>
                    <a:pt x="814" y="451"/>
                  </a:lnTo>
                  <a:lnTo>
                    <a:pt x="806" y="467"/>
                  </a:lnTo>
                  <a:lnTo>
                    <a:pt x="790" y="475"/>
                  </a:lnTo>
                  <a:lnTo>
                    <a:pt x="782" y="491"/>
                  </a:lnTo>
                  <a:lnTo>
                    <a:pt x="775" y="506"/>
                  </a:lnTo>
                  <a:lnTo>
                    <a:pt x="767" y="522"/>
                  </a:lnTo>
                  <a:lnTo>
                    <a:pt x="759" y="530"/>
                  </a:lnTo>
                  <a:lnTo>
                    <a:pt x="751" y="54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7" name="Freeform 25"/>
            <p:cNvSpPr>
              <a:spLocks/>
            </p:cNvSpPr>
            <p:nvPr/>
          </p:nvSpPr>
          <p:spPr bwMode="auto">
            <a:xfrm>
              <a:off x="2873" y="2562"/>
              <a:ext cx="925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5" y="16"/>
                </a:cxn>
                <a:cxn ang="0">
                  <a:pos x="925" y="32"/>
                </a:cxn>
                <a:cxn ang="0">
                  <a:pos x="925" y="47"/>
                </a:cxn>
                <a:cxn ang="0">
                  <a:pos x="925" y="63"/>
                </a:cxn>
                <a:cxn ang="0">
                  <a:pos x="925" y="79"/>
                </a:cxn>
                <a:cxn ang="0">
                  <a:pos x="925" y="95"/>
                </a:cxn>
                <a:cxn ang="0">
                  <a:pos x="917" y="111"/>
                </a:cxn>
                <a:cxn ang="0">
                  <a:pos x="917" y="127"/>
                </a:cxn>
                <a:cxn ang="0">
                  <a:pos x="917" y="142"/>
                </a:cxn>
                <a:cxn ang="0">
                  <a:pos x="917" y="158"/>
                </a:cxn>
                <a:cxn ang="0">
                  <a:pos x="909" y="174"/>
                </a:cxn>
                <a:cxn ang="0">
                  <a:pos x="909" y="190"/>
                </a:cxn>
                <a:cxn ang="0">
                  <a:pos x="901" y="206"/>
                </a:cxn>
                <a:cxn ang="0">
                  <a:pos x="901" y="222"/>
                </a:cxn>
                <a:cxn ang="0">
                  <a:pos x="893" y="237"/>
                </a:cxn>
                <a:cxn ang="0">
                  <a:pos x="893" y="253"/>
                </a:cxn>
                <a:cxn ang="0">
                  <a:pos x="885" y="269"/>
                </a:cxn>
                <a:cxn ang="0">
                  <a:pos x="0" y="0"/>
                </a:cxn>
              </a:cxnLst>
              <a:rect l="0" t="0" r="r" b="b"/>
              <a:pathLst>
                <a:path w="925" h="269">
                  <a:moveTo>
                    <a:pt x="0" y="0"/>
                  </a:moveTo>
                  <a:lnTo>
                    <a:pt x="925" y="16"/>
                  </a:lnTo>
                  <a:lnTo>
                    <a:pt x="925" y="32"/>
                  </a:lnTo>
                  <a:lnTo>
                    <a:pt x="925" y="47"/>
                  </a:lnTo>
                  <a:lnTo>
                    <a:pt x="925" y="63"/>
                  </a:lnTo>
                  <a:lnTo>
                    <a:pt x="925" y="79"/>
                  </a:lnTo>
                  <a:lnTo>
                    <a:pt x="925" y="95"/>
                  </a:lnTo>
                  <a:lnTo>
                    <a:pt x="917" y="111"/>
                  </a:lnTo>
                  <a:lnTo>
                    <a:pt x="917" y="127"/>
                  </a:lnTo>
                  <a:lnTo>
                    <a:pt x="917" y="142"/>
                  </a:lnTo>
                  <a:lnTo>
                    <a:pt x="917" y="158"/>
                  </a:lnTo>
                  <a:lnTo>
                    <a:pt x="909" y="174"/>
                  </a:lnTo>
                  <a:lnTo>
                    <a:pt x="909" y="190"/>
                  </a:lnTo>
                  <a:lnTo>
                    <a:pt x="901" y="206"/>
                  </a:lnTo>
                  <a:lnTo>
                    <a:pt x="901" y="222"/>
                  </a:lnTo>
                  <a:lnTo>
                    <a:pt x="893" y="237"/>
                  </a:lnTo>
                  <a:lnTo>
                    <a:pt x="893" y="253"/>
                  </a:lnTo>
                  <a:lnTo>
                    <a:pt x="885" y="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8" name="Freeform 26"/>
            <p:cNvSpPr>
              <a:spLocks/>
            </p:cNvSpPr>
            <p:nvPr/>
          </p:nvSpPr>
          <p:spPr bwMode="auto">
            <a:xfrm>
              <a:off x="2873" y="2562"/>
              <a:ext cx="925" cy="2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5" y="16"/>
                </a:cxn>
                <a:cxn ang="0">
                  <a:pos x="925" y="32"/>
                </a:cxn>
                <a:cxn ang="0">
                  <a:pos x="925" y="47"/>
                </a:cxn>
                <a:cxn ang="0">
                  <a:pos x="925" y="63"/>
                </a:cxn>
                <a:cxn ang="0">
                  <a:pos x="925" y="79"/>
                </a:cxn>
                <a:cxn ang="0">
                  <a:pos x="925" y="95"/>
                </a:cxn>
                <a:cxn ang="0">
                  <a:pos x="917" y="111"/>
                </a:cxn>
                <a:cxn ang="0">
                  <a:pos x="917" y="127"/>
                </a:cxn>
                <a:cxn ang="0">
                  <a:pos x="917" y="142"/>
                </a:cxn>
                <a:cxn ang="0">
                  <a:pos x="917" y="158"/>
                </a:cxn>
                <a:cxn ang="0">
                  <a:pos x="909" y="174"/>
                </a:cxn>
                <a:cxn ang="0">
                  <a:pos x="909" y="190"/>
                </a:cxn>
                <a:cxn ang="0">
                  <a:pos x="901" y="206"/>
                </a:cxn>
                <a:cxn ang="0">
                  <a:pos x="901" y="222"/>
                </a:cxn>
                <a:cxn ang="0">
                  <a:pos x="893" y="237"/>
                </a:cxn>
                <a:cxn ang="0">
                  <a:pos x="893" y="253"/>
                </a:cxn>
                <a:cxn ang="0">
                  <a:pos x="885" y="269"/>
                </a:cxn>
                <a:cxn ang="0">
                  <a:pos x="0" y="0"/>
                </a:cxn>
              </a:cxnLst>
              <a:rect l="0" t="0" r="r" b="b"/>
              <a:pathLst>
                <a:path w="925" h="269">
                  <a:moveTo>
                    <a:pt x="0" y="0"/>
                  </a:moveTo>
                  <a:lnTo>
                    <a:pt x="925" y="16"/>
                  </a:lnTo>
                  <a:lnTo>
                    <a:pt x="925" y="32"/>
                  </a:lnTo>
                  <a:lnTo>
                    <a:pt x="925" y="47"/>
                  </a:lnTo>
                  <a:lnTo>
                    <a:pt x="925" y="63"/>
                  </a:lnTo>
                  <a:lnTo>
                    <a:pt x="925" y="79"/>
                  </a:lnTo>
                  <a:lnTo>
                    <a:pt x="925" y="95"/>
                  </a:lnTo>
                  <a:lnTo>
                    <a:pt x="917" y="111"/>
                  </a:lnTo>
                  <a:lnTo>
                    <a:pt x="917" y="127"/>
                  </a:lnTo>
                  <a:lnTo>
                    <a:pt x="917" y="142"/>
                  </a:lnTo>
                  <a:lnTo>
                    <a:pt x="917" y="158"/>
                  </a:lnTo>
                  <a:lnTo>
                    <a:pt x="909" y="174"/>
                  </a:lnTo>
                  <a:lnTo>
                    <a:pt x="909" y="190"/>
                  </a:lnTo>
                  <a:lnTo>
                    <a:pt x="901" y="206"/>
                  </a:lnTo>
                  <a:lnTo>
                    <a:pt x="901" y="222"/>
                  </a:lnTo>
                  <a:lnTo>
                    <a:pt x="893" y="237"/>
                  </a:lnTo>
                  <a:lnTo>
                    <a:pt x="893" y="253"/>
                  </a:lnTo>
                  <a:lnTo>
                    <a:pt x="885" y="26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39" name="Freeform 27"/>
            <p:cNvSpPr>
              <a:spLocks/>
            </p:cNvSpPr>
            <p:nvPr/>
          </p:nvSpPr>
          <p:spPr bwMode="auto">
            <a:xfrm>
              <a:off x="2873" y="2562"/>
              <a:ext cx="9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5" y="0"/>
                </a:cxn>
                <a:cxn ang="0">
                  <a:pos x="925" y="16"/>
                </a:cxn>
                <a:cxn ang="0">
                  <a:pos x="0" y="0"/>
                </a:cxn>
              </a:cxnLst>
              <a:rect l="0" t="0" r="r" b="b"/>
              <a:pathLst>
                <a:path w="925" h="16">
                  <a:moveTo>
                    <a:pt x="0" y="0"/>
                  </a:moveTo>
                  <a:lnTo>
                    <a:pt x="925" y="0"/>
                  </a:lnTo>
                  <a:lnTo>
                    <a:pt x="925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27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40" name="Freeform 28"/>
            <p:cNvSpPr>
              <a:spLocks/>
            </p:cNvSpPr>
            <p:nvPr/>
          </p:nvSpPr>
          <p:spPr bwMode="auto">
            <a:xfrm>
              <a:off x="2873" y="2562"/>
              <a:ext cx="9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5" y="0"/>
                </a:cxn>
                <a:cxn ang="0">
                  <a:pos x="925" y="16"/>
                </a:cxn>
                <a:cxn ang="0">
                  <a:pos x="0" y="0"/>
                </a:cxn>
              </a:cxnLst>
              <a:rect l="0" t="0" r="r" b="b"/>
              <a:pathLst>
                <a:path w="925" h="16">
                  <a:moveTo>
                    <a:pt x="0" y="0"/>
                  </a:moveTo>
                  <a:lnTo>
                    <a:pt x="925" y="0"/>
                  </a:lnTo>
                  <a:lnTo>
                    <a:pt x="925" y="1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41" name="Freeform 29"/>
            <p:cNvSpPr>
              <a:spLocks noEditPoints="1"/>
            </p:cNvSpPr>
            <p:nvPr/>
          </p:nvSpPr>
          <p:spPr bwMode="auto">
            <a:xfrm>
              <a:off x="1204" y="1676"/>
              <a:ext cx="3329" cy="1954"/>
            </a:xfrm>
            <a:custGeom>
              <a:avLst/>
              <a:gdLst/>
              <a:ahLst/>
              <a:cxnLst>
                <a:cxn ang="0">
                  <a:pos x="2531" y="546"/>
                </a:cxn>
                <a:cxn ang="0">
                  <a:pos x="2531" y="546"/>
                </a:cxn>
                <a:cxn ang="0">
                  <a:pos x="3329" y="546"/>
                </a:cxn>
                <a:cxn ang="0">
                  <a:pos x="2143" y="87"/>
                </a:cxn>
                <a:cxn ang="0">
                  <a:pos x="3329" y="87"/>
                </a:cxn>
                <a:cxn ang="0">
                  <a:pos x="1376" y="0"/>
                </a:cxn>
                <a:cxn ang="0">
                  <a:pos x="1376" y="0"/>
                </a:cxn>
                <a:cxn ang="0">
                  <a:pos x="0" y="0"/>
                </a:cxn>
                <a:cxn ang="0">
                  <a:pos x="1068" y="1598"/>
                </a:cxn>
                <a:cxn ang="0">
                  <a:pos x="1068" y="1598"/>
                </a:cxn>
                <a:cxn ang="0">
                  <a:pos x="0" y="1598"/>
                </a:cxn>
                <a:cxn ang="0">
                  <a:pos x="2396" y="1456"/>
                </a:cxn>
                <a:cxn ang="0">
                  <a:pos x="2396" y="1954"/>
                </a:cxn>
                <a:cxn ang="0">
                  <a:pos x="3329" y="1954"/>
                </a:cxn>
                <a:cxn ang="0">
                  <a:pos x="2499" y="1289"/>
                </a:cxn>
                <a:cxn ang="0">
                  <a:pos x="2499" y="1606"/>
                </a:cxn>
                <a:cxn ang="0">
                  <a:pos x="3329" y="1606"/>
                </a:cxn>
                <a:cxn ang="0">
                  <a:pos x="2586" y="1028"/>
                </a:cxn>
                <a:cxn ang="0">
                  <a:pos x="2586" y="1250"/>
                </a:cxn>
                <a:cxn ang="0">
                  <a:pos x="3329" y="1250"/>
                </a:cxn>
                <a:cxn ang="0">
                  <a:pos x="2594" y="902"/>
                </a:cxn>
                <a:cxn ang="0">
                  <a:pos x="3329" y="902"/>
                </a:cxn>
              </a:cxnLst>
              <a:rect l="0" t="0" r="r" b="b"/>
              <a:pathLst>
                <a:path w="3329" h="1954">
                  <a:moveTo>
                    <a:pt x="2531" y="546"/>
                  </a:moveTo>
                  <a:lnTo>
                    <a:pt x="2531" y="546"/>
                  </a:lnTo>
                  <a:lnTo>
                    <a:pt x="3329" y="546"/>
                  </a:lnTo>
                  <a:moveTo>
                    <a:pt x="2143" y="87"/>
                  </a:moveTo>
                  <a:lnTo>
                    <a:pt x="3329" y="87"/>
                  </a:lnTo>
                  <a:moveTo>
                    <a:pt x="1376" y="0"/>
                  </a:moveTo>
                  <a:lnTo>
                    <a:pt x="1376" y="0"/>
                  </a:lnTo>
                  <a:lnTo>
                    <a:pt x="0" y="0"/>
                  </a:lnTo>
                  <a:moveTo>
                    <a:pt x="1068" y="1598"/>
                  </a:moveTo>
                  <a:lnTo>
                    <a:pt x="1068" y="1598"/>
                  </a:lnTo>
                  <a:lnTo>
                    <a:pt x="0" y="1598"/>
                  </a:lnTo>
                  <a:moveTo>
                    <a:pt x="2396" y="1456"/>
                  </a:moveTo>
                  <a:lnTo>
                    <a:pt x="2396" y="1954"/>
                  </a:lnTo>
                  <a:lnTo>
                    <a:pt x="3329" y="1954"/>
                  </a:lnTo>
                  <a:moveTo>
                    <a:pt x="2499" y="1289"/>
                  </a:moveTo>
                  <a:lnTo>
                    <a:pt x="2499" y="1606"/>
                  </a:lnTo>
                  <a:lnTo>
                    <a:pt x="3329" y="1606"/>
                  </a:lnTo>
                  <a:moveTo>
                    <a:pt x="2586" y="1028"/>
                  </a:moveTo>
                  <a:lnTo>
                    <a:pt x="2586" y="1250"/>
                  </a:lnTo>
                  <a:lnTo>
                    <a:pt x="3329" y="1250"/>
                  </a:lnTo>
                  <a:moveTo>
                    <a:pt x="2594" y="902"/>
                  </a:moveTo>
                  <a:lnTo>
                    <a:pt x="3329" y="90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8142" name="Rectangle 30"/>
            <p:cNvSpPr>
              <a:spLocks noChangeArrowheads="1"/>
            </p:cNvSpPr>
            <p:nvPr/>
          </p:nvSpPr>
          <p:spPr bwMode="auto">
            <a:xfrm>
              <a:off x="4380" y="2103"/>
              <a:ext cx="15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12%</a:t>
              </a:r>
              <a:endParaRPr lang="es-EC" sz="1200"/>
            </a:p>
          </p:txBody>
        </p:sp>
        <p:sp>
          <p:nvSpPr>
            <p:cNvPr id="218143" name="Rectangle 31"/>
            <p:cNvSpPr>
              <a:spLocks noChangeArrowheads="1"/>
            </p:cNvSpPr>
            <p:nvPr/>
          </p:nvSpPr>
          <p:spPr bwMode="auto">
            <a:xfrm>
              <a:off x="4429" y="1636"/>
              <a:ext cx="10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9%</a:t>
              </a:r>
              <a:endParaRPr lang="es-EC" sz="1200"/>
            </a:p>
          </p:txBody>
        </p:sp>
        <p:sp>
          <p:nvSpPr>
            <p:cNvPr id="218144" name="Rectangle 32"/>
            <p:cNvSpPr>
              <a:spLocks noChangeArrowheads="1"/>
            </p:cNvSpPr>
            <p:nvPr/>
          </p:nvSpPr>
          <p:spPr bwMode="auto">
            <a:xfrm>
              <a:off x="1232" y="1549"/>
              <a:ext cx="15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18%</a:t>
              </a:r>
              <a:endParaRPr lang="es-EC" sz="1200"/>
            </a:p>
          </p:txBody>
        </p:sp>
        <p:sp>
          <p:nvSpPr>
            <p:cNvPr id="218145" name="Rectangle 33"/>
            <p:cNvSpPr>
              <a:spLocks noChangeArrowheads="1"/>
            </p:cNvSpPr>
            <p:nvPr/>
          </p:nvSpPr>
          <p:spPr bwMode="auto">
            <a:xfrm>
              <a:off x="1232" y="3155"/>
              <a:ext cx="155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50%</a:t>
              </a:r>
              <a:endParaRPr lang="es-EC" sz="1200"/>
            </a:p>
          </p:txBody>
        </p:sp>
        <p:sp>
          <p:nvSpPr>
            <p:cNvPr id="218146" name="Rectangle 34"/>
            <p:cNvSpPr>
              <a:spLocks noChangeArrowheads="1"/>
            </p:cNvSpPr>
            <p:nvPr/>
          </p:nvSpPr>
          <p:spPr bwMode="auto">
            <a:xfrm>
              <a:off x="4429" y="3511"/>
              <a:ext cx="10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1%</a:t>
              </a:r>
              <a:endParaRPr lang="es-EC" sz="1200"/>
            </a:p>
          </p:txBody>
        </p:sp>
        <p:sp>
          <p:nvSpPr>
            <p:cNvPr id="218147" name="Rectangle 35"/>
            <p:cNvSpPr>
              <a:spLocks noChangeArrowheads="1"/>
            </p:cNvSpPr>
            <p:nvPr/>
          </p:nvSpPr>
          <p:spPr bwMode="auto">
            <a:xfrm>
              <a:off x="4429" y="3163"/>
              <a:ext cx="10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5%</a:t>
              </a:r>
              <a:endParaRPr lang="es-EC" sz="1200"/>
            </a:p>
          </p:txBody>
        </p:sp>
        <p:sp>
          <p:nvSpPr>
            <p:cNvPr id="218148" name="Rectangle 36"/>
            <p:cNvSpPr>
              <a:spLocks noChangeArrowheads="1"/>
            </p:cNvSpPr>
            <p:nvPr/>
          </p:nvSpPr>
          <p:spPr bwMode="auto">
            <a:xfrm>
              <a:off x="4429" y="2807"/>
              <a:ext cx="10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4%</a:t>
              </a:r>
              <a:endParaRPr lang="es-EC" sz="1200"/>
            </a:p>
          </p:txBody>
        </p:sp>
        <p:sp>
          <p:nvSpPr>
            <p:cNvPr id="218149" name="Rectangle 37"/>
            <p:cNvSpPr>
              <a:spLocks noChangeArrowheads="1"/>
            </p:cNvSpPr>
            <p:nvPr/>
          </p:nvSpPr>
          <p:spPr bwMode="auto">
            <a:xfrm>
              <a:off x="4429" y="2459"/>
              <a:ext cx="10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0%</a:t>
              </a:r>
              <a:endParaRPr lang="es-EC" sz="1200"/>
            </a:p>
          </p:txBody>
        </p:sp>
        <p:sp>
          <p:nvSpPr>
            <p:cNvPr id="218150" name="Rectangle 38"/>
            <p:cNvSpPr>
              <a:spLocks noChangeArrowheads="1"/>
            </p:cNvSpPr>
            <p:nvPr/>
          </p:nvSpPr>
          <p:spPr bwMode="auto">
            <a:xfrm>
              <a:off x="4061" y="1933"/>
              <a:ext cx="456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No Lectores</a:t>
              </a:r>
              <a:endParaRPr lang="es-EC" sz="1200"/>
            </a:p>
          </p:txBody>
        </p:sp>
        <p:sp>
          <p:nvSpPr>
            <p:cNvPr id="218151" name="Rectangle 39"/>
            <p:cNvSpPr>
              <a:spLocks noChangeArrowheads="1"/>
            </p:cNvSpPr>
            <p:nvPr/>
          </p:nvSpPr>
          <p:spPr bwMode="auto">
            <a:xfrm>
              <a:off x="4137" y="1462"/>
              <a:ext cx="42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Indiferente</a:t>
              </a:r>
              <a:endParaRPr lang="es-EC" sz="1200"/>
            </a:p>
          </p:txBody>
        </p:sp>
        <p:sp>
          <p:nvSpPr>
            <p:cNvPr id="218152" name="Rectangle 40"/>
            <p:cNvSpPr>
              <a:spLocks noChangeArrowheads="1"/>
            </p:cNvSpPr>
            <p:nvPr/>
          </p:nvSpPr>
          <p:spPr bwMode="auto">
            <a:xfrm>
              <a:off x="1236" y="1375"/>
              <a:ext cx="583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Generación XXI</a:t>
              </a:r>
              <a:endParaRPr lang="es-EC" sz="1200"/>
            </a:p>
          </p:txBody>
        </p:sp>
        <p:sp>
          <p:nvSpPr>
            <p:cNvPr id="218153" name="Rectangle 41"/>
            <p:cNvSpPr>
              <a:spLocks noChangeArrowheads="1"/>
            </p:cNvSpPr>
            <p:nvPr/>
          </p:nvSpPr>
          <p:spPr bwMode="auto">
            <a:xfrm>
              <a:off x="1231" y="2981"/>
              <a:ext cx="318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La Onda</a:t>
              </a:r>
              <a:endParaRPr lang="es-EC" sz="1200"/>
            </a:p>
          </p:txBody>
        </p:sp>
        <p:sp>
          <p:nvSpPr>
            <p:cNvPr id="218154" name="Rectangle 42"/>
            <p:cNvSpPr>
              <a:spLocks noChangeArrowheads="1"/>
            </p:cNvSpPr>
            <p:nvPr/>
          </p:nvSpPr>
          <p:spPr bwMode="auto">
            <a:xfrm>
              <a:off x="4052" y="3337"/>
              <a:ext cx="48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Tv y Novelas</a:t>
              </a:r>
              <a:endParaRPr lang="es-EC" sz="1200"/>
            </a:p>
          </p:txBody>
        </p:sp>
        <p:sp>
          <p:nvSpPr>
            <p:cNvPr id="218155" name="Rectangle 43"/>
            <p:cNvSpPr>
              <a:spLocks noChangeArrowheads="1"/>
            </p:cNvSpPr>
            <p:nvPr/>
          </p:nvSpPr>
          <p:spPr bwMode="auto">
            <a:xfrm>
              <a:off x="4449" y="2981"/>
              <a:ext cx="10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Tú</a:t>
              </a:r>
              <a:endParaRPr lang="es-EC" sz="1200"/>
            </a:p>
          </p:txBody>
        </p:sp>
        <p:sp>
          <p:nvSpPr>
            <p:cNvPr id="218156" name="Rectangle 44"/>
            <p:cNvSpPr>
              <a:spLocks noChangeArrowheads="1"/>
            </p:cNvSpPr>
            <p:nvPr/>
          </p:nvSpPr>
          <p:spPr bwMode="auto">
            <a:xfrm>
              <a:off x="4144" y="2633"/>
              <a:ext cx="39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Seventeen</a:t>
              </a:r>
              <a:endParaRPr lang="es-EC" sz="1200"/>
            </a:p>
          </p:txBody>
        </p:sp>
        <p:sp>
          <p:nvSpPr>
            <p:cNvPr id="218157" name="Rectangle 45"/>
            <p:cNvSpPr>
              <a:spLocks noChangeArrowheads="1"/>
            </p:cNvSpPr>
            <p:nvPr/>
          </p:nvSpPr>
          <p:spPr bwMode="auto">
            <a:xfrm>
              <a:off x="4423" y="2277"/>
              <a:ext cx="125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Gia</a:t>
              </a:r>
              <a:endParaRPr lang="es-EC" sz="1200"/>
            </a:p>
          </p:txBody>
        </p:sp>
      </p:grpSp>
      <p:sp>
        <p:nvSpPr>
          <p:cNvPr id="218159" name="Text Box 47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ED8F-F8DE-4ADB-A453-8F3FA6FC038D}" type="slidenum">
              <a:rPr lang="en-US"/>
              <a:pPr/>
              <a:t>54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84175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539750" y="747713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 Portada más Colorida</a:t>
            </a:r>
          </a:p>
        </p:txBody>
      </p:sp>
      <p:grpSp>
        <p:nvGrpSpPr>
          <p:cNvPr id="209924" name="Group 4"/>
          <p:cNvGrpSpPr>
            <a:grpSpLocks/>
          </p:cNvGrpSpPr>
          <p:nvPr/>
        </p:nvGrpSpPr>
        <p:grpSpPr bwMode="auto">
          <a:xfrm>
            <a:off x="971550" y="1484313"/>
            <a:ext cx="6975475" cy="4311650"/>
            <a:chOff x="694" y="1117"/>
            <a:chExt cx="4305" cy="2626"/>
          </a:xfrm>
        </p:grpSpPr>
        <p:sp>
          <p:nvSpPr>
            <p:cNvPr id="209925" name="Freeform 5"/>
            <p:cNvSpPr>
              <a:spLocks/>
            </p:cNvSpPr>
            <p:nvPr/>
          </p:nvSpPr>
          <p:spPr bwMode="auto">
            <a:xfrm>
              <a:off x="1965" y="2338"/>
              <a:ext cx="888" cy="676"/>
            </a:xfrm>
            <a:custGeom>
              <a:avLst/>
              <a:gdLst/>
              <a:ahLst/>
              <a:cxnLst>
                <a:cxn ang="0">
                  <a:pos x="653" y="323"/>
                </a:cxn>
                <a:cxn ang="0">
                  <a:pos x="14" y="484"/>
                </a:cxn>
                <a:cxn ang="0">
                  <a:pos x="14" y="469"/>
                </a:cxn>
                <a:cxn ang="0">
                  <a:pos x="14" y="462"/>
                </a:cxn>
                <a:cxn ang="0">
                  <a:pos x="7" y="447"/>
                </a:cxn>
                <a:cxn ang="0">
                  <a:pos x="7" y="440"/>
                </a:cxn>
                <a:cxn ang="0">
                  <a:pos x="7" y="425"/>
                </a:cxn>
                <a:cxn ang="0">
                  <a:pos x="7" y="418"/>
                </a:cxn>
                <a:cxn ang="0">
                  <a:pos x="0" y="403"/>
                </a:cxn>
                <a:cxn ang="0">
                  <a:pos x="0" y="396"/>
                </a:cxn>
                <a:cxn ang="0">
                  <a:pos x="0" y="381"/>
                </a:cxn>
                <a:cxn ang="0">
                  <a:pos x="0" y="374"/>
                </a:cxn>
                <a:cxn ang="0">
                  <a:pos x="0" y="359"/>
                </a:cxn>
                <a:cxn ang="0">
                  <a:pos x="0" y="345"/>
                </a:cxn>
                <a:cxn ang="0">
                  <a:pos x="0" y="337"/>
                </a:cxn>
                <a:cxn ang="0">
                  <a:pos x="0" y="323"/>
                </a:cxn>
                <a:cxn ang="0">
                  <a:pos x="0" y="315"/>
                </a:cxn>
                <a:cxn ang="0">
                  <a:pos x="0" y="301"/>
                </a:cxn>
                <a:cxn ang="0">
                  <a:pos x="0" y="293"/>
                </a:cxn>
                <a:cxn ang="0">
                  <a:pos x="0" y="279"/>
                </a:cxn>
                <a:cxn ang="0">
                  <a:pos x="0" y="271"/>
                </a:cxn>
                <a:cxn ang="0">
                  <a:pos x="0" y="257"/>
                </a:cxn>
                <a:cxn ang="0">
                  <a:pos x="0" y="249"/>
                </a:cxn>
                <a:cxn ang="0">
                  <a:pos x="7" y="235"/>
                </a:cxn>
                <a:cxn ang="0">
                  <a:pos x="7" y="227"/>
                </a:cxn>
                <a:cxn ang="0">
                  <a:pos x="7" y="213"/>
                </a:cxn>
                <a:cxn ang="0">
                  <a:pos x="7" y="198"/>
                </a:cxn>
                <a:cxn ang="0">
                  <a:pos x="14" y="191"/>
                </a:cxn>
                <a:cxn ang="0">
                  <a:pos x="14" y="176"/>
                </a:cxn>
                <a:cxn ang="0">
                  <a:pos x="14" y="169"/>
                </a:cxn>
                <a:cxn ang="0">
                  <a:pos x="22" y="154"/>
                </a:cxn>
                <a:cxn ang="0">
                  <a:pos x="22" y="147"/>
                </a:cxn>
                <a:cxn ang="0">
                  <a:pos x="29" y="132"/>
                </a:cxn>
                <a:cxn ang="0">
                  <a:pos x="29" y="125"/>
                </a:cxn>
                <a:cxn ang="0">
                  <a:pos x="36" y="117"/>
                </a:cxn>
                <a:cxn ang="0">
                  <a:pos x="36" y="103"/>
                </a:cxn>
                <a:cxn ang="0">
                  <a:pos x="44" y="95"/>
                </a:cxn>
                <a:cxn ang="0">
                  <a:pos x="44" y="81"/>
                </a:cxn>
                <a:cxn ang="0">
                  <a:pos x="51" y="73"/>
                </a:cxn>
                <a:cxn ang="0">
                  <a:pos x="51" y="59"/>
                </a:cxn>
                <a:cxn ang="0">
                  <a:pos x="58" y="51"/>
                </a:cxn>
                <a:cxn ang="0">
                  <a:pos x="66" y="44"/>
                </a:cxn>
                <a:cxn ang="0">
                  <a:pos x="66" y="29"/>
                </a:cxn>
                <a:cxn ang="0">
                  <a:pos x="73" y="22"/>
                </a:cxn>
                <a:cxn ang="0">
                  <a:pos x="80" y="7"/>
                </a:cxn>
                <a:cxn ang="0">
                  <a:pos x="88" y="0"/>
                </a:cxn>
                <a:cxn ang="0">
                  <a:pos x="653" y="323"/>
                </a:cxn>
              </a:cxnLst>
              <a:rect l="0" t="0" r="r" b="b"/>
              <a:pathLst>
                <a:path w="653" h="484">
                  <a:moveTo>
                    <a:pt x="653" y="323"/>
                  </a:moveTo>
                  <a:lnTo>
                    <a:pt x="14" y="484"/>
                  </a:lnTo>
                  <a:lnTo>
                    <a:pt x="14" y="469"/>
                  </a:lnTo>
                  <a:lnTo>
                    <a:pt x="14" y="462"/>
                  </a:lnTo>
                  <a:lnTo>
                    <a:pt x="7" y="447"/>
                  </a:lnTo>
                  <a:lnTo>
                    <a:pt x="7" y="440"/>
                  </a:lnTo>
                  <a:lnTo>
                    <a:pt x="7" y="425"/>
                  </a:lnTo>
                  <a:lnTo>
                    <a:pt x="7" y="418"/>
                  </a:lnTo>
                  <a:lnTo>
                    <a:pt x="0" y="403"/>
                  </a:lnTo>
                  <a:lnTo>
                    <a:pt x="0" y="396"/>
                  </a:lnTo>
                  <a:lnTo>
                    <a:pt x="0" y="381"/>
                  </a:lnTo>
                  <a:lnTo>
                    <a:pt x="0" y="374"/>
                  </a:lnTo>
                  <a:lnTo>
                    <a:pt x="0" y="359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0" y="323"/>
                  </a:lnTo>
                  <a:lnTo>
                    <a:pt x="0" y="315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0" y="279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7" y="235"/>
                  </a:lnTo>
                  <a:lnTo>
                    <a:pt x="7" y="227"/>
                  </a:lnTo>
                  <a:lnTo>
                    <a:pt x="7" y="213"/>
                  </a:lnTo>
                  <a:lnTo>
                    <a:pt x="7" y="198"/>
                  </a:lnTo>
                  <a:lnTo>
                    <a:pt x="14" y="191"/>
                  </a:lnTo>
                  <a:lnTo>
                    <a:pt x="14" y="176"/>
                  </a:lnTo>
                  <a:lnTo>
                    <a:pt x="14" y="169"/>
                  </a:lnTo>
                  <a:lnTo>
                    <a:pt x="22" y="154"/>
                  </a:lnTo>
                  <a:lnTo>
                    <a:pt x="22" y="147"/>
                  </a:lnTo>
                  <a:lnTo>
                    <a:pt x="29" y="132"/>
                  </a:lnTo>
                  <a:lnTo>
                    <a:pt x="29" y="125"/>
                  </a:lnTo>
                  <a:lnTo>
                    <a:pt x="36" y="117"/>
                  </a:lnTo>
                  <a:lnTo>
                    <a:pt x="36" y="103"/>
                  </a:lnTo>
                  <a:lnTo>
                    <a:pt x="44" y="95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1" y="59"/>
                  </a:lnTo>
                  <a:lnTo>
                    <a:pt x="58" y="51"/>
                  </a:lnTo>
                  <a:lnTo>
                    <a:pt x="66" y="44"/>
                  </a:lnTo>
                  <a:lnTo>
                    <a:pt x="66" y="29"/>
                  </a:lnTo>
                  <a:lnTo>
                    <a:pt x="73" y="22"/>
                  </a:lnTo>
                  <a:lnTo>
                    <a:pt x="80" y="7"/>
                  </a:lnTo>
                  <a:lnTo>
                    <a:pt x="88" y="0"/>
                  </a:lnTo>
                  <a:lnTo>
                    <a:pt x="653" y="323"/>
                  </a:lnTo>
                  <a:close/>
                </a:path>
              </a:pathLst>
            </a:custGeom>
            <a:gradFill rotWithShape="1">
              <a:gsLst>
                <a:gs pos="0">
                  <a:srgbClr val="0080C0"/>
                </a:gs>
                <a:gs pos="100000">
                  <a:srgbClr val="0080C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 w="11176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26" name="Freeform 6"/>
            <p:cNvSpPr>
              <a:spLocks/>
            </p:cNvSpPr>
            <p:nvPr/>
          </p:nvSpPr>
          <p:spPr bwMode="auto">
            <a:xfrm>
              <a:off x="1965" y="2338"/>
              <a:ext cx="888" cy="676"/>
            </a:xfrm>
            <a:custGeom>
              <a:avLst/>
              <a:gdLst/>
              <a:ahLst/>
              <a:cxnLst>
                <a:cxn ang="0">
                  <a:pos x="653" y="323"/>
                </a:cxn>
                <a:cxn ang="0">
                  <a:pos x="14" y="484"/>
                </a:cxn>
                <a:cxn ang="0">
                  <a:pos x="14" y="469"/>
                </a:cxn>
                <a:cxn ang="0">
                  <a:pos x="14" y="462"/>
                </a:cxn>
                <a:cxn ang="0">
                  <a:pos x="7" y="447"/>
                </a:cxn>
                <a:cxn ang="0">
                  <a:pos x="7" y="440"/>
                </a:cxn>
                <a:cxn ang="0">
                  <a:pos x="7" y="425"/>
                </a:cxn>
                <a:cxn ang="0">
                  <a:pos x="7" y="418"/>
                </a:cxn>
                <a:cxn ang="0">
                  <a:pos x="0" y="403"/>
                </a:cxn>
                <a:cxn ang="0">
                  <a:pos x="0" y="396"/>
                </a:cxn>
                <a:cxn ang="0">
                  <a:pos x="0" y="381"/>
                </a:cxn>
                <a:cxn ang="0">
                  <a:pos x="0" y="374"/>
                </a:cxn>
                <a:cxn ang="0">
                  <a:pos x="0" y="359"/>
                </a:cxn>
                <a:cxn ang="0">
                  <a:pos x="0" y="345"/>
                </a:cxn>
                <a:cxn ang="0">
                  <a:pos x="0" y="337"/>
                </a:cxn>
                <a:cxn ang="0">
                  <a:pos x="0" y="323"/>
                </a:cxn>
                <a:cxn ang="0">
                  <a:pos x="0" y="315"/>
                </a:cxn>
                <a:cxn ang="0">
                  <a:pos x="0" y="301"/>
                </a:cxn>
                <a:cxn ang="0">
                  <a:pos x="0" y="293"/>
                </a:cxn>
                <a:cxn ang="0">
                  <a:pos x="0" y="279"/>
                </a:cxn>
                <a:cxn ang="0">
                  <a:pos x="0" y="271"/>
                </a:cxn>
                <a:cxn ang="0">
                  <a:pos x="0" y="257"/>
                </a:cxn>
                <a:cxn ang="0">
                  <a:pos x="0" y="249"/>
                </a:cxn>
                <a:cxn ang="0">
                  <a:pos x="7" y="235"/>
                </a:cxn>
                <a:cxn ang="0">
                  <a:pos x="7" y="227"/>
                </a:cxn>
                <a:cxn ang="0">
                  <a:pos x="7" y="213"/>
                </a:cxn>
                <a:cxn ang="0">
                  <a:pos x="7" y="198"/>
                </a:cxn>
                <a:cxn ang="0">
                  <a:pos x="14" y="191"/>
                </a:cxn>
                <a:cxn ang="0">
                  <a:pos x="14" y="176"/>
                </a:cxn>
                <a:cxn ang="0">
                  <a:pos x="14" y="169"/>
                </a:cxn>
                <a:cxn ang="0">
                  <a:pos x="22" y="154"/>
                </a:cxn>
                <a:cxn ang="0">
                  <a:pos x="22" y="147"/>
                </a:cxn>
                <a:cxn ang="0">
                  <a:pos x="29" y="132"/>
                </a:cxn>
                <a:cxn ang="0">
                  <a:pos x="29" y="125"/>
                </a:cxn>
                <a:cxn ang="0">
                  <a:pos x="36" y="117"/>
                </a:cxn>
                <a:cxn ang="0">
                  <a:pos x="36" y="103"/>
                </a:cxn>
                <a:cxn ang="0">
                  <a:pos x="44" y="95"/>
                </a:cxn>
                <a:cxn ang="0">
                  <a:pos x="44" y="81"/>
                </a:cxn>
                <a:cxn ang="0">
                  <a:pos x="51" y="73"/>
                </a:cxn>
                <a:cxn ang="0">
                  <a:pos x="51" y="59"/>
                </a:cxn>
                <a:cxn ang="0">
                  <a:pos x="58" y="51"/>
                </a:cxn>
                <a:cxn ang="0">
                  <a:pos x="66" y="44"/>
                </a:cxn>
                <a:cxn ang="0">
                  <a:pos x="66" y="29"/>
                </a:cxn>
                <a:cxn ang="0">
                  <a:pos x="73" y="22"/>
                </a:cxn>
                <a:cxn ang="0">
                  <a:pos x="80" y="7"/>
                </a:cxn>
                <a:cxn ang="0">
                  <a:pos x="88" y="0"/>
                </a:cxn>
                <a:cxn ang="0">
                  <a:pos x="653" y="323"/>
                </a:cxn>
              </a:cxnLst>
              <a:rect l="0" t="0" r="r" b="b"/>
              <a:pathLst>
                <a:path w="653" h="484">
                  <a:moveTo>
                    <a:pt x="653" y="323"/>
                  </a:moveTo>
                  <a:lnTo>
                    <a:pt x="14" y="484"/>
                  </a:lnTo>
                  <a:lnTo>
                    <a:pt x="14" y="469"/>
                  </a:lnTo>
                  <a:lnTo>
                    <a:pt x="14" y="462"/>
                  </a:lnTo>
                  <a:lnTo>
                    <a:pt x="7" y="447"/>
                  </a:lnTo>
                  <a:lnTo>
                    <a:pt x="7" y="440"/>
                  </a:lnTo>
                  <a:lnTo>
                    <a:pt x="7" y="425"/>
                  </a:lnTo>
                  <a:lnTo>
                    <a:pt x="7" y="418"/>
                  </a:lnTo>
                  <a:lnTo>
                    <a:pt x="0" y="403"/>
                  </a:lnTo>
                  <a:lnTo>
                    <a:pt x="0" y="396"/>
                  </a:lnTo>
                  <a:lnTo>
                    <a:pt x="0" y="381"/>
                  </a:lnTo>
                  <a:lnTo>
                    <a:pt x="0" y="374"/>
                  </a:lnTo>
                  <a:lnTo>
                    <a:pt x="0" y="359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0" y="323"/>
                  </a:lnTo>
                  <a:lnTo>
                    <a:pt x="0" y="315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0" y="279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7" y="235"/>
                  </a:lnTo>
                  <a:lnTo>
                    <a:pt x="7" y="227"/>
                  </a:lnTo>
                  <a:lnTo>
                    <a:pt x="7" y="213"/>
                  </a:lnTo>
                  <a:lnTo>
                    <a:pt x="7" y="198"/>
                  </a:lnTo>
                  <a:lnTo>
                    <a:pt x="14" y="191"/>
                  </a:lnTo>
                  <a:lnTo>
                    <a:pt x="14" y="176"/>
                  </a:lnTo>
                  <a:lnTo>
                    <a:pt x="14" y="169"/>
                  </a:lnTo>
                  <a:lnTo>
                    <a:pt x="22" y="154"/>
                  </a:lnTo>
                  <a:lnTo>
                    <a:pt x="22" y="147"/>
                  </a:lnTo>
                  <a:lnTo>
                    <a:pt x="29" y="132"/>
                  </a:lnTo>
                  <a:lnTo>
                    <a:pt x="29" y="125"/>
                  </a:lnTo>
                  <a:lnTo>
                    <a:pt x="36" y="117"/>
                  </a:lnTo>
                  <a:lnTo>
                    <a:pt x="36" y="103"/>
                  </a:lnTo>
                  <a:lnTo>
                    <a:pt x="44" y="95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1" y="59"/>
                  </a:lnTo>
                  <a:lnTo>
                    <a:pt x="58" y="51"/>
                  </a:lnTo>
                  <a:lnTo>
                    <a:pt x="66" y="44"/>
                  </a:lnTo>
                  <a:lnTo>
                    <a:pt x="66" y="29"/>
                  </a:lnTo>
                  <a:lnTo>
                    <a:pt x="73" y="22"/>
                  </a:lnTo>
                  <a:lnTo>
                    <a:pt x="80" y="7"/>
                  </a:lnTo>
                  <a:lnTo>
                    <a:pt x="88" y="0"/>
                  </a:lnTo>
                  <a:lnTo>
                    <a:pt x="653" y="32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27" name="Freeform 7"/>
            <p:cNvSpPr>
              <a:spLocks/>
            </p:cNvSpPr>
            <p:nvPr/>
          </p:nvSpPr>
          <p:spPr bwMode="auto">
            <a:xfrm>
              <a:off x="1984" y="2789"/>
              <a:ext cx="869" cy="421"/>
            </a:xfrm>
            <a:custGeom>
              <a:avLst/>
              <a:gdLst/>
              <a:ahLst/>
              <a:cxnLst>
                <a:cxn ang="0">
                  <a:pos x="639" y="0"/>
                </a:cxn>
                <a:cxn ang="0">
                  <a:pos x="52" y="301"/>
                </a:cxn>
                <a:cxn ang="0">
                  <a:pos x="52" y="286"/>
                </a:cxn>
                <a:cxn ang="0">
                  <a:pos x="44" y="279"/>
                </a:cxn>
                <a:cxn ang="0">
                  <a:pos x="37" y="264"/>
                </a:cxn>
                <a:cxn ang="0">
                  <a:pos x="37" y="257"/>
                </a:cxn>
                <a:cxn ang="0">
                  <a:pos x="30" y="249"/>
                </a:cxn>
                <a:cxn ang="0">
                  <a:pos x="30" y="234"/>
                </a:cxn>
                <a:cxn ang="0">
                  <a:pos x="22" y="227"/>
                </a:cxn>
                <a:cxn ang="0">
                  <a:pos x="22" y="212"/>
                </a:cxn>
                <a:cxn ang="0">
                  <a:pos x="15" y="205"/>
                </a:cxn>
                <a:cxn ang="0">
                  <a:pos x="15" y="190"/>
                </a:cxn>
                <a:cxn ang="0">
                  <a:pos x="8" y="183"/>
                </a:cxn>
                <a:cxn ang="0">
                  <a:pos x="8" y="168"/>
                </a:cxn>
                <a:cxn ang="0">
                  <a:pos x="0" y="161"/>
                </a:cxn>
                <a:cxn ang="0">
                  <a:pos x="639" y="0"/>
                </a:cxn>
              </a:cxnLst>
              <a:rect l="0" t="0" r="r" b="b"/>
              <a:pathLst>
                <a:path w="639" h="301">
                  <a:moveTo>
                    <a:pt x="639" y="0"/>
                  </a:moveTo>
                  <a:lnTo>
                    <a:pt x="52" y="301"/>
                  </a:lnTo>
                  <a:lnTo>
                    <a:pt x="52" y="286"/>
                  </a:lnTo>
                  <a:lnTo>
                    <a:pt x="44" y="279"/>
                  </a:lnTo>
                  <a:lnTo>
                    <a:pt x="37" y="264"/>
                  </a:lnTo>
                  <a:lnTo>
                    <a:pt x="37" y="257"/>
                  </a:lnTo>
                  <a:lnTo>
                    <a:pt x="30" y="249"/>
                  </a:lnTo>
                  <a:lnTo>
                    <a:pt x="30" y="234"/>
                  </a:lnTo>
                  <a:lnTo>
                    <a:pt x="22" y="227"/>
                  </a:lnTo>
                  <a:lnTo>
                    <a:pt x="22" y="212"/>
                  </a:lnTo>
                  <a:lnTo>
                    <a:pt x="15" y="205"/>
                  </a:lnTo>
                  <a:lnTo>
                    <a:pt x="15" y="190"/>
                  </a:lnTo>
                  <a:lnTo>
                    <a:pt x="8" y="183"/>
                  </a:lnTo>
                  <a:lnTo>
                    <a:pt x="8" y="168"/>
                  </a:lnTo>
                  <a:lnTo>
                    <a:pt x="0" y="161"/>
                  </a:lnTo>
                  <a:lnTo>
                    <a:pt x="639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11176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28" name="Freeform 8"/>
            <p:cNvSpPr>
              <a:spLocks/>
            </p:cNvSpPr>
            <p:nvPr/>
          </p:nvSpPr>
          <p:spPr bwMode="auto">
            <a:xfrm>
              <a:off x="1984" y="2789"/>
              <a:ext cx="869" cy="421"/>
            </a:xfrm>
            <a:custGeom>
              <a:avLst/>
              <a:gdLst/>
              <a:ahLst/>
              <a:cxnLst>
                <a:cxn ang="0">
                  <a:pos x="639" y="0"/>
                </a:cxn>
                <a:cxn ang="0">
                  <a:pos x="52" y="301"/>
                </a:cxn>
                <a:cxn ang="0">
                  <a:pos x="52" y="286"/>
                </a:cxn>
                <a:cxn ang="0">
                  <a:pos x="44" y="279"/>
                </a:cxn>
                <a:cxn ang="0">
                  <a:pos x="37" y="264"/>
                </a:cxn>
                <a:cxn ang="0">
                  <a:pos x="37" y="257"/>
                </a:cxn>
                <a:cxn ang="0">
                  <a:pos x="30" y="249"/>
                </a:cxn>
                <a:cxn ang="0">
                  <a:pos x="30" y="234"/>
                </a:cxn>
                <a:cxn ang="0">
                  <a:pos x="22" y="227"/>
                </a:cxn>
                <a:cxn ang="0">
                  <a:pos x="22" y="212"/>
                </a:cxn>
                <a:cxn ang="0">
                  <a:pos x="15" y="205"/>
                </a:cxn>
                <a:cxn ang="0">
                  <a:pos x="15" y="190"/>
                </a:cxn>
                <a:cxn ang="0">
                  <a:pos x="8" y="183"/>
                </a:cxn>
                <a:cxn ang="0">
                  <a:pos x="8" y="168"/>
                </a:cxn>
                <a:cxn ang="0">
                  <a:pos x="0" y="161"/>
                </a:cxn>
                <a:cxn ang="0">
                  <a:pos x="639" y="0"/>
                </a:cxn>
              </a:cxnLst>
              <a:rect l="0" t="0" r="r" b="b"/>
              <a:pathLst>
                <a:path w="639" h="301">
                  <a:moveTo>
                    <a:pt x="639" y="0"/>
                  </a:moveTo>
                  <a:lnTo>
                    <a:pt x="52" y="301"/>
                  </a:lnTo>
                  <a:lnTo>
                    <a:pt x="52" y="286"/>
                  </a:lnTo>
                  <a:lnTo>
                    <a:pt x="44" y="279"/>
                  </a:lnTo>
                  <a:lnTo>
                    <a:pt x="37" y="264"/>
                  </a:lnTo>
                  <a:lnTo>
                    <a:pt x="37" y="257"/>
                  </a:lnTo>
                  <a:lnTo>
                    <a:pt x="30" y="249"/>
                  </a:lnTo>
                  <a:lnTo>
                    <a:pt x="30" y="234"/>
                  </a:lnTo>
                  <a:lnTo>
                    <a:pt x="22" y="227"/>
                  </a:lnTo>
                  <a:lnTo>
                    <a:pt x="22" y="212"/>
                  </a:lnTo>
                  <a:lnTo>
                    <a:pt x="15" y="205"/>
                  </a:lnTo>
                  <a:lnTo>
                    <a:pt x="15" y="190"/>
                  </a:lnTo>
                  <a:lnTo>
                    <a:pt x="8" y="183"/>
                  </a:lnTo>
                  <a:lnTo>
                    <a:pt x="8" y="168"/>
                  </a:lnTo>
                  <a:lnTo>
                    <a:pt x="0" y="161"/>
                  </a:lnTo>
                  <a:lnTo>
                    <a:pt x="63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29" name="Freeform 9"/>
            <p:cNvSpPr>
              <a:spLocks/>
            </p:cNvSpPr>
            <p:nvPr/>
          </p:nvSpPr>
          <p:spPr bwMode="auto">
            <a:xfrm>
              <a:off x="2055" y="2789"/>
              <a:ext cx="798" cy="902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7" y="308"/>
                </a:cxn>
                <a:cxn ang="0">
                  <a:pos x="14" y="315"/>
                </a:cxn>
                <a:cxn ang="0">
                  <a:pos x="22" y="330"/>
                </a:cxn>
                <a:cxn ang="0">
                  <a:pos x="22" y="337"/>
                </a:cxn>
                <a:cxn ang="0">
                  <a:pos x="29" y="345"/>
                </a:cxn>
                <a:cxn ang="0">
                  <a:pos x="36" y="359"/>
                </a:cxn>
                <a:cxn ang="0">
                  <a:pos x="44" y="367"/>
                </a:cxn>
                <a:cxn ang="0">
                  <a:pos x="51" y="374"/>
                </a:cxn>
                <a:cxn ang="0">
                  <a:pos x="58" y="389"/>
                </a:cxn>
                <a:cxn ang="0">
                  <a:pos x="66" y="396"/>
                </a:cxn>
                <a:cxn ang="0">
                  <a:pos x="73" y="403"/>
                </a:cxn>
                <a:cxn ang="0">
                  <a:pos x="80" y="411"/>
                </a:cxn>
                <a:cxn ang="0">
                  <a:pos x="88" y="418"/>
                </a:cxn>
                <a:cxn ang="0">
                  <a:pos x="95" y="433"/>
                </a:cxn>
                <a:cxn ang="0">
                  <a:pos x="102" y="440"/>
                </a:cxn>
                <a:cxn ang="0">
                  <a:pos x="110" y="447"/>
                </a:cxn>
                <a:cxn ang="0">
                  <a:pos x="117" y="455"/>
                </a:cxn>
                <a:cxn ang="0">
                  <a:pos x="124" y="462"/>
                </a:cxn>
                <a:cxn ang="0">
                  <a:pos x="132" y="469"/>
                </a:cxn>
                <a:cxn ang="0">
                  <a:pos x="139" y="477"/>
                </a:cxn>
                <a:cxn ang="0">
                  <a:pos x="146" y="484"/>
                </a:cxn>
                <a:cxn ang="0">
                  <a:pos x="154" y="491"/>
                </a:cxn>
                <a:cxn ang="0">
                  <a:pos x="161" y="499"/>
                </a:cxn>
                <a:cxn ang="0">
                  <a:pos x="176" y="506"/>
                </a:cxn>
                <a:cxn ang="0">
                  <a:pos x="183" y="513"/>
                </a:cxn>
                <a:cxn ang="0">
                  <a:pos x="190" y="521"/>
                </a:cxn>
                <a:cxn ang="0">
                  <a:pos x="198" y="528"/>
                </a:cxn>
                <a:cxn ang="0">
                  <a:pos x="212" y="535"/>
                </a:cxn>
                <a:cxn ang="0">
                  <a:pos x="220" y="543"/>
                </a:cxn>
                <a:cxn ang="0">
                  <a:pos x="227" y="550"/>
                </a:cxn>
                <a:cxn ang="0">
                  <a:pos x="234" y="557"/>
                </a:cxn>
                <a:cxn ang="0">
                  <a:pos x="249" y="557"/>
                </a:cxn>
                <a:cxn ang="0">
                  <a:pos x="256" y="565"/>
                </a:cxn>
                <a:cxn ang="0">
                  <a:pos x="264" y="572"/>
                </a:cxn>
                <a:cxn ang="0">
                  <a:pos x="278" y="579"/>
                </a:cxn>
                <a:cxn ang="0">
                  <a:pos x="286" y="579"/>
                </a:cxn>
                <a:cxn ang="0">
                  <a:pos x="300" y="587"/>
                </a:cxn>
                <a:cxn ang="0">
                  <a:pos x="308" y="594"/>
                </a:cxn>
                <a:cxn ang="0">
                  <a:pos x="315" y="594"/>
                </a:cxn>
                <a:cxn ang="0">
                  <a:pos x="330" y="601"/>
                </a:cxn>
                <a:cxn ang="0">
                  <a:pos x="337" y="609"/>
                </a:cxn>
                <a:cxn ang="0">
                  <a:pos x="352" y="609"/>
                </a:cxn>
                <a:cxn ang="0">
                  <a:pos x="359" y="616"/>
                </a:cxn>
                <a:cxn ang="0">
                  <a:pos x="374" y="616"/>
                </a:cxn>
                <a:cxn ang="0">
                  <a:pos x="381" y="623"/>
                </a:cxn>
                <a:cxn ang="0">
                  <a:pos x="396" y="623"/>
                </a:cxn>
                <a:cxn ang="0">
                  <a:pos x="403" y="631"/>
                </a:cxn>
                <a:cxn ang="0">
                  <a:pos x="418" y="631"/>
                </a:cxn>
                <a:cxn ang="0">
                  <a:pos x="425" y="631"/>
                </a:cxn>
                <a:cxn ang="0">
                  <a:pos x="440" y="638"/>
                </a:cxn>
                <a:cxn ang="0">
                  <a:pos x="447" y="638"/>
                </a:cxn>
                <a:cxn ang="0">
                  <a:pos x="462" y="638"/>
                </a:cxn>
                <a:cxn ang="0">
                  <a:pos x="469" y="645"/>
                </a:cxn>
                <a:cxn ang="0">
                  <a:pos x="484" y="645"/>
                </a:cxn>
                <a:cxn ang="0">
                  <a:pos x="587" y="0"/>
                </a:cxn>
                <a:cxn ang="0">
                  <a:pos x="0" y="301"/>
                </a:cxn>
              </a:cxnLst>
              <a:rect l="0" t="0" r="r" b="b"/>
              <a:pathLst>
                <a:path w="587" h="645">
                  <a:moveTo>
                    <a:pt x="0" y="301"/>
                  </a:moveTo>
                  <a:lnTo>
                    <a:pt x="7" y="308"/>
                  </a:lnTo>
                  <a:lnTo>
                    <a:pt x="14" y="315"/>
                  </a:lnTo>
                  <a:lnTo>
                    <a:pt x="22" y="330"/>
                  </a:lnTo>
                  <a:lnTo>
                    <a:pt x="22" y="337"/>
                  </a:lnTo>
                  <a:lnTo>
                    <a:pt x="29" y="345"/>
                  </a:lnTo>
                  <a:lnTo>
                    <a:pt x="36" y="359"/>
                  </a:lnTo>
                  <a:lnTo>
                    <a:pt x="44" y="367"/>
                  </a:lnTo>
                  <a:lnTo>
                    <a:pt x="51" y="374"/>
                  </a:lnTo>
                  <a:lnTo>
                    <a:pt x="58" y="389"/>
                  </a:lnTo>
                  <a:lnTo>
                    <a:pt x="66" y="396"/>
                  </a:lnTo>
                  <a:lnTo>
                    <a:pt x="73" y="403"/>
                  </a:lnTo>
                  <a:lnTo>
                    <a:pt x="80" y="411"/>
                  </a:lnTo>
                  <a:lnTo>
                    <a:pt x="88" y="418"/>
                  </a:lnTo>
                  <a:lnTo>
                    <a:pt x="95" y="433"/>
                  </a:lnTo>
                  <a:lnTo>
                    <a:pt x="102" y="440"/>
                  </a:lnTo>
                  <a:lnTo>
                    <a:pt x="110" y="447"/>
                  </a:lnTo>
                  <a:lnTo>
                    <a:pt x="117" y="455"/>
                  </a:lnTo>
                  <a:lnTo>
                    <a:pt x="124" y="462"/>
                  </a:lnTo>
                  <a:lnTo>
                    <a:pt x="132" y="469"/>
                  </a:lnTo>
                  <a:lnTo>
                    <a:pt x="139" y="477"/>
                  </a:lnTo>
                  <a:lnTo>
                    <a:pt x="146" y="484"/>
                  </a:lnTo>
                  <a:lnTo>
                    <a:pt x="154" y="491"/>
                  </a:lnTo>
                  <a:lnTo>
                    <a:pt x="161" y="499"/>
                  </a:lnTo>
                  <a:lnTo>
                    <a:pt x="176" y="506"/>
                  </a:lnTo>
                  <a:lnTo>
                    <a:pt x="183" y="513"/>
                  </a:lnTo>
                  <a:lnTo>
                    <a:pt x="190" y="521"/>
                  </a:lnTo>
                  <a:lnTo>
                    <a:pt x="198" y="528"/>
                  </a:lnTo>
                  <a:lnTo>
                    <a:pt x="212" y="535"/>
                  </a:lnTo>
                  <a:lnTo>
                    <a:pt x="220" y="543"/>
                  </a:lnTo>
                  <a:lnTo>
                    <a:pt x="227" y="550"/>
                  </a:lnTo>
                  <a:lnTo>
                    <a:pt x="234" y="557"/>
                  </a:lnTo>
                  <a:lnTo>
                    <a:pt x="249" y="557"/>
                  </a:lnTo>
                  <a:lnTo>
                    <a:pt x="256" y="565"/>
                  </a:lnTo>
                  <a:lnTo>
                    <a:pt x="264" y="572"/>
                  </a:lnTo>
                  <a:lnTo>
                    <a:pt x="278" y="579"/>
                  </a:lnTo>
                  <a:lnTo>
                    <a:pt x="286" y="579"/>
                  </a:lnTo>
                  <a:lnTo>
                    <a:pt x="300" y="587"/>
                  </a:lnTo>
                  <a:lnTo>
                    <a:pt x="308" y="594"/>
                  </a:lnTo>
                  <a:lnTo>
                    <a:pt x="315" y="594"/>
                  </a:lnTo>
                  <a:lnTo>
                    <a:pt x="330" y="601"/>
                  </a:lnTo>
                  <a:lnTo>
                    <a:pt x="337" y="609"/>
                  </a:lnTo>
                  <a:lnTo>
                    <a:pt x="352" y="609"/>
                  </a:lnTo>
                  <a:lnTo>
                    <a:pt x="359" y="616"/>
                  </a:lnTo>
                  <a:lnTo>
                    <a:pt x="374" y="616"/>
                  </a:lnTo>
                  <a:lnTo>
                    <a:pt x="381" y="623"/>
                  </a:lnTo>
                  <a:lnTo>
                    <a:pt x="396" y="623"/>
                  </a:lnTo>
                  <a:lnTo>
                    <a:pt x="403" y="631"/>
                  </a:lnTo>
                  <a:lnTo>
                    <a:pt x="418" y="631"/>
                  </a:lnTo>
                  <a:lnTo>
                    <a:pt x="425" y="631"/>
                  </a:lnTo>
                  <a:lnTo>
                    <a:pt x="440" y="638"/>
                  </a:lnTo>
                  <a:lnTo>
                    <a:pt x="447" y="638"/>
                  </a:lnTo>
                  <a:lnTo>
                    <a:pt x="462" y="638"/>
                  </a:lnTo>
                  <a:lnTo>
                    <a:pt x="469" y="645"/>
                  </a:lnTo>
                  <a:lnTo>
                    <a:pt x="484" y="645"/>
                  </a:lnTo>
                  <a:lnTo>
                    <a:pt x="587" y="0"/>
                  </a:lnTo>
                  <a:lnTo>
                    <a:pt x="0" y="301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 w="11176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0" name="Freeform 10"/>
            <p:cNvSpPr>
              <a:spLocks/>
            </p:cNvSpPr>
            <p:nvPr/>
          </p:nvSpPr>
          <p:spPr bwMode="auto">
            <a:xfrm>
              <a:off x="2055" y="2789"/>
              <a:ext cx="798" cy="902"/>
            </a:xfrm>
            <a:custGeom>
              <a:avLst/>
              <a:gdLst/>
              <a:ahLst/>
              <a:cxnLst>
                <a:cxn ang="0">
                  <a:pos x="587" y="0"/>
                </a:cxn>
                <a:cxn ang="0">
                  <a:pos x="484" y="645"/>
                </a:cxn>
                <a:cxn ang="0">
                  <a:pos x="469" y="645"/>
                </a:cxn>
                <a:cxn ang="0">
                  <a:pos x="462" y="638"/>
                </a:cxn>
                <a:cxn ang="0">
                  <a:pos x="447" y="638"/>
                </a:cxn>
                <a:cxn ang="0">
                  <a:pos x="440" y="638"/>
                </a:cxn>
                <a:cxn ang="0">
                  <a:pos x="425" y="631"/>
                </a:cxn>
                <a:cxn ang="0">
                  <a:pos x="418" y="631"/>
                </a:cxn>
                <a:cxn ang="0">
                  <a:pos x="403" y="631"/>
                </a:cxn>
                <a:cxn ang="0">
                  <a:pos x="396" y="623"/>
                </a:cxn>
                <a:cxn ang="0">
                  <a:pos x="381" y="623"/>
                </a:cxn>
                <a:cxn ang="0">
                  <a:pos x="374" y="616"/>
                </a:cxn>
                <a:cxn ang="0">
                  <a:pos x="359" y="616"/>
                </a:cxn>
                <a:cxn ang="0">
                  <a:pos x="352" y="609"/>
                </a:cxn>
                <a:cxn ang="0">
                  <a:pos x="337" y="609"/>
                </a:cxn>
                <a:cxn ang="0">
                  <a:pos x="330" y="601"/>
                </a:cxn>
                <a:cxn ang="0">
                  <a:pos x="315" y="594"/>
                </a:cxn>
                <a:cxn ang="0">
                  <a:pos x="308" y="594"/>
                </a:cxn>
                <a:cxn ang="0">
                  <a:pos x="300" y="587"/>
                </a:cxn>
                <a:cxn ang="0">
                  <a:pos x="286" y="579"/>
                </a:cxn>
                <a:cxn ang="0">
                  <a:pos x="278" y="579"/>
                </a:cxn>
                <a:cxn ang="0">
                  <a:pos x="264" y="572"/>
                </a:cxn>
                <a:cxn ang="0">
                  <a:pos x="256" y="565"/>
                </a:cxn>
                <a:cxn ang="0">
                  <a:pos x="249" y="557"/>
                </a:cxn>
                <a:cxn ang="0">
                  <a:pos x="234" y="557"/>
                </a:cxn>
                <a:cxn ang="0">
                  <a:pos x="227" y="550"/>
                </a:cxn>
                <a:cxn ang="0">
                  <a:pos x="220" y="543"/>
                </a:cxn>
                <a:cxn ang="0">
                  <a:pos x="212" y="535"/>
                </a:cxn>
                <a:cxn ang="0">
                  <a:pos x="198" y="528"/>
                </a:cxn>
                <a:cxn ang="0">
                  <a:pos x="190" y="521"/>
                </a:cxn>
                <a:cxn ang="0">
                  <a:pos x="183" y="513"/>
                </a:cxn>
                <a:cxn ang="0">
                  <a:pos x="176" y="506"/>
                </a:cxn>
                <a:cxn ang="0">
                  <a:pos x="161" y="499"/>
                </a:cxn>
                <a:cxn ang="0">
                  <a:pos x="154" y="491"/>
                </a:cxn>
                <a:cxn ang="0">
                  <a:pos x="146" y="484"/>
                </a:cxn>
                <a:cxn ang="0">
                  <a:pos x="139" y="477"/>
                </a:cxn>
                <a:cxn ang="0">
                  <a:pos x="132" y="469"/>
                </a:cxn>
                <a:cxn ang="0">
                  <a:pos x="124" y="462"/>
                </a:cxn>
                <a:cxn ang="0">
                  <a:pos x="117" y="455"/>
                </a:cxn>
                <a:cxn ang="0">
                  <a:pos x="110" y="447"/>
                </a:cxn>
                <a:cxn ang="0">
                  <a:pos x="102" y="440"/>
                </a:cxn>
                <a:cxn ang="0">
                  <a:pos x="95" y="433"/>
                </a:cxn>
                <a:cxn ang="0">
                  <a:pos x="88" y="418"/>
                </a:cxn>
                <a:cxn ang="0">
                  <a:pos x="80" y="411"/>
                </a:cxn>
                <a:cxn ang="0">
                  <a:pos x="73" y="403"/>
                </a:cxn>
                <a:cxn ang="0">
                  <a:pos x="66" y="396"/>
                </a:cxn>
                <a:cxn ang="0">
                  <a:pos x="58" y="389"/>
                </a:cxn>
                <a:cxn ang="0">
                  <a:pos x="51" y="374"/>
                </a:cxn>
                <a:cxn ang="0">
                  <a:pos x="44" y="367"/>
                </a:cxn>
                <a:cxn ang="0">
                  <a:pos x="36" y="359"/>
                </a:cxn>
                <a:cxn ang="0">
                  <a:pos x="29" y="345"/>
                </a:cxn>
                <a:cxn ang="0">
                  <a:pos x="22" y="337"/>
                </a:cxn>
                <a:cxn ang="0">
                  <a:pos x="22" y="330"/>
                </a:cxn>
                <a:cxn ang="0">
                  <a:pos x="14" y="315"/>
                </a:cxn>
                <a:cxn ang="0">
                  <a:pos x="7" y="308"/>
                </a:cxn>
                <a:cxn ang="0">
                  <a:pos x="0" y="301"/>
                </a:cxn>
                <a:cxn ang="0">
                  <a:pos x="587" y="0"/>
                </a:cxn>
              </a:cxnLst>
              <a:rect l="0" t="0" r="r" b="b"/>
              <a:pathLst>
                <a:path w="587" h="645">
                  <a:moveTo>
                    <a:pt x="587" y="0"/>
                  </a:moveTo>
                  <a:lnTo>
                    <a:pt x="484" y="645"/>
                  </a:lnTo>
                  <a:lnTo>
                    <a:pt x="469" y="645"/>
                  </a:lnTo>
                  <a:lnTo>
                    <a:pt x="462" y="638"/>
                  </a:lnTo>
                  <a:lnTo>
                    <a:pt x="447" y="638"/>
                  </a:lnTo>
                  <a:lnTo>
                    <a:pt x="440" y="638"/>
                  </a:lnTo>
                  <a:lnTo>
                    <a:pt x="425" y="631"/>
                  </a:lnTo>
                  <a:lnTo>
                    <a:pt x="418" y="631"/>
                  </a:lnTo>
                  <a:lnTo>
                    <a:pt x="403" y="631"/>
                  </a:lnTo>
                  <a:lnTo>
                    <a:pt x="396" y="623"/>
                  </a:lnTo>
                  <a:lnTo>
                    <a:pt x="381" y="623"/>
                  </a:lnTo>
                  <a:lnTo>
                    <a:pt x="374" y="616"/>
                  </a:lnTo>
                  <a:lnTo>
                    <a:pt x="359" y="616"/>
                  </a:lnTo>
                  <a:lnTo>
                    <a:pt x="352" y="609"/>
                  </a:lnTo>
                  <a:lnTo>
                    <a:pt x="337" y="609"/>
                  </a:lnTo>
                  <a:lnTo>
                    <a:pt x="330" y="601"/>
                  </a:lnTo>
                  <a:lnTo>
                    <a:pt x="315" y="594"/>
                  </a:lnTo>
                  <a:lnTo>
                    <a:pt x="308" y="594"/>
                  </a:lnTo>
                  <a:lnTo>
                    <a:pt x="300" y="587"/>
                  </a:lnTo>
                  <a:lnTo>
                    <a:pt x="286" y="579"/>
                  </a:lnTo>
                  <a:lnTo>
                    <a:pt x="278" y="579"/>
                  </a:lnTo>
                  <a:lnTo>
                    <a:pt x="264" y="572"/>
                  </a:lnTo>
                  <a:lnTo>
                    <a:pt x="256" y="565"/>
                  </a:lnTo>
                  <a:lnTo>
                    <a:pt x="249" y="557"/>
                  </a:lnTo>
                  <a:lnTo>
                    <a:pt x="234" y="557"/>
                  </a:lnTo>
                  <a:lnTo>
                    <a:pt x="227" y="550"/>
                  </a:lnTo>
                  <a:lnTo>
                    <a:pt x="220" y="543"/>
                  </a:lnTo>
                  <a:lnTo>
                    <a:pt x="212" y="535"/>
                  </a:lnTo>
                  <a:lnTo>
                    <a:pt x="198" y="528"/>
                  </a:lnTo>
                  <a:lnTo>
                    <a:pt x="190" y="521"/>
                  </a:lnTo>
                  <a:lnTo>
                    <a:pt x="183" y="513"/>
                  </a:lnTo>
                  <a:lnTo>
                    <a:pt x="176" y="506"/>
                  </a:lnTo>
                  <a:lnTo>
                    <a:pt x="161" y="499"/>
                  </a:lnTo>
                  <a:lnTo>
                    <a:pt x="154" y="491"/>
                  </a:lnTo>
                  <a:lnTo>
                    <a:pt x="146" y="484"/>
                  </a:lnTo>
                  <a:lnTo>
                    <a:pt x="139" y="477"/>
                  </a:lnTo>
                  <a:lnTo>
                    <a:pt x="132" y="469"/>
                  </a:lnTo>
                  <a:lnTo>
                    <a:pt x="124" y="462"/>
                  </a:lnTo>
                  <a:lnTo>
                    <a:pt x="117" y="455"/>
                  </a:lnTo>
                  <a:lnTo>
                    <a:pt x="110" y="447"/>
                  </a:lnTo>
                  <a:lnTo>
                    <a:pt x="102" y="440"/>
                  </a:lnTo>
                  <a:lnTo>
                    <a:pt x="95" y="433"/>
                  </a:lnTo>
                  <a:lnTo>
                    <a:pt x="88" y="418"/>
                  </a:lnTo>
                  <a:lnTo>
                    <a:pt x="80" y="411"/>
                  </a:lnTo>
                  <a:lnTo>
                    <a:pt x="73" y="403"/>
                  </a:lnTo>
                  <a:lnTo>
                    <a:pt x="66" y="396"/>
                  </a:lnTo>
                  <a:lnTo>
                    <a:pt x="58" y="389"/>
                  </a:lnTo>
                  <a:lnTo>
                    <a:pt x="51" y="374"/>
                  </a:lnTo>
                  <a:lnTo>
                    <a:pt x="44" y="367"/>
                  </a:lnTo>
                  <a:lnTo>
                    <a:pt x="36" y="359"/>
                  </a:lnTo>
                  <a:lnTo>
                    <a:pt x="29" y="345"/>
                  </a:lnTo>
                  <a:lnTo>
                    <a:pt x="22" y="337"/>
                  </a:lnTo>
                  <a:lnTo>
                    <a:pt x="22" y="330"/>
                  </a:lnTo>
                  <a:lnTo>
                    <a:pt x="14" y="315"/>
                  </a:lnTo>
                  <a:lnTo>
                    <a:pt x="7" y="308"/>
                  </a:lnTo>
                  <a:lnTo>
                    <a:pt x="0" y="301"/>
                  </a:lnTo>
                  <a:lnTo>
                    <a:pt x="58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1" name="Freeform 11"/>
            <p:cNvSpPr>
              <a:spLocks/>
            </p:cNvSpPr>
            <p:nvPr/>
          </p:nvSpPr>
          <p:spPr bwMode="auto">
            <a:xfrm>
              <a:off x="2712" y="1895"/>
              <a:ext cx="1017" cy="1807"/>
            </a:xfrm>
            <a:custGeom>
              <a:avLst/>
              <a:gdLst/>
              <a:ahLst/>
              <a:cxnLst>
                <a:cxn ang="0">
                  <a:pos x="22" y="1284"/>
                </a:cxn>
                <a:cxn ang="0">
                  <a:pos x="51" y="1292"/>
                </a:cxn>
                <a:cxn ang="0">
                  <a:pos x="88" y="1292"/>
                </a:cxn>
                <a:cxn ang="0">
                  <a:pos x="125" y="1292"/>
                </a:cxn>
                <a:cxn ang="0">
                  <a:pos x="154" y="1292"/>
                </a:cxn>
                <a:cxn ang="0">
                  <a:pos x="191" y="1284"/>
                </a:cxn>
                <a:cxn ang="0">
                  <a:pos x="220" y="1277"/>
                </a:cxn>
                <a:cxn ang="0">
                  <a:pos x="257" y="1270"/>
                </a:cxn>
                <a:cxn ang="0">
                  <a:pos x="286" y="1262"/>
                </a:cxn>
                <a:cxn ang="0">
                  <a:pos x="323" y="1255"/>
                </a:cxn>
                <a:cxn ang="0">
                  <a:pos x="352" y="1240"/>
                </a:cxn>
                <a:cxn ang="0">
                  <a:pos x="381" y="1226"/>
                </a:cxn>
                <a:cxn ang="0">
                  <a:pos x="418" y="1211"/>
                </a:cxn>
                <a:cxn ang="0">
                  <a:pos x="447" y="1196"/>
                </a:cxn>
                <a:cxn ang="0">
                  <a:pos x="469" y="1174"/>
                </a:cxn>
                <a:cxn ang="0">
                  <a:pos x="499" y="1152"/>
                </a:cxn>
                <a:cxn ang="0">
                  <a:pos x="528" y="1130"/>
                </a:cxn>
                <a:cxn ang="0">
                  <a:pos x="550" y="1108"/>
                </a:cxn>
                <a:cxn ang="0">
                  <a:pos x="572" y="1086"/>
                </a:cxn>
                <a:cxn ang="0">
                  <a:pos x="594" y="1057"/>
                </a:cxn>
                <a:cxn ang="0">
                  <a:pos x="616" y="1035"/>
                </a:cxn>
                <a:cxn ang="0">
                  <a:pos x="638" y="1006"/>
                </a:cxn>
                <a:cxn ang="0">
                  <a:pos x="660" y="976"/>
                </a:cxn>
                <a:cxn ang="0">
                  <a:pos x="675" y="947"/>
                </a:cxn>
                <a:cxn ang="0">
                  <a:pos x="689" y="918"/>
                </a:cxn>
                <a:cxn ang="0">
                  <a:pos x="704" y="888"/>
                </a:cxn>
                <a:cxn ang="0">
                  <a:pos x="711" y="851"/>
                </a:cxn>
                <a:cxn ang="0">
                  <a:pos x="726" y="822"/>
                </a:cxn>
                <a:cxn ang="0">
                  <a:pos x="733" y="785"/>
                </a:cxn>
                <a:cxn ang="0">
                  <a:pos x="741" y="756"/>
                </a:cxn>
                <a:cxn ang="0">
                  <a:pos x="748" y="719"/>
                </a:cxn>
                <a:cxn ang="0">
                  <a:pos x="748" y="690"/>
                </a:cxn>
                <a:cxn ang="0">
                  <a:pos x="748" y="653"/>
                </a:cxn>
                <a:cxn ang="0">
                  <a:pos x="748" y="617"/>
                </a:cxn>
                <a:cxn ang="0">
                  <a:pos x="748" y="587"/>
                </a:cxn>
                <a:cxn ang="0">
                  <a:pos x="741" y="551"/>
                </a:cxn>
                <a:cxn ang="0">
                  <a:pos x="741" y="514"/>
                </a:cxn>
                <a:cxn ang="0">
                  <a:pos x="733" y="485"/>
                </a:cxn>
                <a:cxn ang="0">
                  <a:pos x="719" y="448"/>
                </a:cxn>
                <a:cxn ang="0">
                  <a:pos x="711" y="419"/>
                </a:cxn>
                <a:cxn ang="0">
                  <a:pos x="697" y="389"/>
                </a:cxn>
                <a:cxn ang="0">
                  <a:pos x="682" y="360"/>
                </a:cxn>
                <a:cxn ang="0">
                  <a:pos x="667" y="323"/>
                </a:cxn>
                <a:cxn ang="0">
                  <a:pos x="653" y="294"/>
                </a:cxn>
                <a:cxn ang="0">
                  <a:pos x="631" y="272"/>
                </a:cxn>
                <a:cxn ang="0">
                  <a:pos x="609" y="242"/>
                </a:cxn>
                <a:cxn ang="0">
                  <a:pos x="587" y="213"/>
                </a:cxn>
                <a:cxn ang="0">
                  <a:pos x="565" y="191"/>
                </a:cxn>
                <a:cxn ang="0">
                  <a:pos x="543" y="169"/>
                </a:cxn>
                <a:cxn ang="0">
                  <a:pos x="521" y="140"/>
                </a:cxn>
                <a:cxn ang="0">
                  <a:pos x="491" y="125"/>
                </a:cxn>
                <a:cxn ang="0">
                  <a:pos x="462" y="103"/>
                </a:cxn>
                <a:cxn ang="0">
                  <a:pos x="433" y="81"/>
                </a:cxn>
                <a:cxn ang="0">
                  <a:pos x="403" y="66"/>
                </a:cxn>
                <a:cxn ang="0">
                  <a:pos x="374" y="52"/>
                </a:cxn>
                <a:cxn ang="0">
                  <a:pos x="345" y="37"/>
                </a:cxn>
                <a:cxn ang="0">
                  <a:pos x="308" y="30"/>
                </a:cxn>
                <a:cxn ang="0">
                  <a:pos x="279" y="15"/>
                </a:cxn>
                <a:cxn ang="0">
                  <a:pos x="242" y="8"/>
                </a:cxn>
                <a:cxn ang="0">
                  <a:pos x="103" y="639"/>
                </a:cxn>
              </a:cxnLst>
              <a:rect l="0" t="0" r="r" b="b"/>
              <a:pathLst>
                <a:path w="748" h="1292">
                  <a:moveTo>
                    <a:pt x="0" y="1284"/>
                  </a:moveTo>
                  <a:lnTo>
                    <a:pt x="7" y="1284"/>
                  </a:lnTo>
                  <a:lnTo>
                    <a:pt x="22" y="1284"/>
                  </a:lnTo>
                  <a:lnTo>
                    <a:pt x="29" y="1292"/>
                  </a:lnTo>
                  <a:lnTo>
                    <a:pt x="44" y="1292"/>
                  </a:lnTo>
                  <a:lnTo>
                    <a:pt x="51" y="1292"/>
                  </a:lnTo>
                  <a:lnTo>
                    <a:pt x="66" y="1292"/>
                  </a:lnTo>
                  <a:lnTo>
                    <a:pt x="73" y="1292"/>
                  </a:lnTo>
                  <a:lnTo>
                    <a:pt x="88" y="1292"/>
                  </a:lnTo>
                  <a:lnTo>
                    <a:pt x="103" y="1292"/>
                  </a:lnTo>
                  <a:lnTo>
                    <a:pt x="110" y="1292"/>
                  </a:lnTo>
                  <a:lnTo>
                    <a:pt x="125" y="1292"/>
                  </a:lnTo>
                  <a:lnTo>
                    <a:pt x="132" y="1292"/>
                  </a:lnTo>
                  <a:lnTo>
                    <a:pt x="147" y="1292"/>
                  </a:lnTo>
                  <a:lnTo>
                    <a:pt x="154" y="1292"/>
                  </a:lnTo>
                  <a:lnTo>
                    <a:pt x="169" y="1292"/>
                  </a:lnTo>
                  <a:lnTo>
                    <a:pt x="176" y="1284"/>
                  </a:lnTo>
                  <a:lnTo>
                    <a:pt x="191" y="1284"/>
                  </a:lnTo>
                  <a:lnTo>
                    <a:pt x="198" y="1284"/>
                  </a:lnTo>
                  <a:lnTo>
                    <a:pt x="213" y="1284"/>
                  </a:lnTo>
                  <a:lnTo>
                    <a:pt x="220" y="1277"/>
                  </a:lnTo>
                  <a:lnTo>
                    <a:pt x="235" y="1277"/>
                  </a:lnTo>
                  <a:lnTo>
                    <a:pt x="242" y="1277"/>
                  </a:lnTo>
                  <a:lnTo>
                    <a:pt x="257" y="1270"/>
                  </a:lnTo>
                  <a:lnTo>
                    <a:pt x="264" y="1270"/>
                  </a:lnTo>
                  <a:lnTo>
                    <a:pt x="279" y="1270"/>
                  </a:lnTo>
                  <a:lnTo>
                    <a:pt x="286" y="1262"/>
                  </a:lnTo>
                  <a:lnTo>
                    <a:pt x="301" y="1262"/>
                  </a:lnTo>
                  <a:lnTo>
                    <a:pt x="308" y="1255"/>
                  </a:lnTo>
                  <a:lnTo>
                    <a:pt x="323" y="1255"/>
                  </a:lnTo>
                  <a:lnTo>
                    <a:pt x="330" y="1248"/>
                  </a:lnTo>
                  <a:lnTo>
                    <a:pt x="345" y="1248"/>
                  </a:lnTo>
                  <a:lnTo>
                    <a:pt x="352" y="1240"/>
                  </a:lnTo>
                  <a:lnTo>
                    <a:pt x="367" y="1233"/>
                  </a:lnTo>
                  <a:lnTo>
                    <a:pt x="374" y="1233"/>
                  </a:lnTo>
                  <a:lnTo>
                    <a:pt x="381" y="1226"/>
                  </a:lnTo>
                  <a:lnTo>
                    <a:pt x="396" y="1218"/>
                  </a:lnTo>
                  <a:lnTo>
                    <a:pt x="403" y="1218"/>
                  </a:lnTo>
                  <a:lnTo>
                    <a:pt x="418" y="1211"/>
                  </a:lnTo>
                  <a:lnTo>
                    <a:pt x="425" y="1204"/>
                  </a:lnTo>
                  <a:lnTo>
                    <a:pt x="433" y="1196"/>
                  </a:lnTo>
                  <a:lnTo>
                    <a:pt x="447" y="1196"/>
                  </a:lnTo>
                  <a:lnTo>
                    <a:pt x="455" y="1189"/>
                  </a:lnTo>
                  <a:lnTo>
                    <a:pt x="462" y="1182"/>
                  </a:lnTo>
                  <a:lnTo>
                    <a:pt x="469" y="1174"/>
                  </a:lnTo>
                  <a:lnTo>
                    <a:pt x="484" y="1167"/>
                  </a:lnTo>
                  <a:lnTo>
                    <a:pt x="491" y="1160"/>
                  </a:lnTo>
                  <a:lnTo>
                    <a:pt x="499" y="1152"/>
                  </a:lnTo>
                  <a:lnTo>
                    <a:pt x="506" y="1145"/>
                  </a:lnTo>
                  <a:lnTo>
                    <a:pt x="521" y="1138"/>
                  </a:lnTo>
                  <a:lnTo>
                    <a:pt x="528" y="1130"/>
                  </a:lnTo>
                  <a:lnTo>
                    <a:pt x="535" y="1123"/>
                  </a:lnTo>
                  <a:lnTo>
                    <a:pt x="543" y="1116"/>
                  </a:lnTo>
                  <a:lnTo>
                    <a:pt x="550" y="1108"/>
                  </a:lnTo>
                  <a:lnTo>
                    <a:pt x="557" y="1101"/>
                  </a:lnTo>
                  <a:lnTo>
                    <a:pt x="565" y="1094"/>
                  </a:lnTo>
                  <a:lnTo>
                    <a:pt x="572" y="1086"/>
                  </a:lnTo>
                  <a:lnTo>
                    <a:pt x="579" y="1079"/>
                  </a:lnTo>
                  <a:lnTo>
                    <a:pt x="587" y="1072"/>
                  </a:lnTo>
                  <a:lnTo>
                    <a:pt x="594" y="1057"/>
                  </a:lnTo>
                  <a:lnTo>
                    <a:pt x="601" y="1050"/>
                  </a:lnTo>
                  <a:lnTo>
                    <a:pt x="609" y="1042"/>
                  </a:lnTo>
                  <a:lnTo>
                    <a:pt x="616" y="1035"/>
                  </a:lnTo>
                  <a:lnTo>
                    <a:pt x="623" y="1028"/>
                  </a:lnTo>
                  <a:lnTo>
                    <a:pt x="631" y="1013"/>
                  </a:lnTo>
                  <a:lnTo>
                    <a:pt x="638" y="1006"/>
                  </a:lnTo>
                  <a:lnTo>
                    <a:pt x="645" y="998"/>
                  </a:lnTo>
                  <a:lnTo>
                    <a:pt x="653" y="984"/>
                  </a:lnTo>
                  <a:lnTo>
                    <a:pt x="660" y="976"/>
                  </a:lnTo>
                  <a:lnTo>
                    <a:pt x="660" y="969"/>
                  </a:lnTo>
                  <a:lnTo>
                    <a:pt x="667" y="954"/>
                  </a:lnTo>
                  <a:lnTo>
                    <a:pt x="675" y="947"/>
                  </a:lnTo>
                  <a:lnTo>
                    <a:pt x="682" y="940"/>
                  </a:lnTo>
                  <a:lnTo>
                    <a:pt x="682" y="925"/>
                  </a:lnTo>
                  <a:lnTo>
                    <a:pt x="689" y="918"/>
                  </a:lnTo>
                  <a:lnTo>
                    <a:pt x="697" y="903"/>
                  </a:lnTo>
                  <a:lnTo>
                    <a:pt x="697" y="896"/>
                  </a:lnTo>
                  <a:lnTo>
                    <a:pt x="704" y="888"/>
                  </a:lnTo>
                  <a:lnTo>
                    <a:pt x="704" y="873"/>
                  </a:lnTo>
                  <a:lnTo>
                    <a:pt x="711" y="866"/>
                  </a:lnTo>
                  <a:lnTo>
                    <a:pt x="711" y="851"/>
                  </a:lnTo>
                  <a:lnTo>
                    <a:pt x="719" y="844"/>
                  </a:lnTo>
                  <a:lnTo>
                    <a:pt x="719" y="829"/>
                  </a:lnTo>
                  <a:lnTo>
                    <a:pt x="726" y="822"/>
                  </a:lnTo>
                  <a:lnTo>
                    <a:pt x="726" y="807"/>
                  </a:lnTo>
                  <a:lnTo>
                    <a:pt x="733" y="800"/>
                  </a:lnTo>
                  <a:lnTo>
                    <a:pt x="733" y="785"/>
                  </a:lnTo>
                  <a:lnTo>
                    <a:pt x="733" y="778"/>
                  </a:lnTo>
                  <a:lnTo>
                    <a:pt x="741" y="763"/>
                  </a:lnTo>
                  <a:lnTo>
                    <a:pt x="741" y="756"/>
                  </a:lnTo>
                  <a:lnTo>
                    <a:pt x="741" y="741"/>
                  </a:lnTo>
                  <a:lnTo>
                    <a:pt x="741" y="734"/>
                  </a:lnTo>
                  <a:lnTo>
                    <a:pt x="748" y="719"/>
                  </a:lnTo>
                  <a:lnTo>
                    <a:pt x="748" y="712"/>
                  </a:lnTo>
                  <a:lnTo>
                    <a:pt x="748" y="697"/>
                  </a:lnTo>
                  <a:lnTo>
                    <a:pt x="748" y="690"/>
                  </a:lnTo>
                  <a:lnTo>
                    <a:pt x="748" y="675"/>
                  </a:lnTo>
                  <a:lnTo>
                    <a:pt x="748" y="661"/>
                  </a:lnTo>
                  <a:lnTo>
                    <a:pt x="748" y="653"/>
                  </a:lnTo>
                  <a:lnTo>
                    <a:pt x="748" y="639"/>
                  </a:lnTo>
                  <a:lnTo>
                    <a:pt x="748" y="631"/>
                  </a:lnTo>
                  <a:lnTo>
                    <a:pt x="748" y="617"/>
                  </a:lnTo>
                  <a:lnTo>
                    <a:pt x="748" y="609"/>
                  </a:lnTo>
                  <a:lnTo>
                    <a:pt x="748" y="595"/>
                  </a:lnTo>
                  <a:lnTo>
                    <a:pt x="748" y="587"/>
                  </a:lnTo>
                  <a:lnTo>
                    <a:pt x="748" y="573"/>
                  </a:lnTo>
                  <a:lnTo>
                    <a:pt x="748" y="565"/>
                  </a:lnTo>
                  <a:lnTo>
                    <a:pt x="741" y="551"/>
                  </a:lnTo>
                  <a:lnTo>
                    <a:pt x="741" y="543"/>
                  </a:lnTo>
                  <a:lnTo>
                    <a:pt x="741" y="529"/>
                  </a:lnTo>
                  <a:lnTo>
                    <a:pt x="741" y="514"/>
                  </a:lnTo>
                  <a:lnTo>
                    <a:pt x="733" y="507"/>
                  </a:lnTo>
                  <a:lnTo>
                    <a:pt x="733" y="492"/>
                  </a:lnTo>
                  <a:lnTo>
                    <a:pt x="733" y="485"/>
                  </a:lnTo>
                  <a:lnTo>
                    <a:pt x="726" y="470"/>
                  </a:lnTo>
                  <a:lnTo>
                    <a:pt x="726" y="463"/>
                  </a:lnTo>
                  <a:lnTo>
                    <a:pt x="719" y="448"/>
                  </a:lnTo>
                  <a:lnTo>
                    <a:pt x="719" y="441"/>
                  </a:lnTo>
                  <a:lnTo>
                    <a:pt x="711" y="433"/>
                  </a:lnTo>
                  <a:lnTo>
                    <a:pt x="711" y="419"/>
                  </a:lnTo>
                  <a:lnTo>
                    <a:pt x="704" y="411"/>
                  </a:lnTo>
                  <a:lnTo>
                    <a:pt x="704" y="397"/>
                  </a:lnTo>
                  <a:lnTo>
                    <a:pt x="697" y="389"/>
                  </a:lnTo>
                  <a:lnTo>
                    <a:pt x="697" y="375"/>
                  </a:lnTo>
                  <a:lnTo>
                    <a:pt x="689" y="367"/>
                  </a:lnTo>
                  <a:lnTo>
                    <a:pt x="682" y="360"/>
                  </a:lnTo>
                  <a:lnTo>
                    <a:pt x="682" y="345"/>
                  </a:lnTo>
                  <a:lnTo>
                    <a:pt x="675" y="338"/>
                  </a:lnTo>
                  <a:lnTo>
                    <a:pt x="667" y="323"/>
                  </a:lnTo>
                  <a:lnTo>
                    <a:pt x="660" y="316"/>
                  </a:lnTo>
                  <a:lnTo>
                    <a:pt x="660" y="309"/>
                  </a:lnTo>
                  <a:lnTo>
                    <a:pt x="653" y="294"/>
                  </a:lnTo>
                  <a:lnTo>
                    <a:pt x="645" y="287"/>
                  </a:lnTo>
                  <a:lnTo>
                    <a:pt x="638" y="279"/>
                  </a:lnTo>
                  <a:lnTo>
                    <a:pt x="631" y="272"/>
                  </a:lnTo>
                  <a:lnTo>
                    <a:pt x="623" y="257"/>
                  </a:lnTo>
                  <a:lnTo>
                    <a:pt x="616" y="250"/>
                  </a:lnTo>
                  <a:lnTo>
                    <a:pt x="609" y="242"/>
                  </a:lnTo>
                  <a:lnTo>
                    <a:pt x="601" y="235"/>
                  </a:lnTo>
                  <a:lnTo>
                    <a:pt x="594" y="220"/>
                  </a:lnTo>
                  <a:lnTo>
                    <a:pt x="587" y="213"/>
                  </a:lnTo>
                  <a:lnTo>
                    <a:pt x="579" y="206"/>
                  </a:lnTo>
                  <a:lnTo>
                    <a:pt x="572" y="198"/>
                  </a:lnTo>
                  <a:lnTo>
                    <a:pt x="565" y="191"/>
                  </a:lnTo>
                  <a:lnTo>
                    <a:pt x="557" y="184"/>
                  </a:lnTo>
                  <a:lnTo>
                    <a:pt x="550" y="176"/>
                  </a:lnTo>
                  <a:lnTo>
                    <a:pt x="543" y="169"/>
                  </a:lnTo>
                  <a:lnTo>
                    <a:pt x="535" y="154"/>
                  </a:lnTo>
                  <a:lnTo>
                    <a:pt x="528" y="147"/>
                  </a:lnTo>
                  <a:lnTo>
                    <a:pt x="521" y="140"/>
                  </a:lnTo>
                  <a:lnTo>
                    <a:pt x="506" y="132"/>
                  </a:lnTo>
                  <a:lnTo>
                    <a:pt x="499" y="125"/>
                  </a:lnTo>
                  <a:lnTo>
                    <a:pt x="491" y="125"/>
                  </a:lnTo>
                  <a:lnTo>
                    <a:pt x="484" y="118"/>
                  </a:lnTo>
                  <a:lnTo>
                    <a:pt x="469" y="110"/>
                  </a:lnTo>
                  <a:lnTo>
                    <a:pt x="462" y="103"/>
                  </a:lnTo>
                  <a:lnTo>
                    <a:pt x="455" y="96"/>
                  </a:lnTo>
                  <a:lnTo>
                    <a:pt x="447" y="88"/>
                  </a:lnTo>
                  <a:lnTo>
                    <a:pt x="433" y="81"/>
                  </a:lnTo>
                  <a:lnTo>
                    <a:pt x="425" y="81"/>
                  </a:lnTo>
                  <a:lnTo>
                    <a:pt x="418" y="74"/>
                  </a:lnTo>
                  <a:lnTo>
                    <a:pt x="403" y="66"/>
                  </a:lnTo>
                  <a:lnTo>
                    <a:pt x="396" y="59"/>
                  </a:lnTo>
                  <a:lnTo>
                    <a:pt x="381" y="59"/>
                  </a:lnTo>
                  <a:lnTo>
                    <a:pt x="374" y="52"/>
                  </a:lnTo>
                  <a:lnTo>
                    <a:pt x="367" y="44"/>
                  </a:lnTo>
                  <a:lnTo>
                    <a:pt x="352" y="44"/>
                  </a:lnTo>
                  <a:lnTo>
                    <a:pt x="345" y="37"/>
                  </a:lnTo>
                  <a:lnTo>
                    <a:pt x="330" y="37"/>
                  </a:lnTo>
                  <a:lnTo>
                    <a:pt x="323" y="30"/>
                  </a:lnTo>
                  <a:lnTo>
                    <a:pt x="308" y="30"/>
                  </a:lnTo>
                  <a:lnTo>
                    <a:pt x="301" y="22"/>
                  </a:lnTo>
                  <a:lnTo>
                    <a:pt x="286" y="22"/>
                  </a:lnTo>
                  <a:lnTo>
                    <a:pt x="279" y="15"/>
                  </a:lnTo>
                  <a:lnTo>
                    <a:pt x="264" y="15"/>
                  </a:lnTo>
                  <a:lnTo>
                    <a:pt x="257" y="8"/>
                  </a:lnTo>
                  <a:lnTo>
                    <a:pt x="242" y="8"/>
                  </a:lnTo>
                  <a:lnTo>
                    <a:pt x="235" y="8"/>
                  </a:lnTo>
                  <a:lnTo>
                    <a:pt x="220" y="0"/>
                  </a:lnTo>
                  <a:lnTo>
                    <a:pt x="103" y="639"/>
                  </a:lnTo>
                  <a:lnTo>
                    <a:pt x="0" y="1284"/>
                  </a:lnTo>
                  <a:close/>
                </a:path>
              </a:pathLst>
            </a:custGeom>
            <a:gradFill rotWithShape="1">
              <a:gsLst>
                <a:gs pos="0">
                  <a:srgbClr val="003366">
                    <a:gamma/>
                    <a:tint val="82353"/>
                    <a:invGamma/>
                  </a:srgbClr>
                </a:gs>
                <a:gs pos="100000">
                  <a:srgbClr val="003366"/>
                </a:gs>
              </a:gsLst>
              <a:lin ang="2700000" scaled="1"/>
            </a:gradFill>
            <a:ln w="11176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2" name="Freeform 12"/>
            <p:cNvSpPr>
              <a:spLocks/>
            </p:cNvSpPr>
            <p:nvPr/>
          </p:nvSpPr>
          <p:spPr bwMode="auto">
            <a:xfrm>
              <a:off x="2712" y="1895"/>
              <a:ext cx="1017" cy="1807"/>
            </a:xfrm>
            <a:custGeom>
              <a:avLst/>
              <a:gdLst/>
              <a:ahLst/>
              <a:cxnLst>
                <a:cxn ang="0">
                  <a:pos x="235" y="8"/>
                </a:cxn>
                <a:cxn ang="0">
                  <a:pos x="264" y="15"/>
                </a:cxn>
                <a:cxn ang="0">
                  <a:pos x="301" y="22"/>
                </a:cxn>
                <a:cxn ang="0">
                  <a:pos x="330" y="37"/>
                </a:cxn>
                <a:cxn ang="0">
                  <a:pos x="367" y="44"/>
                </a:cxn>
                <a:cxn ang="0">
                  <a:pos x="396" y="59"/>
                </a:cxn>
                <a:cxn ang="0">
                  <a:pos x="425" y="81"/>
                </a:cxn>
                <a:cxn ang="0">
                  <a:pos x="455" y="96"/>
                </a:cxn>
                <a:cxn ang="0">
                  <a:pos x="484" y="118"/>
                </a:cxn>
                <a:cxn ang="0">
                  <a:pos x="506" y="132"/>
                </a:cxn>
                <a:cxn ang="0">
                  <a:pos x="535" y="154"/>
                </a:cxn>
                <a:cxn ang="0">
                  <a:pos x="557" y="184"/>
                </a:cxn>
                <a:cxn ang="0">
                  <a:pos x="579" y="206"/>
                </a:cxn>
                <a:cxn ang="0">
                  <a:pos x="601" y="235"/>
                </a:cxn>
                <a:cxn ang="0">
                  <a:pos x="623" y="257"/>
                </a:cxn>
                <a:cxn ang="0">
                  <a:pos x="645" y="287"/>
                </a:cxn>
                <a:cxn ang="0">
                  <a:pos x="660" y="316"/>
                </a:cxn>
                <a:cxn ang="0">
                  <a:pos x="682" y="345"/>
                </a:cxn>
                <a:cxn ang="0">
                  <a:pos x="697" y="375"/>
                </a:cxn>
                <a:cxn ang="0">
                  <a:pos x="704" y="411"/>
                </a:cxn>
                <a:cxn ang="0">
                  <a:pos x="719" y="441"/>
                </a:cxn>
                <a:cxn ang="0">
                  <a:pos x="726" y="470"/>
                </a:cxn>
                <a:cxn ang="0">
                  <a:pos x="733" y="507"/>
                </a:cxn>
                <a:cxn ang="0">
                  <a:pos x="741" y="543"/>
                </a:cxn>
                <a:cxn ang="0">
                  <a:pos x="748" y="573"/>
                </a:cxn>
                <a:cxn ang="0">
                  <a:pos x="748" y="609"/>
                </a:cxn>
                <a:cxn ang="0">
                  <a:pos x="748" y="639"/>
                </a:cxn>
                <a:cxn ang="0">
                  <a:pos x="748" y="675"/>
                </a:cxn>
                <a:cxn ang="0">
                  <a:pos x="748" y="712"/>
                </a:cxn>
                <a:cxn ang="0">
                  <a:pos x="741" y="741"/>
                </a:cxn>
                <a:cxn ang="0">
                  <a:pos x="733" y="778"/>
                </a:cxn>
                <a:cxn ang="0">
                  <a:pos x="726" y="807"/>
                </a:cxn>
                <a:cxn ang="0">
                  <a:pos x="719" y="844"/>
                </a:cxn>
                <a:cxn ang="0">
                  <a:pos x="704" y="873"/>
                </a:cxn>
                <a:cxn ang="0">
                  <a:pos x="697" y="903"/>
                </a:cxn>
                <a:cxn ang="0">
                  <a:pos x="682" y="940"/>
                </a:cxn>
                <a:cxn ang="0">
                  <a:pos x="660" y="969"/>
                </a:cxn>
                <a:cxn ang="0">
                  <a:pos x="645" y="998"/>
                </a:cxn>
                <a:cxn ang="0">
                  <a:pos x="623" y="1028"/>
                </a:cxn>
                <a:cxn ang="0">
                  <a:pos x="601" y="1050"/>
                </a:cxn>
                <a:cxn ang="0">
                  <a:pos x="579" y="1079"/>
                </a:cxn>
                <a:cxn ang="0">
                  <a:pos x="557" y="1101"/>
                </a:cxn>
                <a:cxn ang="0">
                  <a:pos x="535" y="1123"/>
                </a:cxn>
                <a:cxn ang="0">
                  <a:pos x="506" y="1145"/>
                </a:cxn>
                <a:cxn ang="0">
                  <a:pos x="484" y="1167"/>
                </a:cxn>
                <a:cxn ang="0">
                  <a:pos x="455" y="1189"/>
                </a:cxn>
                <a:cxn ang="0">
                  <a:pos x="425" y="1204"/>
                </a:cxn>
                <a:cxn ang="0">
                  <a:pos x="396" y="1218"/>
                </a:cxn>
                <a:cxn ang="0">
                  <a:pos x="367" y="1233"/>
                </a:cxn>
                <a:cxn ang="0">
                  <a:pos x="330" y="1248"/>
                </a:cxn>
                <a:cxn ang="0">
                  <a:pos x="301" y="1262"/>
                </a:cxn>
                <a:cxn ang="0">
                  <a:pos x="264" y="1270"/>
                </a:cxn>
                <a:cxn ang="0">
                  <a:pos x="235" y="1277"/>
                </a:cxn>
                <a:cxn ang="0">
                  <a:pos x="198" y="1284"/>
                </a:cxn>
                <a:cxn ang="0">
                  <a:pos x="169" y="1292"/>
                </a:cxn>
                <a:cxn ang="0">
                  <a:pos x="132" y="1292"/>
                </a:cxn>
                <a:cxn ang="0">
                  <a:pos x="103" y="1292"/>
                </a:cxn>
                <a:cxn ang="0">
                  <a:pos x="66" y="1292"/>
                </a:cxn>
                <a:cxn ang="0">
                  <a:pos x="29" y="1292"/>
                </a:cxn>
                <a:cxn ang="0">
                  <a:pos x="0" y="1284"/>
                </a:cxn>
              </a:cxnLst>
              <a:rect l="0" t="0" r="r" b="b"/>
              <a:pathLst>
                <a:path w="748" h="1292">
                  <a:moveTo>
                    <a:pt x="103" y="639"/>
                  </a:moveTo>
                  <a:lnTo>
                    <a:pt x="220" y="0"/>
                  </a:lnTo>
                  <a:lnTo>
                    <a:pt x="235" y="8"/>
                  </a:lnTo>
                  <a:lnTo>
                    <a:pt x="242" y="8"/>
                  </a:lnTo>
                  <a:lnTo>
                    <a:pt x="257" y="8"/>
                  </a:lnTo>
                  <a:lnTo>
                    <a:pt x="264" y="15"/>
                  </a:lnTo>
                  <a:lnTo>
                    <a:pt x="279" y="15"/>
                  </a:lnTo>
                  <a:lnTo>
                    <a:pt x="286" y="22"/>
                  </a:lnTo>
                  <a:lnTo>
                    <a:pt x="301" y="22"/>
                  </a:lnTo>
                  <a:lnTo>
                    <a:pt x="308" y="30"/>
                  </a:lnTo>
                  <a:lnTo>
                    <a:pt x="323" y="30"/>
                  </a:lnTo>
                  <a:lnTo>
                    <a:pt x="330" y="37"/>
                  </a:lnTo>
                  <a:lnTo>
                    <a:pt x="345" y="37"/>
                  </a:lnTo>
                  <a:lnTo>
                    <a:pt x="352" y="44"/>
                  </a:lnTo>
                  <a:lnTo>
                    <a:pt x="367" y="44"/>
                  </a:lnTo>
                  <a:lnTo>
                    <a:pt x="374" y="52"/>
                  </a:lnTo>
                  <a:lnTo>
                    <a:pt x="381" y="59"/>
                  </a:lnTo>
                  <a:lnTo>
                    <a:pt x="396" y="59"/>
                  </a:lnTo>
                  <a:lnTo>
                    <a:pt x="403" y="66"/>
                  </a:lnTo>
                  <a:lnTo>
                    <a:pt x="418" y="74"/>
                  </a:lnTo>
                  <a:lnTo>
                    <a:pt x="425" y="81"/>
                  </a:lnTo>
                  <a:lnTo>
                    <a:pt x="433" y="81"/>
                  </a:lnTo>
                  <a:lnTo>
                    <a:pt x="447" y="88"/>
                  </a:lnTo>
                  <a:lnTo>
                    <a:pt x="455" y="96"/>
                  </a:lnTo>
                  <a:lnTo>
                    <a:pt x="462" y="103"/>
                  </a:lnTo>
                  <a:lnTo>
                    <a:pt x="469" y="110"/>
                  </a:lnTo>
                  <a:lnTo>
                    <a:pt x="484" y="118"/>
                  </a:lnTo>
                  <a:lnTo>
                    <a:pt x="491" y="125"/>
                  </a:lnTo>
                  <a:lnTo>
                    <a:pt x="499" y="125"/>
                  </a:lnTo>
                  <a:lnTo>
                    <a:pt x="506" y="132"/>
                  </a:lnTo>
                  <a:lnTo>
                    <a:pt x="521" y="140"/>
                  </a:lnTo>
                  <a:lnTo>
                    <a:pt x="528" y="147"/>
                  </a:lnTo>
                  <a:lnTo>
                    <a:pt x="535" y="154"/>
                  </a:lnTo>
                  <a:lnTo>
                    <a:pt x="543" y="169"/>
                  </a:lnTo>
                  <a:lnTo>
                    <a:pt x="550" y="176"/>
                  </a:lnTo>
                  <a:lnTo>
                    <a:pt x="557" y="184"/>
                  </a:lnTo>
                  <a:lnTo>
                    <a:pt x="565" y="191"/>
                  </a:lnTo>
                  <a:lnTo>
                    <a:pt x="572" y="198"/>
                  </a:lnTo>
                  <a:lnTo>
                    <a:pt x="579" y="206"/>
                  </a:lnTo>
                  <a:lnTo>
                    <a:pt x="587" y="213"/>
                  </a:lnTo>
                  <a:lnTo>
                    <a:pt x="594" y="220"/>
                  </a:lnTo>
                  <a:lnTo>
                    <a:pt x="601" y="235"/>
                  </a:lnTo>
                  <a:lnTo>
                    <a:pt x="609" y="242"/>
                  </a:lnTo>
                  <a:lnTo>
                    <a:pt x="616" y="250"/>
                  </a:lnTo>
                  <a:lnTo>
                    <a:pt x="623" y="257"/>
                  </a:lnTo>
                  <a:lnTo>
                    <a:pt x="631" y="272"/>
                  </a:lnTo>
                  <a:lnTo>
                    <a:pt x="638" y="279"/>
                  </a:lnTo>
                  <a:lnTo>
                    <a:pt x="645" y="287"/>
                  </a:lnTo>
                  <a:lnTo>
                    <a:pt x="653" y="294"/>
                  </a:lnTo>
                  <a:lnTo>
                    <a:pt x="660" y="309"/>
                  </a:lnTo>
                  <a:lnTo>
                    <a:pt x="660" y="316"/>
                  </a:lnTo>
                  <a:lnTo>
                    <a:pt x="667" y="323"/>
                  </a:lnTo>
                  <a:lnTo>
                    <a:pt x="675" y="338"/>
                  </a:lnTo>
                  <a:lnTo>
                    <a:pt x="682" y="345"/>
                  </a:lnTo>
                  <a:lnTo>
                    <a:pt x="682" y="360"/>
                  </a:lnTo>
                  <a:lnTo>
                    <a:pt x="689" y="367"/>
                  </a:lnTo>
                  <a:lnTo>
                    <a:pt x="697" y="375"/>
                  </a:lnTo>
                  <a:lnTo>
                    <a:pt x="697" y="389"/>
                  </a:lnTo>
                  <a:lnTo>
                    <a:pt x="704" y="397"/>
                  </a:lnTo>
                  <a:lnTo>
                    <a:pt x="704" y="411"/>
                  </a:lnTo>
                  <a:lnTo>
                    <a:pt x="711" y="419"/>
                  </a:lnTo>
                  <a:lnTo>
                    <a:pt x="711" y="433"/>
                  </a:lnTo>
                  <a:lnTo>
                    <a:pt x="719" y="441"/>
                  </a:lnTo>
                  <a:lnTo>
                    <a:pt x="719" y="448"/>
                  </a:lnTo>
                  <a:lnTo>
                    <a:pt x="726" y="463"/>
                  </a:lnTo>
                  <a:lnTo>
                    <a:pt x="726" y="470"/>
                  </a:lnTo>
                  <a:lnTo>
                    <a:pt x="733" y="485"/>
                  </a:lnTo>
                  <a:lnTo>
                    <a:pt x="733" y="492"/>
                  </a:lnTo>
                  <a:lnTo>
                    <a:pt x="733" y="507"/>
                  </a:lnTo>
                  <a:lnTo>
                    <a:pt x="741" y="514"/>
                  </a:lnTo>
                  <a:lnTo>
                    <a:pt x="741" y="529"/>
                  </a:lnTo>
                  <a:lnTo>
                    <a:pt x="741" y="543"/>
                  </a:lnTo>
                  <a:lnTo>
                    <a:pt x="741" y="551"/>
                  </a:lnTo>
                  <a:lnTo>
                    <a:pt x="748" y="565"/>
                  </a:lnTo>
                  <a:lnTo>
                    <a:pt x="748" y="573"/>
                  </a:lnTo>
                  <a:lnTo>
                    <a:pt x="748" y="587"/>
                  </a:lnTo>
                  <a:lnTo>
                    <a:pt x="748" y="595"/>
                  </a:lnTo>
                  <a:lnTo>
                    <a:pt x="748" y="609"/>
                  </a:lnTo>
                  <a:lnTo>
                    <a:pt x="748" y="617"/>
                  </a:lnTo>
                  <a:lnTo>
                    <a:pt x="748" y="631"/>
                  </a:lnTo>
                  <a:lnTo>
                    <a:pt x="748" y="639"/>
                  </a:lnTo>
                  <a:lnTo>
                    <a:pt x="748" y="653"/>
                  </a:lnTo>
                  <a:lnTo>
                    <a:pt x="748" y="661"/>
                  </a:lnTo>
                  <a:lnTo>
                    <a:pt x="748" y="675"/>
                  </a:lnTo>
                  <a:lnTo>
                    <a:pt x="748" y="690"/>
                  </a:lnTo>
                  <a:lnTo>
                    <a:pt x="748" y="697"/>
                  </a:lnTo>
                  <a:lnTo>
                    <a:pt x="748" y="712"/>
                  </a:lnTo>
                  <a:lnTo>
                    <a:pt x="748" y="719"/>
                  </a:lnTo>
                  <a:lnTo>
                    <a:pt x="741" y="734"/>
                  </a:lnTo>
                  <a:lnTo>
                    <a:pt x="741" y="741"/>
                  </a:lnTo>
                  <a:lnTo>
                    <a:pt x="741" y="756"/>
                  </a:lnTo>
                  <a:lnTo>
                    <a:pt x="741" y="763"/>
                  </a:lnTo>
                  <a:lnTo>
                    <a:pt x="733" y="778"/>
                  </a:lnTo>
                  <a:lnTo>
                    <a:pt x="733" y="785"/>
                  </a:lnTo>
                  <a:lnTo>
                    <a:pt x="733" y="800"/>
                  </a:lnTo>
                  <a:lnTo>
                    <a:pt x="726" y="807"/>
                  </a:lnTo>
                  <a:lnTo>
                    <a:pt x="726" y="822"/>
                  </a:lnTo>
                  <a:lnTo>
                    <a:pt x="719" y="829"/>
                  </a:lnTo>
                  <a:lnTo>
                    <a:pt x="719" y="844"/>
                  </a:lnTo>
                  <a:lnTo>
                    <a:pt x="711" y="851"/>
                  </a:lnTo>
                  <a:lnTo>
                    <a:pt x="711" y="866"/>
                  </a:lnTo>
                  <a:lnTo>
                    <a:pt x="704" y="873"/>
                  </a:lnTo>
                  <a:lnTo>
                    <a:pt x="704" y="888"/>
                  </a:lnTo>
                  <a:lnTo>
                    <a:pt x="697" y="896"/>
                  </a:lnTo>
                  <a:lnTo>
                    <a:pt x="697" y="903"/>
                  </a:lnTo>
                  <a:lnTo>
                    <a:pt x="689" y="918"/>
                  </a:lnTo>
                  <a:lnTo>
                    <a:pt x="682" y="925"/>
                  </a:lnTo>
                  <a:lnTo>
                    <a:pt x="682" y="940"/>
                  </a:lnTo>
                  <a:lnTo>
                    <a:pt x="675" y="947"/>
                  </a:lnTo>
                  <a:lnTo>
                    <a:pt x="667" y="954"/>
                  </a:lnTo>
                  <a:lnTo>
                    <a:pt x="660" y="969"/>
                  </a:lnTo>
                  <a:lnTo>
                    <a:pt x="660" y="976"/>
                  </a:lnTo>
                  <a:lnTo>
                    <a:pt x="653" y="984"/>
                  </a:lnTo>
                  <a:lnTo>
                    <a:pt x="645" y="998"/>
                  </a:lnTo>
                  <a:lnTo>
                    <a:pt x="638" y="1006"/>
                  </a:lnTo>
                  <a:lnTo>
                    <a:pt x="631" y="1013"/>
                  </a:lnTo>
                  <a:lnTo>
                    <a:pt x="623" y="1028"/>
                  </a:lnTo>
                  <a:lnTo>
                    <a:pt x="616" y="1035"/>
                  </a:lnTo>
                  <a:lnTo>
                    <a:pt x="609" y="1042"/>
                  </a:lnTo>
                  <a:lnTo>
                    <a:pt x="601" y="1050"/>
                  </a:lnTo>
                  <a:lnTo>
                    <a:pt x="594" y="1057"/>
                  </a:lnTo>
                  <a:lnTo>
                    <a:pt x="587" y="1072"/>
                  </a:lnTo>
                  <a:lnTo>
                    <a:pt x="579" y="1079"/>
                  </a:lnTo>
                  <a:lnTo>
                    <a:pt x="572" y="1086"/>
                  </a:lnTo>
                  <a:lnTo>
                    <a:pt x="565" y="1094"/>
                  </a:lnTo>
                  <a:lnTo>
                    <a:pt x="557" y="1101"/>
                  </a:lnTo>
                  <a:lnTo>
                    <a:pt x="550" y="1108"/>
                  </a:lnTo>
                  <a:lnTo>
                    <a:pt x="543" y="1116"/>
                  </a:lnTo>
                  <a:lnTo>
                    <a:pt x="535" y="1123"/>
                  </a:lnTo>
                  <a:lnTo>
                    <a:pt x="528" y="1130"/>
                  </a:lnTo>
                  <a:lnTo>
                    <a:pt x="521" y="1138"/>
                  </a:lnTo>
                  <a:lnTo>
                    <a:pt x="506" y="1145"/>
                  </a:lnTo>
                  <a:lnTo>
                    <a:pt x="499" y="1152"/>
                  </a:lnTo>
                  <a:lnTo>
                    <a:pt x="491" y="1160"/>
                  </a:lnTo>
                  <a:lnTo>
                    <a:pt x="484" y="1167"/>
                  </a:lnTo>
                  <a:lnTo>
                    <a:pt x="469" y="1174"/>
                  </a:lnTo>
                  <a:lnTo>
                    <a:pt x="462" y="1182"/>
                  </a:lnTo>
                  <a:lnTo>
                    <a:pt x="455" y="1189"/>
                  </a:lnTo>
                  <a:lnTo>
                    <a:pt x="447" y="1196"/>
                  </a:lnTo>
                  <a:lnTo>
                    <a:pt x="433" y="1196"/>
                  </a:lnTo>
                  <a:lnTo>
                    <a:pt x="425" y="1204"/>
                  </a:lnTo>
                  <a:lnTo>
                    <a:pt x="418" y="1211"/>
                  </a:lnTo>
                  <a:lnTo>
                    <a:pt x="403" y="1218"/>
                  </a:lnTo>
                  <a:lnTo>
                    <a:pt x="396" y="1218"/>
                  </a:lnTo>
                  <a:lnTo>
                    <a:pt x="381" y="1226"/>
                  </a:lnTo>
                  <a:lnTo>
                    <a:pt x="374" y="1233"/>
                  </a:lnTo>
                  <a:lnTo>
                    <a:pt x="367" y="1233"/>
                  </a:lnTo>
                  <a:lnTo>
                    <a:pt x="352" y="1240"/>
                  </a:lnTo>
                  <a:lnTo>
                    <a:pt x="345" y="1248"/>
                  </a:lnTo>
                  <a:lnTo>
                    <a:pt x="330" y="1248"/>
                  </a:lnTo>
                  <a:lnTo>
                    <a:pt x="323" y="1255"/>
                  </a:lnTo>
                  <a:lnTo>
                    <a:pt x="308" y="1255"/>
                  </a:lnTo>
                  <a:lnTo>
                    <a:pt x="301" y="1262"/>
                  </a:lnTo>
                  <a:lnTo>
                    <a:pt x="286" y="1262"/>
                  </a:lnTo>
                  <a:lnTo>
                    <a:pt x="279" y="1270"/>
                  </a:lnTo>
                  <a:lnTo>
                    <a:pt x="264" y="1270"/>
                  </a:lnTo>
                  <a:lnTo>
                    <a:pt x="257" y="1270"/>
                  </a:lnTo>
                  <a:lnTo>
                    <a:pt x="242" y="1277"/>
                  </a:lnTo>
                  <a:lnTo>
                    <a:pt x="235" y="1277"/>
                  </a:lnTo>
                  <a:lnTo>
                    <a:pt x="220" y="1277"/>
                  </a:lnTo>
                  <a:lnTo>
                    <a:pt x="213" y="1284"/>
                  </a:lnTo>
                  <a:lnTo>
                    <a:pt x="198" y="1284"/>
                  </a:lnTo>
                  <a:lnTo>
                    <a:pt x="191" y="1284"/>
                  </a:lnTo>
                  <a:lnTo>
                    <a:pt x="176" y="1284"/>
                  </a:lnTo>
                  <a:lnTo>
                    <a:pt x="169" y="1292"/>
                  </a:lnTo>
                  <a:lnTo>
                    <a:pt x="154" y="1292"/>
                  </a:lnTo>
                  <a:lnTo>
                    <a:pt x="147" y="1292"/>
                  </a:lnTo>
                  <a:lnTo>
                    <a:pt x="132" y="1292"/>
                  </a:lnTo>
                  <a:lnTo>
                    <a:pt x="125" y="1292"/>
                  </a:lnTo>
                  <a:lnTo>
                    <a:pt x="110" y="1292"/>
                  </a:lnTo>
                  <a:lnTo>
                    <a:pt x="103" y="1292"/>
                  </a:lnTo>
                  <a:lnTo>
                    <a:pt x="88" y="1292"/>
                  </a:lnTo>
                  <a:lnTo>
                    <a:pt x="73" y="1292"/>
                  </a:lnTo>
                  <a:lnTo>
                    <a:pt x="66" y="1292"/>
                  </a:lnTo>
                  <a:lnTo>
                    <a:pt x="51" y="1292"/>
                  </a:lnTo>
                  <a:lnTo>
                    <a:pt x="44" y="1292"/>
                  </a:lnTo>
                  <a:lnTo>
                    <a:pt x="29" y="1292"/>
                  </a:lnTo>
                  <a:lnTo>
                    <a:pt x="22" y="1284"/>
                  </a:lnTo>
                  <a:lnTo>
                    <a:pt x="7" y="1284"/>
                  </a:lnTo>
                  <a:lnTo>
                    <a:pt x="0" y="1284"/>
                  </a:lnTo>
                  <a:lnTo>
                    <a:pt x="103" y="6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3" name="Freeform 13"/>
            <p:cNvSpPr>
              <a:spLocks/>
            </p:cNvSpPr>
            <p:nvPr/>
          </p:nvSpPr>
          <p:spPr bwMode="auto">
            <a:xfrm>
              <a:off x="2853" y="1885"/>
              <a:ext cx="159" cy="904"/>
            </a:xfrm>
            <a:custGeom>
              <a:avLst/>
              <a:gdLst/>
              <a:ahLst/>
              <a:cxnLst>
                <a:cxn ang="0">
                  <a:pos x="117" y="7"/>
                </a:cxn>
                <a:cxn ang="0">
                  <a:pos x="110" y="7"/>
                </a:cxn>
                <a:cxn ang="0">
                  <a:pos x="95" y="7"/>
                </a:cxn>
                <a:cxn ang="0">
                  <a:pos x="88" y="7"/>
                </a:cxn>
                <a:cxn ang="0">
                  <a:pos x="73" y="0"/>
                </a:cxn>
                <a:cxn ang="0">
                  <a:pos x="66" y="0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7" y="0"/>
                </a:cxn>
                <a:cxn ang="0">
                  <a:pos x="0" y="646"/>
                </a:cxn>
                <a:cxn ang="0">
                  <a:pos x="117" y="7"/>
                </a:cxn>
              </a:cxnLst>
              <a:rect l="0" t="0" r="r" b="b"/>
              <a:pathLst>
                <a:path w="117" h="646">
                  <a:moveTo>
                    <a:pt x="117" y="7"/>
                  </a:moveTo>
                  <a:lnTo>
                    <a:pt x="110" y="7"/>
                  </a:lnTo>
                  <a:lnTo>
                    <a:pt x="95" y="7"/>
                  </a:lnTo>
                  <a:lnTo>
                    <a:pt x="88" y="7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646"/>
                  </a:lnTo>
                  <a:lnTo>
                    <a:pt x="117" y="7"/>
                  </a:lnTo>
                  <a:close/>
                </a:path>
              </a:pathLst>
            </a:custGeom>
            <a:gradFill rotWithShape="1">
              <a:gsLst>
                <a:gs pos="0">
                  <a:srgbClr val="000066"/>
                </a:gs>
                <a:gs pos="100000">
                  <a:srgbClr val="000066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11176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4" name="Freeform 14"/>
            <p:cNvSpPr>
              <a:spLocks/>
            </p:cNvSpPr>
            <p:nvPr/>
          </p:nvSpPr>
          <p:spPr bwMode="auto">
            <a:xfrm>
              <a:off x="2853" y="1885"/>
              <a:ext cx="159" cy="904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7" y="0"/>
                </a:cxn>
                <a:cxn ang="0">
                  <a:pos x="22" y="0"/>
                </a:cxn>
                <a:cxn ang="0">
                  <a:pos x="29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8" y="7"/>
                </a:cxn>
                <a:cxn ang="0">
                  <a:pos x="95" y="7"/>
                </a:cxn>
                <a:cxn ang="0">
                  <a:pos x="110" y="7"/>
                </a:cxn>
                <a:cxn ang="0">
                  <a:pos x="117" y="7"/>
                </a:cxn>
                <a:cxn ang="0">
                  <a:pos x="0" y="646"/>
                </a:cxn>
              </a:cxnLst>
              <a:rect l="0" t="0" r="r" b="b"/>
              <a:pathLst>
                <a:path w="117" h="646">
                  <a:moveTo>
                    <a:pt x="0" y="646"/>
                  </a:moveTo>
                  <a:lnTo>
                    <a:pt x="7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8" y="7"/>
                  </a:lnTo>
                  <a:lnTo>
                    <a:pt x="95" y="7"/>
                  </a:lnTo>
                  <a:lnTo>
                    <a:pt x="110" y="7"/>
                  </a:lnTo>
                  <a:lnTo>
                    <a:pt x="117" y="7"/>
                  </a:lnTo>
                  <a:lnTo>
                    <a:pt x="0" y="646"/>
                  </a:lnTo>
                </a:path>
              </a:pathLst>
            </a:custGeom>
            <a:noFill/>
            <a:ln w="1117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5" name="Freeform 15"/>
            <p:cNvSpPr>
              <a:spLocks/>
            </p:cNvSpPr>
            <p:nvPr/>
          </p:nvSpPr>
          <p:spPr bwMode="auto">
            <a:xfrm>
              <a:off x="2463" y="1885"/>
              <a:ext cx="400" cy="904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287" y="0"/>
                </a:cxn>
                <a:cxn ang="0">
                  <a:pos x="272" y="0"/>
                </a:cxn>
                <a:cxn ang="0">
                  <a:pos x="257" y="0"/>
                </a:cxn>
                <a:cxn ang="0">
                  <a:pos x="250" y="0"/>
                </a:cxn>
                <a:cxn ang="0">
                  <a:pos x="235" y="0"/>
                </a:cxn>
                <a:cxn ang="0">
                  <a:pos x="228" y="0"/>
                </a:cxn>
                <a:cxn ang="0">
                  <a:pos x="213" y="0"/>
                </a:cxn>
                <a:cxn ang="0">
                  <a:pos x="206" y="0"/>
                </a:cxn>
                <a:cxn ang="0">
                  <a:pos x="191" y="7"/>
                </a:cxn>
                <a:cxn ang="0">
                  <a:pos x="184" y="7"/>
                </a:cxn>
                <a:cxn ang="0">
                  <a:pos x="169" y="7"/>
                </a:cxn>
                <a:cxn ang="0">
                  <a:pos x="162" y="7"/>
                </a:cxn>
                <a:cxn ang="0">
                  <a:pos x="147" y="15"/>
                </a:cxn>
                <a:cxn ang="0">
                  <a:pos x="140" y="15"/>
                </a:cxn>
                <a:cxn ang="0">
                  <a:pos x="125" y="15"/>
                </a:cxn>
                <a:cxn ang="0">
                  <a:pos x="118" y="22"/>
                </a:cxn>
                <a:cxn ang="0">
                  <a:pos x="103" y="22"/>
                </a:cxn>
                <a:cxn ang="0">
                  <a:pos x="96" y="29"/>
                </a:cxn>
                <a:cxn ang="0">
                  <a:pos x="81" y="29"/>
                </a:cxn>
                <a:cxn ang="0">
                  <a:pos x="74" y="37"/>
                </a:cxn>
                <a:cxn ang="0">
                  <a:pos x="59" y="37"/>
                </a:cxn>
                <a:cxn ang="0">
                  <a:pos x="52" y="44"/>
                </a:cxn>
                <a:cxn ang="0">
                  <a:pos x="37" y="44"/>
                </a:cxn>
                <a:cxn ang="0">
                  <a:pos x="30" y="51"/>
                </a:cxn>
                <a:cxn ang="0">
                  <a:pos x="15" y="51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287" y="646"/>
                </a:cxn>
                <a:cxn ang="0">
                  <a:pos x="294" y="0"/>
                </a:cxn>
              </a:cxnLst>
              <a:rect l="0" t="0" r="r" b="b"/>
              <a:pathLst>
                <a:path w="294" h="646">
                  <a:moveTo>
                    <a:pt x="294" y="0"/>
                  </a:moveTo>
                  <a:lnTo>
                    <a:pt x="287" y="0"/>
                  </a:lnTo>
                  <a:lnTo>
                    <a:pt x="272" y="0"/>
                  </a:lnTo>
                  <a:lnTo>
                    <a:pt x="257" y="0"/>
                  </a:lnTo>
                  <a:lnTo>
                    <a:pt x="250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13" y="0"/>
                  </a:lnTo>
                  <a:lnTo>
                    <a:pt x="206" y="0"/>
                  </a:lnTo>
                  <a:lnTo>
                    <a:pt x="191" y="7"/>
                  </a:lnTo>
                  <a:lnTo>
                    <a:pt x="184" y="7"/>
                  </a:lnTo>
                  <a:lnTo>
                    <a:pt x="169" y="7"/>
                  </a:lnTo>
                  <a:lnTo>
                    <a:pt x="162" y="7"/>
                  </a:lnTo>
                  <a:lnTo>
                    <a:pt x="147" y="15"/>
                  </a:lnTo>
                  <a:lnTo>
                    <a:pt x="140" y="15"/>
                  </a:lnTo>
                  <a:lnTo>
                    <a:pt x="125" y="15"/>
                  </a:lnTo>
                  <a:lnTo>
                    <a:pt x="118" y="22"/>
                  </a:lnTo>
                  <a:lnTo>
                    <a:pt x="103" y="22"/>
                  </a:lnTo>
                  <a:lnTo>
                    <a:pt x="96" y="29"/>
                  </a:lnTo>
                  <a:lnTo>
                    <a:pt x="81" y="29"/>
                  </a:lnTo>
                  <a:lnTo>
                    <a:pt x="74" y="37"/>
                  </a:lnTo>
                  <a:lnTo>
                    <a:pt x="59" y="37"/>
                  </a:lnTo>
                  <a:lnTo>
                    <a:pt x="52" y="44"/>
                  </a:lnTo>
                  <a:lnTo>
                    <a:pt x="37" y="44"/>
                  </a:lnTo>
                  <a:lnTo>
                    <a:pt x="30" y="51"/>
                  </a:lnTo>
                  <a:lnTo>
                    <a:pt x="15" y="51"/>
                  </a:lnTo>
                  <a:lnTo>
                    <a:pt x="8" y="59"/>
                  </a:lnTo>
                  <a:lnTo>
                    <a:pt x="0" y="66"/>
                  </a:lnTo>
                  <a:lnTo>
                    <a:pt x="287" y="646"/>
                  </a:lnTo>
                  <a:lnTo>
                    <a:pt x="29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>
                    <a:gamma/>
                    <a:shade val="46275"/>
                    <a:invGamma/>
                  </a:srgbClr>
                </a:gs>
                <a:gs pos="100000">
                  <a:srgbClr val="0000CC"/>
                </a:gs>
              </a:gsLst>
              <a:lin ang="18900000" scaled="1"/>
            </a:gradFill>
            <a:ln w="11176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6" name="Freeform 16"/>
            <p:cNvSpPr>
              <a:spLocks/>
            </p:cNvSpPr>
            <p:nvPr/>
          </p:nvSpPr>
          <p:spPr bwMode="auto">
            <a:xfrm>
              <a:off x="2463" y="1885"/>
              <a:ext cx="400" cy="904"/>
            </a:xfrm>
            <a:custGeom>
              <a:avLst/>
              <a:gdLst/>
              <a:ahLst/>
              <a:cxnLst>
                <a:cxn ang="0">
                  <a:pos x="287" y="646"/>
                </a:cxn>
                <a:cxn ang="0">
                  <a:pos x="0" y="66"/>
                </a:cxn>
                <a:cxn ang="0">
                  <a:pos x="8" y="59"/>
                </a:cxn>
                <a:cxn ang="0">
                  <a:pos x="15" y="51"/>
                </a:cxn>
                <a:cxn ang="0">
                  <a:pos x="30" y="51"/>
                </a:cxn>
                <a:cxn ang="0">
                  <a:pos x="37" y="44"/>
                </a:cxn>
                <a:cxn ang="0">
                  <a:pos x="52" y="44"/>
                </a:cxn>
                <a:cxn ang="0">
                  <a:pos x="59" y="37"/>
                </a:cxn>
                <a:cxn ang="0">
                  <a:pos x="74" y="37"/>
                </a:cxn>
                <a:cxn ang="0">
                  <a:pos x="81" y="29"/>
                </a:cxn>
                <a:cxn ang="0">
                  <a:pos x="96" y="29"/>
                </a:cxn>
                <a:cxn ang="0">
                  <a:pos x="103" y="22"/>
                </a:cxn>
                <a:cxn ang="0">
                  <a:pos x="118" y="22"/>
                </a:cxn>
                <a:cxn ang="0">
                  <a:pos x="125" y="15"/>
                </a:cxn>
                <a:cxn ang="0">
                  <a:pos x="140" y="15"/>
                </a:cxn>
                <a:cxn ang="0">
                  <a:pos x="147" y="15"/>
                </a:cxn>
                <a:cxn ang="0">
                  <a:pos x="162" y="7"/>
                </a:cxn>
                <a:cxn ang="0">
                  <a:pos x="169" y="7"/>
                </a:cxn>
                <a:cxn ang="0">
                  <a:pos x="184" y="7"/>
                </a:cxn>
                <a:cxn ang="0">
                  <a:pos x="191" y="7"/>
                </a:cxn>
                <a:cxn ang="0">
                  <a:pos x="206" y="0"/>
                </a:cxn>
                <a:cxn ang="0">
                  <a:pos x="213" y="0"/>
                </a:cxn>
                <a:cxn ang="0">
                  <a:pos x="228" y="0"/>
                </a:cxn>
                <a:cxn ang="0">
                  <a:pos x="235" y="0"/>
                </a:cxn>
                <a:cxn ang="0">
                  <a:pos x="250" y="0"/>
                </a:cxn>
                <a:cxn ang="0">
                  <a:pos x="257" y="0"/>
                </a:cxn>
                <a:cxn ang="0">
                  <a:pos x="272" y="0"/>
                </a:cxn>
                <a:cxn ang="0">
                  <a:pos x="287" y="0"/>
                </a:cxn>
                <a:cxn ang="0">
                  <a:pos x="294" y="0"/>
                </a:cxn>
                <a:cxn ang="0">
                  <a:pos x="287" y="646"/>
                </a:cxn>
              </a:cxnLst>
              <a:rect l="0" t="0" r="r" b="b"/>
              <a:pathLst>
                <a:path w="294" h="646">
                  <a:moveTo>
                    <a:pt x="287" y="646"/>
                  </a:moveTo>
                  <a:lnTo>
                    <a:pt x="0" y="66"/>
                  </a:lnTo>
                  <a:lnTo>
                    <a:pt x="8" y="59"/>
                  </a:lnTo>
                  <a:lnTo>
                    <a:pt x="15" y="51"/>
                  </a:lnTo>
                  <a:lnTo>
                    <a:pt x="30" y="51"/>
                  </a:lnTo>
                  <a:lnTo>
                    <a:pt x="37" y="44"/>
                  </a:lnTo>
                  <a:lnTo>
                    <a:pt x="52" y="44"/>
                  </a:lnTo>
                  <a:lnTo>
                    <a:pt x="59" y="37"/>
                  </a:lnTo>
                  <a:lnTo>
                    <a:pt x="74" y="37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03" y="22"/>
                  </a:lnTo>
                  <a:lnTo>
                    <a:pt x="118" y="22"/>
                  </a:lnTo>
                  <a:lnTo>
                    <a:pt x="125" y="15"/>
                  </a:lnTo>
                  <a:lnTo>
                    <a:pt x="140" y="15"/>
                  </a:lnTo>
                  <a:lnTo>
                    <a:pt x="147" y="15"/>
                  </a:lnTo>
                  <a:lnTo>
                    <a:pt x="162" y="7"/>
                  </a:lnTo>
                  <a:lnTo>
                    <a:pt x="169" y="7"/>
                  </a:lnTo>
                  <a:lnTo>
                    <a:pt x="184" y="7"/>
                  </a:lnTo>
                  <a:lnTo>
                    <a:pt x="191" y="7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28" y="0"/>
                  </a:lnTo>
                  <a:lnTo>
                    <a:pt x="235" y="0"/>
                  </a:lnTo>
                  <a:lnTo>
                    <a:pt x="250" y="0"/>
                  </a:lnTo>
                  <a:lnTo>
                    <a:pt x="257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287" y="6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7" name="Freeform 17"/>
            <p:cNvSpPr>
              <a:spLocks/>
            </p:cNvSpPr>
            <p:nvPr/>
          </p:nvSpPr>
          <p:spPr bwMode="auto">
            <a:xfrm>
              <a:off x="2184" y="1978"/>
              <a:ext cx="669" cy="811"/>
            </a:xfrm>
            <a:custGeom>
              <a:avLst/>
              <a:gdLst/>
              <a:ahLst/>
              <a:cxnLst>
                <a:cxn ang="0">
                  <a:pos x="492" y="580"/>
                </a:cxn>
                <a:cxn ang="0">
                  <a:pos x="0" y="154"/>
                </a:cxn>
                <a:cxn ang="0">
                  <a:pos x="7" y="147"/>
                </a:cxn>
                <a:cxn ang="0">
                  <a:pos x="15" y="139"/>
                </a:cxn>
                <a:cxn ang="0">
                  <a:pos x="22" y="132"/>
                </a:cxn>
                <a:cxn ang="0">
                  <a:pos x="29" y="125"/>
                </a:cxn>
                <a:cxn ang="0">
                  <a:pos x="37" y="117"/>
                </a:cxn>
                <a:cxn ang="0">
                  <a:pos x="44" y="110"/>
                </a:cxn>
                <a:cxn ang="0">
                  <a:pos x="51" y="95"/>
                </a:cxn>
                <a:cxn ang="0">
                  <a:pos x="59" y="88"/>
                </a:cxn>
                <a:cxn ang="0">
                  <a:pos x="66" y="81"/>
                </a:cxn>
                <a:cxn ang="0">
                  <a:pos x="81" y="73"/>
                </a:cxn>
                <a:cxn ang="0">
                  <a:pos x="88" y="66"/>
                </a:cxn>
                <a:cxn ang="0">
                  <a:pos x="95" y="66"/>
                </a:cxn>
                <a:cxn ang="0">
                  <a:pos x="103" y="59"/>
                </a:cxn>
                <a:cxn ang="0">
                  <a:pos x="117" y="51"/>
                </a:cxn>
                <a:cxn ang="0">
                  <a:pos x="125" y="44"/>
                </a:cxn>
                <a:cxn ang="0">
                  <a:pos x="132" y="37"/>
                </a:cxn>
                <a:cxn ang="0">
                  <a:pos x="139" y="29"/>
                </a:cxn>
                <a:cxn ang="0">
                  <a:pos x="154" y="22"/>
                </a:cxn>
                <a:cxn ang="0">
                  <a:pos x="161" y="22"/>
                </a:cxn>
                <a:cxn ang="0">
                  <a:pos x="169" y="15"/>
                </a:cxn>
                <a:cxn ang="0">
                  <a:pos x="183" y="7"/>
                </a:cxn>
                <a:cxn ang="0">
                  <a:pos x="191" y="0"/>
                </a:cxn>
                <a:cxn ang="0">
                  <a:pos x="205" y="0"/>
                </a:cxn>
                <a:cxn ang="0">
                  <a:pos x="492" y="580"/>
                </a:cxn>
              </a:cxnLst>
              <a:rect l="0" t="0" r="r" b="b"/>
              <a:pathLst>
                <a:path w="492" h="580">
                  <a:moveTo>
                    <a:pt x="492" y="580"/>
                  </a:moveTo>
                  <a:lnTo>
                    <a:pt x="0" y="154"/>
                  </a:lnTo>
                  <a:lnTo>
                    <a:pt x="7" y="147"/>
                  </a:lnTo>
                  <a:lnTo>
                    <a:pt x="15" y="139"/>
                  </a:lnTo>
                  <a:lnTo>
                    <a:pt x="22" y="132"/>
                  </a:lnTo>
                  <a:lnTo>
                    <a:pt x="29" y="125"/>
                  </a:lnTo>
                  <a:lnTo>
                    <a:pt x="37" y="117"/>
                  </a:lnTo>
                  <a:lnTo>
                    <a:pt x="44" y="110"/>
                  </a:lnTo>
                  <a:lnTo>
                    <a:pt x="51" y="95"/>
                  </a:lnTo>
                  <a:lnTo>
                    <a:pt x="59" y="88"/>
                  </a:lnTo>
                  <a:lnTo>
                    <a:pt x="66" y="81"/>
                  </a:lnTo>
                  <a:lnTo>
                    <a:pt x="81" y="73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103" y="59"/>
                  </a:lnTo>
                  <a:lnTo>
                    <a:pt x="117" y="51"/>
                  </a:lnTo>
                  <a:lnTo>
                    <a:pt x="125" y="44"/>
                  </a:lnTo>
                  <a:lnTo>
                    <a:pt x="132" y="37"/>
                  </a:lnTo>
                  <a:lnTo>
                    <a:pt x="139" y="29"/>
                  </a:lnTo>
                  <a:lnTo>
                    <a:pt x="154" y="22"/>
                  </a:lnTo>
                  <a:lnTo>
                    <a:pt x="161" y="22"/>
                  </a:lnTo>
                  <a:lnTo>
                    <a:pt x="169" y="15"/>
                  </a:lnTo>
                  <a:lnTo>
                    <a:pt x="183" y="7"/>
                  </a:lnTo>
                  <a:lnTo>
                    <a:pt x="191" y="0"/>
                  </a:lnTo>
                  <a:lnTo>
                    <a:pt x="205" y="0"/>
                  </a:lnTo>
                  <a:lnTo>
                    <a:pt x="492" y="580"/>
                  </a:lnTo>
                  <a:close/>
                </a:path>
              </a:pathLst>
            </a:custGeom>
            <a:gradFill rotWithShape="1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100000">
                  <a:srgbClr val="000099"/>
                </a:gs>
              </a:gsLst>
              <a:lin ang="18900000" scaled="1"/>
            </a:gradFill>
            <a:ln w="11176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8" name="Freeform 18"/>
            <p:cNvSpPr>
              <a:spLocks/>
            </p:cNvSpPr>
            <p:nvPr/>
          </p:nvSpPr>
          <p:spPr bwMode="auto">
            <a:xfrm>
              <a:off x="2184" y="1978"/>
              <a:ext cx="669" cy="811"/>
            </a:xfrm>
            <a:custGeom>
              <a:avLst/>
              <a:gdLst/>
              <a:ahLst/>
              <a:cxnLst>
                <a:cxn ang="0">
                  <a:pos x="492" y="580"/>
                </a:cxn>
                <a:cxn ang="0">
                  <a:pos x="0" y="154"/>
                </a:cxn>
                <a:cxn ang="0">
                  <a:pos x="7" y="147"/>
                </a:cxn>
                <a:cxn ang="0">
                  <a:pos x="15" y="139"/>
                </a:cxn>
                <a:cxn ang="0">
                  <a:pos x="22" y="132"/>
                </a:cxn>
                <a:cxn ang="0">
                  <a:pos x="29" y="125"/>
                </a:cxn>
                <a:cxn ang="0">
                  <a:pos x="37" y="117"/>
                </a:cxn>
                <a:cxn ang="0">
                  <a:pos x="44" y="110"/>
                </a:cxn>
                <a:cxn ang="0">
                  <a:pos x="51" y="95"/>
                </a:cxn>
                <a:cxn ang="0">
                  <a:pos x="59" y="88"/>
                </a:cxn>
                <a:cxn ang="0">
                  <a:pos x="66" y="81"/>
                </a:cxn>
                <a:cxn ang="0">
                  <a:pos x="81" y="73"/>
                </a:cxn>
                <a:cxn ang="0">
                  <a:pos x="88" y="66"/>
                </a:cxn>
                <a:cxn ang="0">
                  <a:pos x="95" y="66"/>
                </a:cxn>
                <a:cxn ang="0">
                  <a:pos x="103" y="59"/>
                </a:cxn>
                <a:cxn ang="0">
                  <a:pos x="117" y="51"/>
                </a:cxn>
                <a:cxn ang="0">
                  <a:pos x="125" y="44"/>
                </a:cxn>
                <a:cxn ang="0">
                  <a:pos x="132" y="37"/>
                </a:cxn>
                <a:cxn ang="0">
                  <a:pos x="139" y="29"/>
                </a:cxn>
                <a:cxn ang="0">
                  <a:pos x="154" y="22"/>
                </a:cxn>
                <a:cxn ang="0">
                  <a:pos x="161" y="22"/>
                </a:cxn>
                <a:cxn ang="0">
                  <a:pos x="169" y="15"/>
                </a:cxn>
                <a:cxn ang="0">
                  <a:pos x="183" y="7"/>
                </a:cxn>
                <a:cxn ang="0">
                  <a:pos x="191" y="0"/>
                </a:cxn>
                <a:cxn ang="0">
                  <a:pos x="205" y="0"/>
                </a:cxn>
                <a:cxn ang="0">
                  <a:pos x="492" y="580"/>
                </a:cxn>
              </a:cxnLst>
              <a:rect l="0" t="0" r="r" b="b"/>
              <a:pathLst>
                <a:path w="492" h="580">
                  <a:moveTo>
                    <a:pt x="492" y="580"/>
                  </a:moveTo>
                  <a:lnTo>
                    <a:pt x="0" y="154"/>
                  </a:lnTo>
                  <a:lnTo>
                    <a:pt x="7" y="147"/>
                  </a:lnTo>
                  <a:lnTo>
                    <a:pt x="15" y="139"/>
                  </a:lnTo>
                  <a:lnTo>
                    <a:pt x="22" y="132"/>
                  </a:lnTo>
                  <a:lnTo>
                    <a:pt x="29" y="125"/>
                  </a:lnTo>
                  <a:lnTo>
                    <a:pt x="37" y="117"/>
                  </a:lnTo>
                  <a:lnTo>
                    <a:pt x="44" y="110"/>
                  </a:lnTo>
                  <a:lnTo>
                    <a:pt x="51" y="95"/>
                  </a:lnTo>
                  <a:lnTo>
                    <a:pt x="59" y="88"/>
                  </a:lnTo>
                  <a:lnTo>
                    <a:pt x="66" y="81"/>
                  </a:lnTo>
                  <a:lnTo>
                    <a:pt x="81" y="73"/>
                  </a:lnTo>
                  <a:lnTo>
                    <a:pt x="88" y="66"/>
                  </a:lnTo>
                  <a:lnTo>
                    <a:pt x="95" y="66"/>
                  </a:lnTo>
                  <a:lnTo>
                    <a:pt x="103" y="59"/>
                  </a:lnTo>
                  <a:lnTo>
                    <a:pt x="117" y="51"/>
                  </a:lnTo>
                  <a:lnTo>
                    <a:pt x="125" y="44"/>
                  </a:lnTo>
                  <a:lnTo>
                    <a:pt x="132" y="37"/>
                  </a:lnTo>
                  <a:lnTo>
                    <a:pt x="139" y="29"/>
                  </a:lnTo>
                  <a:lnTo>
                    <a:pt x="154" y="22"/>
                  </a:lnTo>
                  <a:lnTo>
                    <a:pt x="161" y="22"/>
                  </a:lnTo>
                  <a:lnTo>
                    <a:pt x="169" y="15"/>
                  </a:lnTo>
                  <a:lnTo>
                    <a:pt x="183" y="7"/>
                  </a:lnTo>
                  <a:lnTo>
                    <a:pt x="191" y="0"/>
                  </a:lnTo>
                  <a:lnTo>
                    <a:pt x="205" y="0"/>
                  </a:lnTo>
                  <a:lnTo>
                    <a:pt x="492" y="580"/>
                  </a:lnTo>
                </a:path>
              </a:pathLst>
            </a:custGeom>
            <a:noFill/>
            <a:ln w="11176">
              <a:solidFill>
                <a:srgbClr val="0000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39" name="Freeform 19"/>
            <p:cNvSpPr>
              <a:spLocks/>
            </p:cNvSpPr>
            <p:nvPr/>
          </p:nvSpPr>
          <p:spPr bwMode="auto">
            <a:xfrm>
              <a:off x="2085" y="2193"/>
              <a:ext cx="768" cy="596"/>
            </a:xfrm>
            <a:custGeom>
              <a:avLst/>
              <a:gdLst/>
              <a:ahLst/>
              <a:cxnLst>
                <a:cxn ang="0">
                  <a:pos x="565" y="426"/>
                </a:cxn>
                <a:cxn ang="0">
                  <a:pos x="0" y="103"/>
                </a:cxn>
                <a:cxn ang="0">
                  <a:pos x="0" y="96"/>
                </a:cxn>
                <a:cxn ang="0">
                  <a:pos x="7" y="81"/>
                </a:cxn>
                <a:cxn ang="0">
                  <a:pos x="14" y="74"/>
                </a:cxn>
                <a:cxn ang="0">
                  <a:pos x="22" y="66"/>
                </a:cxn>
                <a:cxn ang="0">
                  <a:pos x="29" y="59"/>
                </a:cxn>
                <a:cxn ang="0">
                  <a:pos x="36" y="44"/>
                </a:cxn>
                <a:cxn ang="0">
                  <a:pos x="44" y="37"/>
                </a:cxn>
                <a:cxn ang="0">
                  <a:pos x="51" y="29"/>
                </a:cxn>
                <a:cxn ang="0">
                  <a:pos x="58" y="22"/>
                </a:cxn>
                <a:cxn ang="0">
                  <a:pos x="66" y="7"/>
                </a:cxn>
                <a:cxn ang="0">
                  <a:pos x="73" y="0"/>
                </a:cxn>
                <a:cxn ang="0">
                  <a:pos x="565" y="426"/>
                </a:cxn>
              </a:cxnLst>
              <a:rect l="0" t="0" r="r" b="b"/>
              <a:pathLst>
                <a:path w="565" h="426">
                  <a:moveTo>
                    <a:pt x="565" y="426"/>
                  </a:moveTo>
                  <a:lnTo>
                    <a:pt x="0" y="103"/>
                  </a:lnTo>
                  <a:lnTo>
                    <a:pt x="0" y="96"/>
                  </a:lnTo>
                  <a:lnTo>
                    <a:pt x="7" y="81"/>
                  </a:lnTo>
                  <a:lnTo>
                    <a:pt x="14" y="74"/>
                  </a:lnTo>
                  <a:lnTo>
                    <a:pt x="22" y="66"/>
                  </a:lnTo>
                  <a:lnTo>
                    <a:pt x="29" y="59"/>
                  </a:lnTo>
                  <a:lnTo>
                    <a:pt x="36" y="44"/>
                  </a:lnTo>
                  <a:lnTo>
                    <a:pt x="44" y="37"/>
                  </a:lnTo>
                  <a:lnTo>
                    <a:pt x="51" y="29"/>
                  </a:lnTo>
                  <a:lnTo>
                    <a:pt x="58" y="22"/>
                  </a:lnTo>
                  <a:lnTo>
                    <a:pt x="66" y="7"/>
                  </a:lnTo>
                  <a:lnTo>
                    <a:pt x="73" y="0"/>
                  </a:lnTo>
                  <a:lnTo>
                    <a:pt x="565" y="426"/>
                  </a:lnTo>
                  <a:close/>
                </a:path>
              </a:pathLst>
            </a:custGeom>
            <a:solidFill>
              <a:srgbClr val="003399"/>
            </a:solidFill>
            <a:ln w="11176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40" name="Freeform 20"/>
            <p:cNvSpPr>
              <a:spLocks/>
            </p:cNvSpPr>
            <p:nvPr/>
          </p:nvSpPr>
          <p:spPr bwMode="auto">
            <a:xfrm>
              <a:off x="2085" y="2193"/>
              <a:ext cx="768" cy="596"/>
            </a:xfrm>
            <a:custGeom>
              <a:avLst/>
              <a:gdLst/>
              <a:ahLst/>
              <a:cxnLst>
                <a:cxn ang="0">
                  <a:pos x="565" y="426"/>
                </a:cxn>
                <a:cxn ang="0">
                  <a:pos x="0" y="103"/>
                </a:cxn>
                <a:cxn ang="0">
                  <a:pos x="0" y="96"/>
                </a:cxn>
                <a:cxn ang="0">
                  <a:pos x="7" y="81"/>
                </a:cxn>
                <a:cxn ang="0">
                  <a:pos x="14" y="74"/>
                </a:cxn>
                <a:cxn ang="0">
                  <a:pos x="22" y="66"/>
                </a:cxn>
                <a:cxn ang="0">
                  <a:pos x="29" y="59"/>
                </a:cxn>
                <a:cxn ang="0">
                  <a:pos x="36" y="44"/>
                </a:cxn>
                <a:cxn ang="0">
                  <a:pos x="44" y="37"/>
                </a:cxn>
                <a:cxn ang="0">
                  <a:pos x="51" y="29"/>
                </a:cxn>
                <a:cxn ang="0">
                  <a:pos x="58" y="22"/>
                </a:cxn>
                <a:cxn ang="0">
                  <a:pos x="66" y="7"/>
                </a:cxn>
                <a:cxn ang="0">
                  <a:pos x="73" y="0"/>
                </a:cxn>
                <a:cxn ang="0">
                  <a:pos x="565" y="426"/>
                </a:cxn>
              </a:cxnLst>
              <a:rect l="0" t="0" r="r" b="b"/>
              <a:pathLst>
                <a:path w="565" h="426">
                  <a:moveTo>
                    <a:pt x="565" y="426"/>
                  </a:moveTo>
                  <a:lnTo>
                    <a:pt x="0" y="103"/>
                  </a:lnTo>
                  <a:lnTo>
                    <a:pt x="0" y="96"/>
                  </a:lnTo>
                  <a:lnTo>
                    <a:pt x="7" y="81"/>
                  </a:lnTo>
                  <a:lnTo>
                    <a:pt x="14" y="74"/>
                  </a:lnTo>
                  <a:lnTo>
                    <a:pt x="22" y="66"/>
                  </a:lnTo>
                  <a:lnTo>
                    <a:pt x="29" y="59"/>
                  </a:lnTo>
                  <a:lnTo>
                    <a:pt x="36" y="44"/>
                  </a:lnTo>
                  <a:lnTo>
                    <a:pt x="44" y="37"/>
                  </a:lnTo>
                  <a:lnTo>
                    <a:pt x="51" y="29"/>
                  </a:lnTo>
                  <a:lnTo>
                    <a:pt x="58" y="22"/>
                  </a:lnTo>
                  <a:lnTo>
                    <a:pt x="66" y="7"/>
                  </a:lnTo>
                  <a:lnTo>
                    <a:pt x="73" y="0"/>
                  </a:lnTo>
                  <a:lnTo>
                    <a:pt x="565" y="4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41" name="Freeform 21"/>
            <p:cNvSpPr>
              <a:spLocks noEditPoints="1"/>
            </p:cNvSpPr>
            <p:nvPr/>
          </p:nvSpPr>
          <p:spPr bwMode="auto">
            <a:xfrm>
              <a:off x="748" y="1280"/>
              <a:ext cx="4198" cy="2278"/>
            </a:xfrm>
            <a:custGeom>
              <a:avLst/>
              <a:gdLst/>
              <a:ahLst/>
              <a:cxnLst>
                <a:cxn ang="0">
                  <a:pos x="902" y="991"/>
                </a:cxn>
                <a:cxn ang="0">
                  <a:pos x="902" y="976"/>
                </a:cxn>
                <a:cxn ang="0">
                  <a:pos x="0" y="976"/>
                </a:cxn>
                <a:cxn ang="0">
                  <a:pos x="931" y="1306"/>
                </a:cxn>
                <a:cxn ang="0">
                  <a:pos x="0" y="1306"/>
                </a:cxn>
                <a:cxn ang="0">
                  <a:pos x="1159" y="1607"/>
                </a:cxn>
                <a:cxn ang="0">
                  <a:pos x="1159" y="1629"/>
                </a:cxn>
                <a:cxn ang="0">
                  <a:pos x="0" y="1629"/>
                </a:cxn>
                <a:cxn ang="0">
                  <a:pos x="2186" y="1196"/>
                </a:cxn>
                <a:cxn ang="0">
                  <a:pos x="2186" y="1196"/>
                </a:cxn>
                <a:cxn ang="0">
                  <a:pos x="3088" y="1196"/>
                </a:cxn>
                <a:cxn ang="0">
                  <a:pos x="1614" y="433"/>
                </a:cxn>
                <a:cxn ang="0">
                  <a:pos x="3088" y="433"/>
                </a:cxn>
                <a:cxn ang="0">
                  <a:pos x="1408" y="448"/>
                </a:cxn>
                <a:cxn ang="0">
                  <a:pos x="1408" y="0"/>
                </a:cxn>
                <a:cxn ang="0">
                  <a:pos x="0" y="0"/>
                </a:cxn>
                <a:cxn ang="0">
                  <a:pos x="1144" y="565"/>
                </a:cxn>
                <a:cxn ang="0">
                  <a:pos x="1144" y="323"/>
                </a:cxn>
                <a:cxn ang="0">
                  <a:pos x="0" y="323"/>
                </a:cxn>
                <a:cxn ang="0">
                  <a:pos x="1012" y="712"/>
                </a:cxn>
                <a:cxn ang="0">
                  <a:pos x="1012" y="653"/>
                </a:cxn>
                <a:cxn ang="0">
                  <a:pos x="0" y="653"/>
                </a:cxn>
              </a:cxnLst>
              <a:rect l="0" t="0" r="r" b="b"/>
              <a:pathLst>
                <a:path w="3088" h="1629">
                  <a:moveTo>
                    <a:pt x="902" y="991"/>
                  </a:moveTo>
                  <a:lnTo>
                    <a:pt x="902" y="976"/>
                  </a:lnTo>
                  <a:lnTo>
                    <a:pt x="0" y="976"/>
                  </a:lnTo>
                  <a:moveTo>
                    <a:pt x="931" y="1306"/>
                  </a:moveTo>
                  <a:lnTo>
                    <a:pt x="0" y="1306"/>
                  </a:lnTo>
                  <a:moveTo>
                    <a:pt x="1159" y="1607"/>
                  </a:moveTo>
                  <a:lnTo>
                    <a:pt x="1159" y="1629"/>
                  </a:lnTo>
                  <a:lnTo>
                    <a:pt x="0" y="1629"/>
                  </a:lnTo>
                  <a:moveTo>
                    <a:pt x="2186" y="1196"/>
                  </a:moveTo>
                  <a:lnTo>
                    <a:pt x="2186" y="1196"/>
                  </a:lnTo>
                  <a:lnTo>
                    <a:pt x="3088" y="1196"/>
                  </a:lnTo>
                  <a:moveTo>
                    <a:pt x="1614" y="433"/>
                  </a:moveTo>
                  <a:lnTo>
                    <a:pt x="3088" y="433"/>
                  </a:lnTo>
                  <a:moveTo>
                    <a:pt x="1408" y="448"/>
                  </a:moveTo>
                  <a:lnTo>
                    <a:pt x="1408" y="0"/>
                  </a:lnTo>
                  <a:lnTo>
                    <a:pt x="0" y="0"/>
                  </a:lnTo>
                  <a:moveTo>
                    <a:pt x="1144" y="565"/>
                  </a:moveTo>
                  <a:lnTo>
                    <a:pt x="1144" y="323"/>
                  </a:lnTo>
                  <a:lnTo>
                    <a:pt x="0" y="323"/>
                  </a:lnTo>
                  <a:moveTo>
                    <a:pt x="1012" y="712"/>
                  </a:moveTo>
                  <a:lnTo>
                    <a:pt x="1012" y="653"/>
                  </a:lnTo>
                  <a:lnTo>
                    <a:pt x="0" y="653"/>
                  </a:lnTo>
                </a:path>
              </a:pathLst>
            </a:custGeom>
            <a:no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9942" name="Rectangle 22"/>
            <p:cNvSpPr>
              <a:spLocks noChangeArrowheads="1"/>
            </p:cNvSpPr>
            <p:nvPr/>
          </p:nvSpPr>
          <p:spPr bwMode="auto">
            <a:xfrm>
              <a:off x="705" y="2706"/>
              <a:ext cx="21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43" name="Rectangle 23"/>
            <p:cNvSpPr>
              <a:spLocks noChangeArrowheads="1"/>
            </p:cNvSpPr>
            <p:nvPr/>
          </p:nvSpPr>
          <p:spPr bwMode="auto">
            <a:xfrm>
              <a:off x="704" y="3158"/>
              <a:ext cx="14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44" name="Rectangle 24"/>
            <p:cNvSpPr>
              <a:spLocks noChangeArrowheads="1"/>
            </p:cNvSpPr>
            <p:nvPr/>
          </p:nvSpPr>
          <p:spPr bwMode="auto">
            <a:xfrm>
              <a:off x="715" y="3614"/>
              <a:ext cx="21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45" name="Rectangle 25"/>
            <p:cNvSpPr>
              <a:spLocks noChangeArrowheads="1"/>
            </p:cNvSpPr>
            <p:nvPr/>
          </p:nvSpPr>
          <p:spPr bwMode="auto">
            <a:xfrm>
              <a:off x="4754" y="2979"/>
              <a:ext cx="21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49%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46" name="Rectangle 26"/>
            <p:cNvSpPr>
              <a:spLocks noChangeArrowheads="1"/>
            </p:cNvSpPr>
            <p:nvPr/>
          </p:nvSpPr>
          <p:spPr bwMode="auto">
            <a:xfrm>
              <a:off x="4813" y="1935"/>
              <a:ext cx="14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47" name="Rectangle 27"/>
            <p:cNvSpPr>
              <a:spLocks noChangeArrowheads="1"/>
            </p:cNvSpPr>
            <p:nvPr/>
          </p:nvSpPr>
          <p:spPr bwMode="auto">
            <a:xfrm>
              <a:off x="704" y="1344"/>
              <a:ext cx="14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48" name="Rectangle 28"/>
            <p:cNvSpPr>
              <a:spLocks noChangeArrowheads="1"/>
            </p:cNvSpPr>
            <p:nvPr/>
          </p:nvSpPr>
          <p:spPr bwMode="auto">
            <a:xfrm>
              <a:off x="704" y="1797"/>
              <a:ext cx="14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49" name="Rectangle 29"/>
            <p:cNvSpPr>
              <a:spLocks noChangeArrowheads="1"/>
            </p:cNvSpPr>
            <p:nvPr/>
          </p:nvSpPr>
          <p:spPr bwMode="auto">
            <a:xfrm>
              <a:off x="694" y="2253"/>
              <a:ext cx="14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0" name="Rectangle 30"/>
            <p:cNvSpPr>
              <a:spLocks noChangeArrowheads="1"/>
            </p:cNvSpPr>
            <p:nvPr/>
          </p:nvSpPr>
          <p:spPr bwMode="auto">
            <a:xfrm>
              <a:off x="709" y="2480"/>
              <a:ext cx="62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1" name="Rectangle 31"/>
            <p:cNvSpPr>
              <a:spLocks noChangeArrowheads="1"/>
            </p:cNvSpPr>
            <p:nvPr/>
          </p:nvSpPr>
          <p:spPr bwMode="auto">
            <a:xfrm>
              <a:off x="755" y="2931"/>
              <a:ext cx="57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2" name="Rectangle 32"/>
            <p:cNvSpPr>
              <a:spLocks noChangeArrowheads="1"/>
            </p:cNvSpPr>
            <p:nvPr/>
          </p:nvSpPr>
          <p:spPr bwMode="auto">
            <a:xfrm>
              <a:off x="711" y="3387"/>
              <a:ext cx="80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3" name="Rectangle 33"/>
            <p:cNvSpPr>
              <a:spLocks noChangeArrowheads="1"/>
            </p:cNvSpPr>
            <p:nvPr/>
          </p:nvSpPr>
          <p:spPr bwMode="auto">
            <a:xfrm>
              <a:off x="4562" y="2752"/>
              <a:ext cx="437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4" name="Rectangle 34"/>
            <p:cNvSpPr>
              <a:spLocks noChangeArrowheads="1"/>
            </p:cNvSpPr>
            <p:nvPr/>
          </p:nvSpPr>
          <p:spPr bwMode="auto">
            <a:xfrm>
              <a:off x="4293" y="1706"/>
              <a:ext cx="66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5" name="Rectangle 35"/>
            <p:cNvSpPr>
              <a:spLocks noChangeArrowheads="1"/>
            </p:cNvSpPr>
            <p:nvPr/>
          </p:nvSpPr>
          <p:spPr bwMode="auto">
            <a:xfrm>
              <a:off x="704" y="1117"/>
              <a:ext cx="13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6" name="Rectangle 36"/>
            <p:cNvSpPr>
              <a:spLocks noChangeArrowheads="1"/>
            </p:cNvSpPr>
            <p:nvPr/>
          </p:nvSpPr>
          <p:spPr bwMode="auto">
            <a:xfrm>
              <a:off x="709" y="1570"/>
              <a:ext cx="53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9957" name="Rectangle 37"/>
            <p:cNvSpPr>
              <a:spLocks noChangeArrowheads="1"/>
            </p:cNvSpPr>
            <p:nvPr/>
          </p:nvSpPr>
          <p:spPr bwMode="auto">
            <a:xfrm>
              <a:off x="704" y="2024"/>
              <a:ext cx="17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  <a:endParaRPr lang="es-ES" sz="2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9958" name="Text Box 38"/>
          <p:cNvSpPr txBox="1">
            <a:spLocks noChangeArrowheads="1"/>
          </p:cNvSpPr>
          <p:nvPr/>
        </p:nvSpPr>
        <p:spPr bwMode="auto">
          <a:xfrm>
            <a:off x="8429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9959" name="Text Box 39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9CAA-5632-4D41-8C6F-8DBEF46DAC56}" type="slidenum">
              <a:rPr lang="en-US"/>
              <a:pPr/>
              <a:t>55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76263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611188" y="820738"/>
            <a:ext cx="3906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Mejores Fotografías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68313" y="6518275"/>
            <a:ext cx="93980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4806" name="Group 6"/>
          <p:cNvGrpSpPr>
            <a:grpSpLocks/>
          </p:cNvGrpSpPr>
          <p:nvPr/>
        </p:nvGrpSpPr>
        <p:grpSpPr bwMode="auto">
          <a:xfrm>
            <a:off x="1187450" y="1557338"/>
            <a:ext cx="6624638" cy="5024437"/>
            <a:chOff x="1020" y="935"/>
            <a:chExt cx="3661" cy="3033"/>
          </a:xfrm>
        </p:grpSpPr>
        <p:sp>
          <p:nvSpPr>
            <p:cNvPr id="204807" name="Rectangle 7"/>
            <p:cNvSpPr>
              <a:spLocks noChangeArrowheads="1"/>
            </p:cNvSpPr>
            <p:nvPr/>
          </p:nvSpPr>
          <p:spPr bwMode="auto">
            <a:xfrm>
              <a:off x="4496" y="3840"/>
              <a:ext cx="15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08" name="Freeform 8"/>
            <p:cNvSpPr>
              <a:spLocks/>
            </p:cNvSpPr>
            <p:nvPr/>
          </p:nvSpPr>
          <p:spPr bwMode="auto">
            <a:xfrm>
              <a:off x="2869" y="1895"/>
              <a:ext cx="879" cy="8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2" y="254"/>
                </a:cxn>
                <a:cxn ang="0">
                  <a:pos x="782" y="264"/>
                </a:cxn>
                <a:cxn ang="0">
                  <a:pos x="782" y="283"/>
                </a:cxn>
                <a:cxn ang="0">
                  <a:pos x="773" y="292"/>
                </a:cxn>
                <a:cxn ang="0">
                  <a:pos x="764" y="311"/>
                </a:cxn>
                <a:cxn ang="0">
                  <a:pos x="764" y="320"/>
                </a:cxn>
                <a:cxn ang="0">
                  <a:pos x="754" y="339"/>
                </a:cxn>
                <a:cxn ang="0">
                  <a:pos x="754" y="349"/>
                </a:cxn>
                <a:cxn ang="0">
                  <a:pos x="745" y="358"/>
                </a:cxn>
                <a:cxn ang="0">
                  <a:pos x="735" y="377"/>
                </a:cxn>
                <a:cxn ang="0">
                  <a:pos x="735" y="386"/>
                </a:cxn>
                <a:cxn ang="0">
                  <a:pos x="726" y="405"/>
                </a:cxn>
                <a:cxn ang="0">
                  <a:pos x="716" y="415"/>
                </a:cxn>
                <a:cxn ang="0">
                  <a:pos x="707" y="424"/>
                </a:cxn>
                <a:cxn ang="0">
                  <a:pos x="698" y="443"/>
                </a:cxn>
                <a:cxn ang="0">
                  <a:pos x="698" y="452"/>
                </a:cxn>
                <a:cxn ang="0">
                  <a:pos x="688" y="462"/>
                </a:cxn>
                <a:cxn ang="0">
                  <a:pos x="679" y="471"/>
                </a:cxn>
                <a:cxn ang="0">
                  <a:pos x="669" y="490"/>
                </a:cxn>
                <a:cxn ang="0">
                  <a:pos x="660" y="499"/>
                </a:cxn>
                <a:cxn ang="0">
                  <a:pos x="650" y="509"/>
                </a:cxn>
                <a:cxn ang="0">
                  <a:pos x="641" y="518"/>
                </a:cxn>
                <a:cxn ang="0">
                  <a:pos x="632" y="537"/>
                </a:cxn>
                <a:cxn ang="0">
                  <a:pos x="622" y="547"/>
                </a:cxn>
                <a:cxn ang="0">
                  <a:pos x="613" y="556"/>
                </a:cxn>
                <a:cxn ang="0">
                  <a:pos x="603" y="565"/>
                </a:cxn>
                <a:cxn ang="0">
                  <a:pos x="594" y="575"/>
                </a:cxn>
                <a:cxn ang="0">
                  <a:pos x="584" y="584"/>
                </a:cxn>
                <a:cxn ang="0">
                  <a:pos x="575" y="594"/>
                </a:cxn>
                <a:cxn ang="0">
                  <a:pos x="566" y="603"/>
                </a:cxn>
                <a:cxn ang="0">
                  <a:pos x="556" y="613"/>
                </a:cxn>
                <a:cxn ang="0">
                  <a:pos x="537" y="622"/>
                </a:cxn>
                <a:cxn ang="0">
                  <a:pos x="528" y="632"/>
                </a:cxn>
                <a:cxn ang="0">
                  <a:pos x="518" y="641"/>
                </a:cxn>
                <a:cxn ang="0">
                  <a:pos x="509" y="650"/>
                </a:cxn>
                <a:cxn ang="0">
                  <a:pos x="499" y="660"/>
                </a:cxn>
                <a:cxn ang="0">
                  <a:pos x="481" y="669"/>
                </a:cxn>
                <a:cxn ang="0">
                  <a:pos x="471" y="679"/>
                </a:cxn>
                <a:cxn ang="0">
                  <a:pos x="462" y="688"/>
                </a:cxn>
                <a:cxn ang="0">
                  <a:pos x="452" y="698"/>
                </a:cxn>
                <a:cxn ang="0">
                  <a:pos x="433" y="707"/>
                </a:cxn>
                <a:cxn ang="0">
                  <a:pos x="424" y="707"/>
                </a:cxn>
                <a:cxn ang="0">
                  <a:pos x="415" y="716"/>
                </a:cxn>
                <a:cxn ang="0">
                  <a:pos x="0" y="0"/>
                </a:cxn>
              </a:cxnLst>
              <a:rect l="0" t="0" r="r" b="b"/>
              <a:pathLst>
                <a:path w="792" h="716">
                  <a:moveTo>
                    <a:pt x="0" y="0"/>
                  </a:moveTo>
                  <a:lnTo>
                    <a:pt x="792" y="254"/>
                  </a:lnTo>
                  <a:lnTo>
                    <a:pt x="782" y="264"/>
                  </a:lnTo>
                  <a:lnTo>
                    <a:pt x="782" y="283"/>
                  </a:lnTo>
                  <a:lnTo>
                    <a:pt x="773" y="292"/>
                  </a:lnTo>
                  <a:lnTo>
                    <a:pt x="764" y="311"/>
                  </a:lnTo>
                  <a:lnTo>
                    <a:pt x="764" y="320"/>
                  </a:lnTo>
                  <a:lnTo>
                    <a:pt x="754" y="339"/>
                  </a:lnTo>
                  <a:lnTo>
                    <a:pt x="754" y="349"/>
                  </a:lnTo>
                  <a:lnTo>
                    <a:pt x="745" y="358"/>
                  </a:lnTo>
                  <a:lnTo>
                    <a:pt x="735" y="377"/>
                  </a:lnTo>
                  <a:lnTo>
                    <a:pt x="735" y="386"/>
                  </a:lnTo>
                  <a:lnTo>
                    <a:pt x="726" y="405"/>
                  </a:lnTo>
                  <a:lnTo>
                    <a:pt x="716" y="415"/>
                  </a:lnTo>
                  <a:lnTo>
                    <a:pt x="707" y="424"/>
                  </a:lnTo>
                  <a:lnTo>
                    <a:pt x="698" y="443"/>
                  </a:lnTo>
                  <a:lnTo>
                    <a:pt x="698" y="452"/>
                  </a:lnTo>
                  <a:lnTo>
                    <a:pt x="688" y="462"/>
                  </a:lnTo>
                  <a:lnTo>
                    <a:pt x="679" y="471"/>
                  </a:lnTo>
                  <a:lnTo>
                    <a:pt x="669" y="490"/>
                  </a:lnTo>
                  <a:lnTo>
                    <a:pt x="660" y="499"/>
                  </a:lnTo>
                  <a:lnTo>
                    <a:pt x="650" y="509"/>
                  </a:lnTo>
                  <a:lnTo>
                    <a:pt x="641" y="518"/>
                  </a:lnTo>
                  <a:lnTo>
                    <a:pt x="632" y="537"/>
                  </a:lnTo>
                  <a:lnTo>
                    <a:pt x="622" y="547"/>
                  </a:lnTo>
                  <a:lnTo>
                    <a:pt x="613" y="556"/>
                  </a:lnTo>
                  <a:lnTo>
                    <a:pt x="603" y="565"/>
                  </a:lnTo>
                  <a:lnTo>
                    <a:pt x="594" y="575"/>
                  </a:lnTo>
                  <a:lnTo>
                    <a:pt x="584" y="584"/>
                  </a:lnTo>
                  <a:lnTo>
                    <a:pt x="575" y="594"/>
                  </a:lnTo>
                  <a:lnTo>
                    <a:pt x="566" y="603"/>
                  </a:lnTo>
                  <a:lnTo>
                    <a:pt x="556" y="613"/>
                  </a:lnTo>
                  <a:lnTo>
                    <a:pt x="537" y="622"/>
                  </a:lnTo>
                  <a:lnTo>
                    <a:pt x="528" y="632"/>
                  </a:lnTo>
                  <a:lnTo>
                    <a:pt x="518" y="641"/>
                  </a:lnTo>
                  <a:lnTo>
                    <a:pt x="509" y="650"/>
                  </a:lnTo>
                  <a:lnTo>
                    <a:pt x="499" y="660"/>
                  </a:lnTo>
                  <a:lnTo>
                    <a:pt x="481" y="669"/>
                  </a:lnTo>
                  <a:lnTo>
                    <a:pt x="471" y="679"/>
                  </a:lnTo>
                  <a:lnTo>
                    <a:pt x="462" y="688"/>
                  </a:lnTo>
                  <a:lnTo>
                    <a:pt x="452" y="698"/>
                  </a:lnTo>
                  <a:lnTo>
                    <a:pt x="433" y="707"/>
                  </a:lnTo>
                  <a:lnTo>
                    <a:pt x="424" y="707"/>
                  </a:lnTo>
                  <a:lnTo>
                    <a:pt x="415" y="71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54118"/>
                    <a:invGamma/>
                  </a:srgbClr>
                </a:gs>
              </a:gsLst>
              <a:lin ang="2700000" scaled="1"/>
            </a:gradFill>
            <a:ln w="143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2869" y="1895"/>
              <a:ext cx="879" cy="8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2" y="254"/>
                </a:cxn>
                <a:cxn ang="0">
                  <a:pos x="782" y="264"/>
                </a:cxn>
                <a:cxn ang="0">
                  <a:pos x="782" y="283"/>
                </a:cxn>
                <a:cxn ang="0">
                  <a:pos x="773" y="292"/>
                </a:cxn>
                <a:cxn ang="0">
                  <a:pos x="764" y="311"/>
                </a:cxn>
                <a:cxn ang="0">
                  <a:pos x="764" y="320"/>
                </a:cxn>
                <a:cxn ang="0">
                  <a:pos x="754" y="339"/>
                </a:cxn>
                <a:cxn ang="0">
                  <a:pos x="754" y="349"/>
                </a:cxn>
                <a:cxn ang="0">
                  <a:pos x="745" y="358"/>
                </a:cxn>
                <a:cxn ang="0">
                  <a:pos x="735" y="377"/>
                </a:cxn>
                <a:cxn ang="0">
                  <a:pos x="735" y="386"/>
                </a:cxn>
                <a:cxn ang="0">
                  <a:pos x="726" y="405"/>
                </a:cxn>
                <a:cxn ang="0">
                  <a:pos x="716" y="415"/>
                </a:cxn>
                <a:cxn ang="0">
                  <a:pos x="707" y="424"/>
                </a:cxn>
                <a:cxn ang="0">
                  <a:pos x="698" y="443"/>
                </a:cxn>
                <a:cxn ang="0">
                  <a:pos x="698" y="452"/>
                </a:cxn>
                <a:cxn ang="0">
                  <a:pos x="688" y="462"/>
                </a:cxn>
                <a:cxn ang="0">
                  <a:pos x="679" y="471"/>
                </a:cxn>
                <a:cxn ang="0">
                  <a:pos x="669" y="490"/>
                </a:cxn>
                <a:cxn ang="0">
                  <a:pos x="660" y="499"/>
                </a:cxn>
                <a:cxn ang="0">
                  <a:pos x="650" y="509"/>
                </a:cxn>
                <a:cxn ang="0">
                  <a:pos x="641" y="518"/>
                </a:cxn>
                <a:cxn ang="0">
                  <a:pos x="632" y="537"/>
                </a:cxn>
                <a:cxn ang="0">
                  <a:pos x="622" y="547"/>
                </a:cxn>
                <a:cxn ang="0">
                  <a:pos x="613" y="556"/>
                </a:cxn>
                <a:cxn ang="0">
                  <a:pos x="603" y="565"/>
                </a:cxn>
                <a:cxn ang="0">
                  <a:pos x="594" y="575"/>
                </a:cxn>
                <a:cxn ang="0">
                  <a:pos x="584" y="584"/>
                </a:cxn>
                <a:cxn ang="0">
                  <a:pos x="575" y="594"/>
                </a:cxn>
                <a:cxn ang="0">
                  <a:pos x="566" y="603"/>
                </a:cxn>
                <a:cxn ang="0">
                  <a:pos x="556" y="613"/>
                </a:cxn>
                <a:cxn ang="0">
                  <a:pos x="537" y="622"/>
                </a:cxn>
                <a:cxn ang="0">
                  <a:pos x="528" y="632"/>
                </a:cxn>
                <a:cxn ang="0">
                  <a:pos x="518" y="641"/>
                </a:cxn>
                <a:cxn ang="0">
                  <a:pos x="509" y="650"/>
                </a:cxn>
                <a:cxn ang="0">
                  <a:pos x="499" y="660"/>
                </a:cxn>
                <a:cxn ang="0">
                  <a:pos x="481" y="669"/>
                </a:cxn>
                <a:cxn ang="0">
                  <a:pos x="471" y="679"/>
                </a:cxn>
                <a:cxn ang="0">
                  <a:pos x="462" y="688"/>
                </a:cxn>
                <a:cxn ang="0">
                  <a:pos x="452" y="698"/>
                </a:cxn>
                <a:cxn ang="0">
                  <a:pos x="433" y="707"/>
                </a:cxn>
                <a:cxn ang="0">
                  <a:pos x="424" y="707"/>
                </a:cxn>
                <a:cxn ang="0">
                  <a:pos x="415" y="716"/>
                </a:cxn>
                <a:cxn ang="0">
                  <a:pos x="0" y="0"/>
                </a:cxn>
              </a:cxnLst>
              <a:rect l="0" t="0" r="r" b="b"/>
              <a:pathLst>
                <a:path w="792" h="716">
                  <a:moveTo>
                    <a:pt x="0" y="0"/>
                  </a:moveTo>
                  <a:lnTo>
                    <a:pt x="792" y="254"/>
                  </a:lnTo>
                  <a:lnTo>
                    <a:pt x="782" y="264"/>
                  </a:lnTo>
                  <a:lnTo>
                    <a:pt x="782" y="283"/>
                  </a:lnTo>
                  <a:lnTo>
                    <a:pt x="773" y="292"/>
                  </a:lnTo>
                  <a:lnTo>
                    <a:pt x="764" y="311"/>
                  </a:lnTo>
                  <a:lnTo>
                    <a:pt x="764" y="320"/>
                  </a:lnTo>
                  <a:lnTo>
                    <a:pt x="754" y="339"/>
                  </a:lnTo>
                  <a:lnTo>
                    <a:pt x="754" y="349"/>
                  </a:lnTo>
                  <a:lnTo>
                    <a:pt x="745" y="358"/>
                  </a:lnTo>
                  <a:lnTo>
                    <a:pt x="735" y="377"/>
                  </a:lnTo>
                  <a:lnTo>
                    <a:pt x="735" y="386"/>
                  </a:lnTo>
                  <a:lnTo>
                    <a:pt x="726" y="405"/>
                  </a:lnTo>
                  <a:lnTo>
                    <a:pt x="716" y="415"/>
                  </a:lnTo>
                  <a:lnTo>
                    <a:pt x="707" y="424"/>
                  </a:lnTo>
                  <a:lnTo>
                    <a:pt x="698" y="443"/>
                  </a:lnTo>
                  <a:lnTo>
                    <a:pt x="698" y="452"/>
                  </a:lnTo>
                  <a:lnTo>
                    <a:pt x="688" y="462"/>
                  </a:lnTo>
                  <a:lnTo>
                    <a:pt x="679" y="471"/>
                  </a:lnTo>
                  <a:lnTo>
                    <a:pt x="669" y="490"/>
                  </a:lnTo>
                  <a:lnTo>
                    <a:pt x="660" y="499"/>
                  </a:lnTo>
                  <a:lnTo>
                    <a:pt x="650" y="509"/>
                  </a:lnTo>
                  <a:lnTo>
                    <a:pt x="641" y="518"/>
                  </a:lnTo>
                  <a:lnTo>
                    <a:pt x="632" y="537"/>
                  </a:lnTo>
                  <a:lnTo>
                    <a:pt x="622" y="547"/>
                  </a:lnTo>
                  <a:lnTo>
                    <a:pt x="613" y="556"/>
                  </a:lnTo>
                  <a:lnTo>
                    <a:pt x="603" y="565"/>
                  </a:lnTo>
                  <a:lnTo>
                    <a:pt x="594" y="575"/>
                  </a:lnTo>
                  <a:lnTo>
                    <a:pt x="584" y="584"/>
                  </a:lnTo>
                  <a:lnTo>
                    <a:pt x="575" y="594"/>
                  </a:lnTo>
                  <a:lnTo>
                    <a:pt x="566" y="603"/>
                  </a:lnTo>
                  <a:lnTo>
                    <a:pt x="556" y="613"/>
                  </a:lnTo>
                  <a:lnTo>
                    <a:pt x="537" y="622"/>
                  </a:lnTo>
                  <a:lnTo>
                    <a:pt x="528" y="632"/>
                  </a:lnTo>
                  <a:lnTo>
                    <a:pt x="518" y="641"/>
                  </a:lnTo>
                  <a:lnTo>
                    <a:pt x="509" y="650"/>
                  </a:lnTo>
                  <a:lnTo>
                    <a:pt x="499" y="660"/>
                  </a:lnTo>
                  <a:lnTo>
                    <a:pt x="481" y="669"/>
                  </a:lnTo>
                  <a:lnTo>
                    <a:pt x="471" y="679"/>
                  </a:lnTo>
                  <a:lnTo>
                    <a:pt x="462" y="688"/>
                  </a:lnTo>
                  <a:lnTo>
                    <a:pt x="452" y="698"/>
                  </a:lnTo>
                  <a:lnTo>
                    <a:pt x="433" y="707"/>
                  </a:lnTo>
                  <a:lnTo>
                    <a:pt x="424" y="707"/>
                  </a:lnTo>
                  <a:lnTo>
                    <a:pt x="415" y="71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2869" y="1895"/>
              <a:ext cx="921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0" y="37"/>
                </a:cxn>
                <a:cxn ang="0">
                  <a:pos x="830" y="56"/>
                </a:cxn>
                <a:cxn ang="0">
                  <a:pos x="830" y="66"/>
                </a:cxn>
                <a:cxn ang="0">
                  <a:pos x="820" y="84"/>
                </a:cxn>
                <a:cxn ang="0">
                  <a:pos x="820" y="94"/>
                </a:cxn>
                <a:cxn ang="0">
                  <a:pos x="820" y="113"/>
                </a:cxn>
                <a:cxn ang="0">
                  <a:pos x="820" y="132"/>
                </a:cxn>
                <a:cxn ang="0">
                  <a:pos x="820" y="141"/>
                </a:cxn>
                <a:cxn ang="0">
                  <a:pos x="811" y="160"/>
                </a:cxn>
                <a:cxn ang="0">
                  <a:pos x="811" y="169"/>
                </a:cxn>
                <a:cxn ang="0">
                  <a:pos x="811" y="188"/>
                </a:cxn>
                <a:cxn ang="0">
                  <a:pos x="801" y="198"/>
                </a:cxn>
                <a:cxn ang="0">
                  <a:pos x="801" y="217"/>
                </a:cxn>
                <a:cxn ang="0">
                  <a:pos x="792" y="226"/>
                </a:cxn>
                <a:cxn ang="0">
                  <a:pos x="792" y="245"/>
                </a:cxn>
                <a:cxn ang="0">
                  <a:pos x="792" y="254"/>
                </a:cxn>
                <a:cxn ang="0">
                  <a:pos x="0" y="0"/>
                </a:cxn>
              </a:cxnLst>
              <a:rect l="0" t="0" r="r" b="b"/>
              <a:pathLst>
                <a:path w="830" h="254">
                  <a:moveTo>
                    <a:pt x="0" y="0"/>
                  </a:moveTo>
                  <a:lnTo>
                    <a:pt x="830" y="37"/>
                  </a:lnTo>
                  <a:lnTo>
                    <a:pt x="830" y="56"/>
                  </a:lnTo>
                  <a:lnTo>
                    <a:pt x="830" y="66"/>
                  </a:lnTo>
                  <a:lnTo>
                    <a:pt x="820" y="84"/>
                  </a:lnTo>
                  <a:lnTo>
                    <a:pt x="820" y="94"/>
                  </a:lnTo>
                  <a:lnTo>
                    <a:pt x="820" y="113"/>
                  </a:lnTo>
                  <a:lnTo>
                    <a:pt x="820" y="132"/>
                  </a:lnTo>
                  <a:lnTo>
                    <a:pt x="820" y="141"/>
                  </a:lnTo>
                  <a:lnTo>
                    <a:pt x="811" y="160"/>
                  </a:lnTo>
                  <a:lnTo>
                    <a:pt x="811" y="169"/>
                  </a:lnTo>
                  <a:lnTo>
                    <a:pt x="811" y="188"/>
                  </a:lnTo>
                  <a:lnTo>
                    <a:pt x="801" y="198"/>
                  </a:lnTo>
                  <a:lnTo>
                    <a:pt x="801" y="217"/>
                  </a:lnTo>
                  <a:lnTo>
                    <a:pt x="792" y="226"/>
                  </a:lnTo>
                  <a:lnTo>
                    <a:pt x="792" y="245"/>
                  </a:lnTo>
                  <a:lnTo>
                    <a:pt x="792" y="25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3366"/>
                </a:gs>
                <a:gs pos="100000">
                  <a:srgbClr val="003366">
                    <a:gamma/>
                    <a:shade val="44314"/>
                    <a:invGamma/>
                  </a:srgbClr>
                </a:gs>
              </a:gsLst>
              <a:lin ang="2700000" scaled="1"/>
            </a:gradFill>
            <a:ln w="14351">
              <a:solidFill>
                <a:srgbClr val="ACACA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auto">
            <a:xfrm>
              <a:off x="2869" y="1895"/>
              <a:ext cx="921" cy="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0" y="37"/>
                </a:cxn>
                <a:cxn ang="0">
                  <a:pos x="830" y="56"/>
                </a:cxn>
                <a:cxn ang="0">
                  <a:pos x="830" y="66"/>
                </a:cxn>
                <a:cxn ang="0">
                  <a:pos x="820" y="84"/>
                </a:cxn>
                <a:cxn ang="0">
                  <a:pos x="820" y="94"/>
                </a:cxn>
                <a:cxn ang="0">
                  <a:pos x="820" y="113"/>
                </a:cxn>
                <a:cxn ang="0">
                  <a:pos x="820" y="132"/>
                </a:cxn>
                <a:cxn ang="0">
                  <a:pos x="820" y="141"/>
                </a:cxn>
                <a:cxn ang="0">
                  <a:pos x="811" y="160"/>
                </a:cxn>
                <a:cxn ang="0">
                  <a:pos x="811" y="169"/>
                </a:cxn>
                <a:cxn ang="0">
                  <a:pos x="811" y="188"/>
                </a:cxn>
                <a:cxn ang="0">
                  <a:pos x="801" y="198"/>
                </a:cxn>
                <a:cxn ang="0">
                  <a:pos x="801" y="217"/>
                </a:cxn>
                <a:cxn ang="0">
                  <a:pos x="792" y="226"/>
                </a:cxn>
                <a:cxn ang="0">
                  <a:pos x="792" y="245"/>
                </a:cxn>
                <a:cxn ang="0">
                  <a:pos x="792" y="254"/>
                </a:cxn>
                <a:cxn ang="0">
                  <a:pos x="0" y="0"/>
                </a:cxn>
              </a:cxnLst>
              <a:rect l="0" t="0" r="r" b="b"/>
              <a:pathLst>
                <a:path w="830" h="254">
                  <a:moveTo>
                    <a:pt x="0" y="0"/>
                  </a:moveTo>
                  <a:lnTo>
                    <a:pt x="830" y="37"/>
                  </a:lnTo>
                  <a:lnTo>
                    <a:pt x="830" y="56"/>
                  </a:lnTo>
                  <a:lnTo>
                    <a:pt x="830" y="66"/>
                  </a:lnTo>
                  <a:lnTo>
                    <a:pt x="820" y="84"/>
                  </a:lnTo>
                  <a:lnTo>
                    <a:pt x="820" y="94"/>
                  </a:lnTo>
                  <a:lnTo>
                    <a:pt x="820" y="113"/>
                  </a:lnTo>
                  <a:lnTo>
                    <a:pt x="820" y="132"/>
                  </a:lnTo>
                  <a:lnTo>
                    <a:pt x="820" y="141"/>
                  </a:lnTo>
                  <a:lnTo>
                    <a:pt x="811" y="160"/>
                  </a:lnTo>
                  <a:lnTo>
                    <a:pt x="811" y="169"/>
                  </a:lnTo>
                  <a:lnTo>
                    <a:pt x="811" y="188"/>
                  </a:lnTo>
                  <a:lnTo>
                    <a:pt x="801" y="198"/>
                  </a:lnTo>
                  <a:lnTo>
                    <a:pt x="801" y="217"/>
                  </a:lnTo>
                  <a:lnTo>
                    <a:pt x="792" y="226"/>
                  </a:lnTo>
                  <a:lnTo>
                    <a:pt x="792" y="245"/>
                  </a:lnTo>
                  <a:lnTo>
                    <a:pt x="792" y="25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2" name="Freeform 12"/>
            <p:cNvSpPr>
              <a:spLocks/>
            </p:cNvSpPr>
            <p:nvPr/>
          </p:nvSpPr>
          <p:spPr bwMode="auto">
            <a:xfrm>
              <a:off x="2869" y="1097"/>
              <a:ext cx="921" cy="840"/>
            </a:xfrm>
            <a:custGeom>
              <a:avLst/>
              <a:gdLst/>
              <a:ahLst/>
              <a:cxnLst>
                <a:cxn ang="0">
                  <a:pos x="830" y="735"/>
                </a:cxn>
                <a:cxn ang="0">
                  <a:pos x="830" y="726"/>
                </a:cxn>
                <a:cxn ang="0">
                  <a:pos x="830" y="707"/>
                </a:cxn>
                <a:cxn ang="0">
                  <a:pos x="830" y="698"/>
                </a:cxn>
                <a:cxn ang="0">
                  <a:pos x="830" y="679"/>
                </a:cxn>
                <a:cxn ang="0">
                  <a:pos x="830" y="669"/>
                </a:cxn>
                <a:cxn ang="0">
                  <a:pos x="830" y="650"/>
                </a:cxn>
                <a:cxn ang="0">
                  <a:pos x="830" y="641"/>
                </a:cxn>
                <a:cxn ang="0">
                  <a:pos x="830" y="622"/>
                </a:cxn>
                <a:cxn ang="0">
                  <a:pos x="820" y="603"/>
                </a:cxn>
                <a:cxn ang="0">
                  <a:pos x="820" y="594"/>
                </a:cxn>
                <a:cxn ang="0">
                  <a:pos x="820" y="575"/>
                </a:cxn>
                <a:cxn ang="0">
                  <a:pos x="820" y="566"/>
                </a:cxn>
                <a:cxn ang="0">
                  <a:pos x="820" y="547"/>
                </a:cxn>
                <a:cxn ang="0">
                  <a:pos x="811" y="537"/>
                </a:cxn>
                <a:cxn ang="0">
                  <a:pos x="811" y="518"/>
                </a:cxn>
                <a:cxn ang="0">
                  <a:pos x="811" y="509"/>
                </a:cxn>
                <a:cxn ang="0">
                  <a:pos x="801" y="490"/>
                </a:cxn>
                <a:cxn ang="0">
                  <a:pos x="801" y="481"/>
                </a:cxn>
                <a:cxn ang="0">
                  <a:pos x="792" y="462"/>
                </a:cxn>
                <a:cxn ang="0">
                  <a:pos x="792" y="452"/>
                </a:cxn>
                <a:cxn ang="0">
                  <a:pos x="792" y="433"/>
                </a:cxn>
                <a:cxn ang="0">
                  <a:pos x="782" y="424"/>
                </a:cxn>
                <a:cxn ang="0">
                  <a:pos x="782" y="405"/>
                </a:cxn>
                <a:cxn ang="0">
                  <a:pos x="773" y="396"/>
                </a:cxn>
                <a:cxn ang="0">
                  <a:pos x="764" y="386"/>
                </a:cxn>
                <a:cxn ang="0">
                  <a:pos x="764" y="367"/>
                </a:cxn>
                <a:cxn ang="0">
                  <a:pos x="754" y="358"/>
                </a:cxn>
                <a:cxn ang="0">
                  <a:pos x="754" y="339"/>
                </a:cxn>
                <a:cxn ang="0">
                  <a:pos x="745" y="330"/>
                </a:cxn>
                <a:cxn ang="0">
                  <a:pos x="735" y="320"/>
                </a:cxn>
                <a:cxn ang="0">
                  <a:pos x="735" y="301"/>
                </a:cxn>
                <a:cxn ang="0">
                  <a:pos x="726" y="292"/>
                </a:cxn>
                <a:cxn ang="0">
                  <a:pos x="716" y="273"/>
                </a:cxn>
                <a:cxn ang="0">
                  <a:pos x="707" y="264"/>
                </a:cxn>
                <a:cxn ang="0">
                  <a:pos x="698" y="254"/>
                </a:cxn>
                <a:cxn ang="0">
                  <a:pos x="698" y="245"/>
                </a:cxn>
                <a:cxn ang="0">
                  <a:pos x="688" y="226"/>
                </a:cxn>
                <a:cxn ang="0">
                  <a:pos x="679" y="217"/>
                </a:cxn>
                <a:cxn ang="0">
                  <a:pos x="669" y="207"/>
                </a:cxn>
                <a:cxn ang="0">
                  <a:pos x="660" y="188"/>
                </a:cxn>
                <a:cxn ang="0">
                  <a:pos x="650" y="179"/>
                </a:cxn>
                <a:cxn ang="0">
                  <a:pos x="641" y="169"/>
                </a:cxn>
                <a:cxn ang="0">
                  <a:pos x="632" y="160"/>
                </a:cxn>
                <a:cxn ang="0">
                  <a:pos x="622" y="150"/>
                </a:cxn>
                <a:cxn ang="0">
                  <a:pos x="613" y="141"/>
                </a:cxn>
                <a:cxn ang="0">
                  <a:pos x="603" y="122"/>
                </a:cxn>
                <a:cxn ang="0">
                  <a:pos x="594" y="113"/>
                </a:cxn>
                <a:cxn ang="0">
                  <a:pos x="584" y="103"/>
                </a:cxn>
                <a:cxn ang="0">
                  <a:pos x="575" y="94"/>
                </a:cxn>
                <a:cxn ang="0">
                  <a:pos x="566" y="84"/>
                </a:cxn>
                <a:cxn ang="0">
                  <a:pos x="556" y="75"/>
                </a:cxn>
                <a:cxn ang="0">
                  <a:pos x="537" y="66"/>
                </a:cxn>
                <a:cxn ang="0">
                  <a:pos x="528" y="56"/>
                </a:cxn>
                <a:cxn ang="0">
                  <a:pos x="518" y="47"/>
                </a:cxn>
                <a:cxn ang="0">
                  <a:pos x="509" y="37"/>
                </a:cxn>
                <a:cxn ang="0">
                  <a:pos x="499" y="28"/>
                </a:cxn>
                <a:cxn ang="0">
                  <a:pos x="481" y="18"/>
                </a:cxn>
                <a:cxn ang="0">
                  <a:pos x="471" y="9"/>
                </a:cxn>
                <a:cxn ang="0">
                  <a:pos x="462" y="0"/>
                </a:cxn>
                <a:cxn ang="0">
                  <a:pos x="0" y="698"/>
                </a:cxn>
                <a:cxn ang="0">
                  <a:pos x="830" y="735"/>
                </a:cxn>
              </a:cxnLst>
              <a:rect l="0" t="0" r="r" b="b"/>
              <a:pathLst>
                <a:path w="830" h="735">
                  <a:moveTo>
                    <a:pt x="830" y="735"/>
                  </a:moveTo>
                  <a:lnTo>
                    <a:pt x="830" y="726"/>
                  </a:lnTo>
                  <a:lnTo>
                    <a:pt x="830" y="707"/>
                  </a:lnTo>
                  <a:lnTo>
                    <a:pt x="830" y="698"/>
                  </a:lnTo>
                  <a:lnTo>
                    <a:pt x="830" y="679"/>
                  </a:lnTo>
                  <a:lnTo>
                    <a:pt x="830" y="669"/>
                  </a:lnTo>
                  <a:lnTo>
                    <a:pt x="830" y="650"/>
                  </a:lnTo>
                  <a:lnTo>
                    <a:pt x="830" y="641"/>
                  </a:lnTo>
                  <a:lnTo>
                    <a:pt x="830" y="622"/>
                  </a:lnTo>
                  <a:lnTo>
                    <a:pt x="820" y="603"/>
                  </a:lnTo>
                  <a:lnTo>
                    <a:pt x="820" y="594"/>
                  </a:lnTo>
                  <a:lnTo>
                    <a:pt x="820" y="575"/>
                  </a:lnTo>
                  <a:lnTo>
                    <a:pt x="820" y="566"/>
                  </a:lnTo>
                  <a:lnTo>
                    <a:pt x="820" y="547"/>
                  </a:lnTo>
                  <a:lnTo>
                    <a:pt x="811" y="537"/>
                  </a:lnTo>
                  <a:lnTo>
                    <a:pt x="811" y="518"/>
                  </a:lnTo>
                  <a:lnTo>
                    <a:pt x="811" y="509"/>
                  </a:lnTo>
                  <a:lnTo>
                    <a:pt x="801" y="490"/>
                  </a:lnTo>
                  <a:lnTo>
                    <a:pt x="801" y="481"/>
                  </a:lnTo>
                  <a:lnTo>
                    <a:pt x="792" y="462"/>
                  </a:lnTo>
                  <a:lnTo>
                    <a:pt x="792" y="452"/>
                  </a:lnTo>
                  <a:lnTo>
                    <a:pt x="792" y="433"/>
                  </a:lnTo>
                  <a:lnTo>
                    <a:pt x="782" y="424"/>
                  </a:lnTo>
                  <a:lnTo>
                    <a:pt x="782" y="405"/>
                  </a:lnTo>
                  <a:lnTo>
                    <a:pt x="773" y="396"/>
                  </a:lnTo>
                  <a:lnTo>
                    <a:pt x="764" y="386"/>
                  </a:lnTo>
                  <a:lnTo>
                    <a:pt x="764" y="367"/>
                  </a:lnTo>
                  <a:lnTo>
                    <a:pt x="754" y="358"/>
                  </a:lnTo>
                  <a:lnTo>
                    <a:pt x="754" y="339"/>
                  </a:lnTo>
                  <a:lnTo>
                    <a:pt x="745" y="330"/>
                  </a:lnTo>
                  <a:lnTo>
                    <a:pt x="735" y="320"/>
                  </a:lnTo>
                  <a:lnTo>
                    <a:pt x="735" y="301"/>
                  </a:lnTo>
                  <a:lnTo>
                    <a:pt x="726" y="292"/>
                  </a:lnTo>
                  <a:lnTo>
                    <a:pt x="716" y="273"/>
                  </a:lnTo>
                  <a:lnTo>
                    <a:pt x="707" y="264"/>
                  </a:lnTo>
                  <a:lnTo>
                    <a:pt x="698" y="254"/>
                  </a:lnTo>
                  <a:lnTo>
                    <a:pt x="698" y="245"/>
                  </a:lnTo>
                  <a:lnTo>
                    <a:pt x="688" y="226"/>
                  </a:lnTo>
                  <a:lnTo>
                    <a:pt x="679" y="217"/>
                  </a:lnTo>
                  <a:lnTo>
                    <a:pt x="669" y="207"/>
                  </a:lnTo>
                  <a:lnTo>
                    <a:pt x="660" y="188"/>
                  </a:lnTo>
                  <a:lnTo>
                    <a:pt x="650" y="179"/>
                  </a:lnTo>
                  <a:lnTo>
                    <a:pt x="641" y="169"/>
                  </a:lnTo>
                  <a:lnTo>
                    <a:pt x="632" y="160"/>
                  </a:lnTo>
                  <a:lnTo>
                    <a:pt x="622" y="150"/>
                  </a:lnTo>
                  <a:lnTo>
                    <a:pt x="613" y="141"/>
                  </a:lnTo>
                  <a:lnTo>
                    <a:pt x="603" y="122"/>
                  </a:lnTo>
                  <a:lnTo>
                    <a:pt x="594" y="113"/>
                  </a:lnTo>
                  <a:lnTo>
                    <a:pt x="584" y="103"/>
                  </a:lnTo>
                  <a:lnTo>
                    <a:pt x="575" y="94"/>
                  </a:lnTo>
                  <a:lnTo>
                    <a:pt x="566" y="84"/>
                  </a:lnTo>
                  <a:lnTo>
                    <a:pt x="556" y="75"/>
                  </a:lnTo>
                  <a:lnTo>
                    <a:pt x="537" y="66"/>
                  </a:lnTo>
                  <a:lnTo>
                    <a:pt x="528" y="56"/>
                  </a:lnTo>
                  <a:lnTo>
                    <a:pt x="518" y="47"/>
                  </a:lnTo>
                  <a:lnTo>
                    <a:pt x="509" y="37"/>
                  </a:lnTo>
                  <a:lnTo>
                    <a:pt x="499" y="28"/>
                  </a:lnTo>
                  <a:lnTo>
                    <a:pt x="481" y="18"/>
                  </a:lnTo>
                  <a:lnTo>
                    <a:pt x="471" y="9"/>
                  </a:lnTo>
                  <a:lnTo>
                    <a:pt x="462" y="0"/>
                  </a:lnTo>
                  <a:lnTo>
                    <a:pt x="0" y="698"/>
                  </a:lnTo>
                  <a:lnTo>
                    <a:pt x="830" y="735"/>
                  </a:lnTo>
                  <a:close/>
                </a:path>
              </a:pathLst>
            </a:custGeom>
            <a:solidFill>
              <a:srgbClr val="CCFFFF"/>
            </a:solidFill>
            <a:ln w="14351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3" name="Freeform 13"/>
            <p:cNvSpPr>
              <a:spLocks/>
            </p:cNvSpPr>
            <p:nvPr/>
          </p:nvSpPr>
          <p:spPr bwMode="auto">
            <a:xfrm>
              <a:off x="2869" y="1097"/>
              <a:ext cx="921" cy="840"/>
            </a:xfrm>
            <a:custGeom>
              <a:avLst/>
              <a:gdLst/>
              <a:ahLst/>
              <a:cxnLst>
                <a:cxn ang="0">
                  <a:pos x="0" y="698"/>
                </a:cxn>
                <a:cxn ang="0">
                  <a:pos x="462" y="0"/>
                </a:cxn>
                <a:cxn ang="0">
                  <a:pos x="471" y="9"/>
                </a:cxn>
                <a:cxn ang="0">
                  <a:pos x="481" y="18"/>
                </a:cxn>
                <a:cxn ang="0">
                  <a:pos x="499" y="28"/>
                </a:cxn>
                <a:cxn ang="0">
                  <a:pos x="509" y="37"/>
                </a:cxn>
                <a:cxn ang="0">
                  <a:pos x="518" y="47"/>
                </a:cxn>
                <a:cxn ang="0">
                  <a:pos x="528" y="56"/>
                </a:cxn>
                <a:cxn ang="0">
                  <a:pos x="537" y="66"/>
                </a:cxn>
                <a:cxn ang="0">
                  <a:pos x="556" y="75"/>
                </a:cxn>
                <a:cxn ang="0">
                  <a:pos x="566" y="84"/>
                </a:cxn>
                <a:cxn ang="0">
                  <a:pos x="575" y="94"/>
                </a:cxn>
                <a:cxn ang="0">
                  <a:pos x="584" y="103"/>
                </a:cxn>
                <a:cxn ang="0">
                  <a:pos x="594" y="113"/>
                </a:cxn>
                <a:cxn ang="0">
                  <a:pos x="603" y="122"/>
                </a:cxn>
                <a:cxn ang="0">
                  <a:pos x="613" y="141"/>
                </a:cxn>
                <a:cxn ang="0">
                  <a:pos x="622" y="150"/>
                </a:cxn>
                <a:cxn ang="0">
                  <a:pos x="632" y="160"/>
                </a:cxn>
                <a:cxn ang="0">
                  <a:pos x="641" y="169"/>
                </a:cxn>
                <a:cxn ang="0">
                  <a:pos x="650" y="179"/>
                </a:cxn>
                <a:cxn ang="0">
                  <a:pos x="660" y="188"/>
                </a:cxn>
                <a:cxn ang="0">
                  <a:pos x="669" y="207"/>
                </a:cxn>
                <a:cxn ang="0">
                  <a:pos x="679" y="217"/>
                </a:cxn>
                <a:cxn ang="0">
                  <a:pos x="688" y="226"/>
                </a:cxn>
                <a:cxn ang="0">
                  <a:pos x="698" y="245"/>
                </a:cxn>
                <a:cxn ang="0">
                  <a:pos x="698" y="254"/>
                </a:cxn>
                <a:cxn ang="0">
                  <a:pos x="707" y="264"/>
                </a:cxn>
                <a:cxn ang="0">
                  <a:pos x="716" y="273"/>
                </a:cxn>
                <a:cxn ang="0">
                  <a:pos x="726" y="292"/>
                </a:cxn>
                <a:cxn ang="0">
                  <a:pos x="735" y="301"/>
                </a:cxn>
                <a:cxn ang="0">
                  <a:pos x="735" y="320"/>
                </a:cxn>
                <a:cxn ang="0">
                  <a:pos x="745" y="330"/>
                </a:cxn>
                <a:cxn ang="0">
                  <a:pos x="754" y="339"/>
                </a:cxn>
                <a:cxn ang="0">
                  <a:pos x="754" y="358"/>
                </a:cxn>
                <a:cxn ang="0">
                  <a:pos x="764" y="367"/>
                </a:cxn>
                <a:cxn ang="0">
                  <a:pos x="764" y="386"/>
                </a:cxn>
                <a:cxn ang="0">
                  <a:pos x="773" y="396"/>
                </a:cxn>
                <a:cxn ang="0">
                  <a:pos x="782" y="405"/>
                </a:cxn>
                <a:cxn ang="0">
                  <a:pos x="782" y="424"/>
                </a:cxn>
                <a:cxn ang="0">
                  <a:pos x="792" y="433"/>
                </a:cxn>
                <a:cxn ang="0">
                  <a:pos x="792" y="452"/>
                </a:cxn>
                <a:cxn ang="0">
                  <a:pos x="792" y="462"/>
                </a:cxn>
                <a:cxn ang="0">
                  <a:pos x="801" y="481"/>
                </a:cxn>
                <a:cxn ang="0">
                  <a:pos x="801" y="490"/>
                </a:cxn>
                <a:cxn ang="0">
                  <a:pos x="811" y="509"/>
                </a:cxn>
                <a:cxn ang="0">
                  <a:pos x="811" y="518"/>
                </a:cxn>
                <a:cxn ang="0">
                  <a:pos x="811" y="537"/>
                </a:cxn>
                <a:cxn ang="0">
                  <a:pos x="820" y="547"/>
                </a:cxn>
                <a:cxn ang="0">
                  <a:pos x="820" y="566"/>
                </a:cxn>
                <a:cxn ang="0">
                  <a:pos x="820" y="575"/>
                </a:cxn>
                <a:cxn ang="0">
                  <a:pos x="820" y="594"/>
                </a:cxn>
                <a:cxn ang="0">
                  <a:pos x="820" y="603"/>
                </a:cxn>
                <a:cxn ang="0">
                  <a:pos x="830" y="622"/>
                </a:cxn>
                <a:cxn ang="0">
                  <a:pos x="830" y="641"/>
                </a:cxn>
                <a:cxn ang="0">
                  <a:pos x="830" y="650"/>
                </a:cxn>
                <a:cxn ang="0">
                  <a:pos x="830" y="669"/>
                </a:cxn>
                <a:cxn ang="0">
                  <a:pos x="830" y="679"/>
                </a:cxn>
                <a:cxn ang="0">
                  <a:pos x="830" y="698"/>
                </a:cxn>
                <a:cxn ang="0">
                  <a:pos x="830" y="707"/>
                </a:cxn>
                <a:cxn ang="0">
                  <a:pos x="830" y="726"/>
                </a:cxn>
                <a:cxn ang="0">
                  <a:pos x="830" y="735"/>
                </a:cxn>
                <a:cxn ang="0">
                  <a:pos x="0" y="698"/>
                </a:cxn>
              </a:cxnLst>
              <a:rect l="0" t="0" r="r" b="b"/>
              <a:pathLst>
                <a:path w="830" h="735">
                  <a:moveTo>
                    <a:pt x="0" y="698"/>
                  </a:moveTo>
                  <a:lnTo>
                    <a:pt x="462" y="0"/>
                  </a:lnTo>
                  <a:lnTo>
                    <a:pt x="471" y="9"/>
                  </a:lnTo>
                  <a:lnTo>
                    <a:pt x="481" y="18"/>
                  </a:lnTo>
                  <a:lnTo>
                    <a:pt x="499" y="28"/>
                  </a:lnTo>
                  <a:lnTo>
                    <a:pt x="509" y="37"/>
                  </a:lnTo>
                  <a:lnTo>
                    <a:pt x="518" y="47"/>
                  </a:lnTo>
                  <a:lnTo>
                    <a:pt x="528" y="56"/>
                  </a:lnTo>
                  <a:lnTo>
                    <a:pt x="537" y="66"/>
                  </a:lnTo>
                  <a:lnTo>
                    <a:pt x="556" y="75"/>
                  </a:lnTo>
                  <a:lnTo>
                    <a:pt x="566" y="84"/>
                  </a:lnTo>
                  <a:lnTo>
                    <a:pt x="575" y="94"/>
                  </a:lnTo>
                  <a:lnTo>
                    <a:pt x="584" y="103"/>
                  </a:lnTo>
                  <a:lnTo>
                    <a:pt x="594" y="113"/>
                  </a:lnTo>
                  <a:lnTo>
                    <a:pt x="603" y="122"/>
                  </a:lnTo>
                  <a:lnTo>
                    <a:pt x="613" y="141"/>
                  </a:lnTo>
                  <a:lnTo>
                    <a:pt x="622" y="150"/>
                  </a:lnTo>
                  <a:lnTo>
                    <a:pt x="632" y="160"/>
                  </a:lnTo>
                  <a:lnTo>
                    <a:pt x="641" y="169"/>
                  </a:lnTo>
                  <a:lnTo>
                    <a:pt x="650" y="179"/>
                  </a:lnTo>
                  <a:lnTo>
                    <a:pt x="660" y="188"/>
                  </a:lnTo>
                  <a:lnTo>
                    <a:pt x="669" y="207"/>
                  </a:lnTo>
                  <a:lnTo>
                    <a:pt x="679" y="217"/>
                  </a:lnTo>
                  <a:lnTo>
                    <a:pt x="688" y="226"/>
                  </a:lnTo>
                  <a:lnTo>
                    <a:pt x="698" y="245"/>
                  </a:lnTo>
                  <a:lnTo>
                    <a:pt x="698" y="254"/>
                  </a:lnTo>
                  <a:lnTo>
                    <a:pt x="707" y="264"/>
                  </a:lnTo>
                  <a:lnTo>
                    <a:pt x="716" y="273"/>
                  </a:lnTo>
                  <a:lnTo>
                    <a:pt x="726" y="292"/>
                  </a:lnTo>
                  <a:lnTo>
                    <a:pt x="735" y="301"/>
                  </a:lnTo>
                  <a:lnTo>
                    <a:pt x="735" y="320"/>
                  </a:lnTo>
                  <a:lnTo>
                    <a:pt x="745" y="330"/>
                  </a:lnTo>
                  <a:lnTo>
                    <a:pt x="754" y="339"/>
                  </a:lnTo>
                  <a:lnTo>
                    <a:pt x="754" y="358"/>
                  </a:lnTo>
                  <a:lnTo>
                    <a:pt x="764" y="367"/>
                  </a:lnTo>
                  <a:lnTo>
                    <a:pt x="764" y="386"/>
                  </a:lnTo>
                  <a:lnTo>
                    <a:pt x="773" y="396"/>
                  </a:lnTo>
                  <a:lnTo>
                    <a:pt x="782" y="405"/>
                  </a:lnTo>
                  <a:lnTo>
                    <a:pt x="782" y="424"/>
                  </a:lnTo>
                  <a:lnTo>
                    <a:pt x="792" y="433"/>
                  </a:lnTo>
                  <a:lnTo>
                    <a:pt x="792" y="452"/>
                  </a:lnTo>
                  <a:lnTo>
                    <a:pt x="792" y="462"/>
                  </a:lnTo>
                  <a:lnTo>
                    <a:pt x="801" y="481"/>
                  </a:lnTo>
                  <a:lnTo>
                    <a:pt x="801" y="490"/>
                  </a:lnTo>
                  <a:lnTo>
                    <a:pt x="811" y="509"/>
                  </a:lnTo>
                  <a:lnTo>
                    <a:pt x="811" y="518"/>
                  </a:lnTo>
                  <a:lnTo>
                    <a:pt x="811" y="537"/>
                  </a:lnTo>
                  <a:lnTo>
                    <a:pt x="820" y="547"/>
                  </a:lnTo>
                  <a:lnTo>
                    <a:pt x="820" y="566"/>
                  </a:lnTo>
                  <a:lnTo>
                    <a:pt x="820" y="575"/>
                  </a:lnTo>
                  <a:lnTo>
                    <a:pt x="820" y="594"/>
                  </a:lnTo>
                  <a:lnTo>
                    <a:pt x="820" y="603"/>
                  </a:lnTo>
                  <a:lnTo>
                    <a:pt x="830" y="622"/>
                  </a:lnTo>
                  <a:lnTo>
                    <a:pt x="830" y="641"/>
                  </a:lnTo>
                  <a:lnTo>
                    <a:pt x="830" y="650"/>
                  </a:lnTo>
                  <a:lnTo>
                    <a:pt x="830" y="669"/>
                  </a:lnTo>
                  <a:lnTo>
                    <a:pt x="830" y="679"/>
                  </a:lnTo>
                  <a:lnTo>
                    <a:pt x="830" y="698"/>
                  </a:lnTo>
                  <a:lnTo>
                    <a:pt x="830" y="707"/>
                  </a:lnTo>
                  <a:lnTo>
                    <a:pt x="830" y="726"/>
                  </a:lnTo>
                  <a:lnTo>
                    <a:pt x="830" y="735"/>
                  </a:lnTo>
                  <a:lnTo>
                    <a:pt x="0" y="69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auto">
            <a:xfrm>
              <a:off x="1935" y="935"/>
              <a:ext cx="1447" cy="1886"/>
            </a:xfrm>
            <a:custGeom>
              <a:avLst/>
              <a:gdLst/>
              <a:ahLst/>
              <a:cxnLst>
                <a:cxn ang="0">
                  <a:pos x="1264" y="123"/>
                </a:cxn>
                <a:cxn ang="0">
                  <a:pos x="1217" y="94"/>
                </a:cxn>
                <a:cxn ang="0">
                  <a:pos x="1160" y="66"/>
                </a:cxn>
                <a:cxn ang="0">
                  <a:pos x="1104" y="47"/>
                </a:cxn>
                <a:cxn ang="0">
                  <a:pos x="1047" y="28"/>
                </a:cxn>
                <a:cxn ang="0">
                  <a:pos x="991" y="19"/>
                </a:cxn>
                <a:cxn ang="0">
                  <a:pos x="934" y="10"/>
                </a:cxn>
                <a:cxn ang="0">
                  <a:pos x="877" y="0"/>
                </a:cxn>
                <a:cxn ang="0">
                  <a:pos x="821" y="0"/>
                </a:cxn>
                <a:cxn ang="0">
                  <a:pos x="764" y="10"/>
                </a:cxn>
                <a:cxn ang="0">
                  <a:pos x="708" y="10"/>
                </a:cxn>
                <a:cxn ang="0">
                  <a:pos x="651" y="28"/>
                </a:cxn>
                <a:cxn ang="0">
                  <a:pos x="594" y="38"/>
                </a:cxn>
                <a:cxn ang="0">
                  <a:pos x="538" y="57"/>
                </a:cxn>
                <a:cxn ang="0">
                  <a:pos x="481" y="85"/>
                </a:cxn>
                <a:cxn ang="0">
                  <a:pos x="434" y="104"/>
                </a:cxn>
                <a:cxn ang="0">
                  <a:pos x="377" y="142"/>
                </a:cxn>
                <a:cxn ang="0">
                  <a:pos x="330" y="170"/>
                </a:cxn>
                <a:cxn ang="0">
                  <a:pos x="293" y="208"/>
                </a:cxn>
                <a:cxn ang="0">
                  <a:pos x="245" y="245"/>
                </a:cxn>
                <a:cxn ang="0">
                  <a:pos x="208" y="292"/>
                </a:cxn>
                <a:cxn ang="0">
                  <a:pos x="170" y="330"/>
                </a:cxn>
                <a:cxn ang="0">
                  <a:pos x="132" y="387"/>
                </a:cxn>
                <a:cxn ang="0">
                  <a:pos x="104" y="434"/>
                </a:cxn>
                <a:cxn ang="0">
                  <a:pos x="76" y="481"/>
                </a:cxn>
                <a:cxn ang="0">
                  <a:pos x="57" y="538"/>
                </a:cxn>
                <a:cxn ang="0">
                  <a:pos x="38" y="594"/>
                </a:cxn>
                <a:cxn ang="0">
                  <a:pos x="19" y="651"/>
                </a:cxn>
                <a:cxn ang="0">
                  <a:pos x="10" y="708"/>
                </a:cxn>
                <a:cxn ang="0">
                  <a:pos x="0" y="764"/>
                </a:cxn>
                <a:cxn ang="0">
                  <a:pos x="0" y="821"/>
                </a:cxn>
                <a:cxn ang="0">
                  <a:pos x="0" y="877"/>
                </a:cxn>
                <a:cxn ang="0">
                  <a:pos x="10" y="934"/>
                </a:cxn>
                <a:cxn ang="0">
                  <a:pos x="19" y="1000"/>
                </a:cxn>
                <a:cxn ang="0">
                  <a:pos x="28" y="1057"/>
                </a:cxn>
                <a:cxn ang="0">
                  <a:pos x="47" y="1104"/>
                </a:cxn>
                <a:cxn ang="0">
                  <a:pos x="66" y="1160"/>
                </a:cxn>
                <a:cxn ang="0">
                  <a:pos x="95" y="1217"/>
                </a:cxn>
                <a:cxn ang="0">
                  <a:pos x="123" y="1264"/>
                </a:cxn>
                <a:cxn ang="0">
                  <a:pos x="151" y="1311"/>
                </a:cxn>
                <a:cxn ang="0">
                  <a:pos x="189" y="1358"/>
                </a:cxn>
                <a:cxn ang="0">
                  <a:pos x="227" y="1405"/>
                </a:cxn>
                <a:cxn ang="0">
                  <a:pos x="264" y="1443"/>
                </a:cxn>
                <a:cxn ang="0">
                  <a:pos x="311" y="1481"/>
                </a:cxn>
                <a:cxn ang="0">
                  <a:pos x="359" y="1519"/>
                </a:cxn>
                <a:cxn ang="0">
                  <a:pos x="406" y="1547"/>
                </a:cxn>
                <a:cxn ang="0">
                  <a:pos x="453" y="1575"/>
                </a:cxn>
                <a:cxn ang="0">
                  <a:pos x="509" y="1604"/>
                </a:cxn>
                <a:cxn ang="0">
                  <a:pos x="566" y="1622"/>
                </a:cxn>
                <a:cxn ang="0">
                  <a:pos x="623" y="1641"/>
                </a:cxn>
                <a:cxn ang="0">
                  <a:pos x="679" y="1651"/>
                </a:cxn>
              </a:cxnLst>
              <a:rect l="0" t="0" r="r" b="b"/>
              <a:pathLst>
                <a:path w="1302" h="1651">
                  <a:moveTo>
                    <a:pt x="1302" y="142"/>
                  </a:moveTo>
                  <a:lnTo>
                    <a:pt x="1292" y="142"/>
                  </a:lnTo>
                  <a:lnTo>
                    <a:pt x="1273" y="132"/>
                  </a:lnTo>
                  <a:lnTo>
                    <a:pt x="1264" y="123"/>
                  </a:lnTo>
                  <a:lnTo>
                    <a:pt x="1255" y="113"/>
                  </a:lnTo>
                  <a:lnTo>
                    <a:pt x="1236" y="104"/>
                  </a:lnTo>
                  <a:lnTo>
                    <a:pt x="1226" y="104"/>
                  </a:lnTo>
                  <a:lnTo>
                    <a:pt x="1217" y="94"/>
                  </a:lnTo>
                  <a:lnTo>
                    <a:pt x="1198" y="85"/>
                  </a:lnTo>
                  <a:lnTo>
                    <a:pt x="1189" y="85"/>
                  </a:lnTo>
                  <a:lnTo>
                    <a:pt x="1170" y="76"/>
                  </a:lnTo>
                  <a:lnTo>
                    <a:pt x="1160" y="66"/>
                  </a:lnTo>
                  <a:lnTo>
                    <a:pt x="1151" y="66"/>
                  </a:lnTo>
                  <a:lnTo>
                    <a:pt x="1132" y="57"/>
                  </a:lnTo>
                  <a:lnTo>
                    <a:pt x="1123" y="57"/>
                  </a:lnTo>
                  <a:lnTo>
                    <a:pt x="1104" y="47"/>
                  </a:lnTo>
                  <a:lnTo>
                    <a:pt x="1094" y="47"/>
                  </a:lnTo>
                  <a:lnTo>
                    <a:pt x="1075" y="38"/>
                  </a:lnTo>
                  <a:lnTo>
                    <a:pt x="1066" y="38"/>
                  </a:lnTo>
                  <a:lnTo>
                    <a:pt x="1047" y="28"/>
                  </a:lnTo>
                  <a:lnTo>
                    <a:pt x="1038" y="28"/>
                  </a:lnTo>
                  <a:lnTo>
                    <a:pt x="1019" y="28"/>
                  </a:lnTo>
                  <a:lnTo>
                    <a:pt x="1009" y="19"/>
                  </a:lnTo>
                  <a:lnTo>
                    <a:pt x="991" y="19"/>
                  </a:lnTo>
                  <a:lnTo>
                    <a:pt x="981" y="19"/>
                  </a:lnTo>
                  <a:lnTo>
                    <a:pt x="962" y="10"/>
                  </a:lnTo>
                  <a:lnTo>
                    <a:pt x="953" y="10"/>
                  </a:lnTo>
                  <a:lnTo>
                    <a:pt x="934" y="10"/>
                  </a:lnTo>
                  <a:lnTo>
                    <a:pt x="924" y="10"/>
                  </a:lnTo>
                  <a:lnTo>
                    <a:pt x="906" y="10"/>
                  </a:lnTo>
                  <a:lnTo>
                    <a:pt x="896" y="0"/>
                  </a:lnTo>
                  <a:lnTo>
                    <a:pt x="877" y="0"/>
                  </a:lnTo>
                  <a:lnTo>
                    <a:pt x="868" y="0"/>
                  </a:lnTo>
                  <a:lnTo>
                    <a:pt x="849" y="0"/>
                  </a:lnTo>
                  <a:lnTo>
                    <a:pt x="840" y="0"/>
                  </a:lnTo>
                  <a:lnTo>
                    <a:pt x="821" y="0"/>
                  </a:lnTo>
                  <a:lnTo>
                    <a:pt x="802" y="0"/>
                  </a:lnTo>
                  <a:lnTo>
                    <a:pt x="792" y="0"/>
                  </a:lnTo>
                  <a:lnTo>
                    <a:pt x="774" y="0"/>
                  </a:lnTo>
                  <a:lnTo>
                    <a:pt x="764" y="10"/>
                  </a:lnTo>
                  <a:lnTo>
                    <a:pt x="745" y="10"/>
                  </a:lnTo>
                  <a:lnTo>
                    <a:pt x="736" y="10"/>
                  </a:lnTo>
                  <a:lnTo>
                    <a:pt x="717" y="10"/>
                  </a:lnTo>
                  <a:lnTo>
                    <a:pt x="708" y="10"/>
                  </a:lnTo>
                  <a:lnTo>
                    <a:pt x="689" y="19"/>
                  </a:lnTo>
                  <a:lnTo>
                    <a:pt x="679" y="19"/>
                  </a:lnTo>
                  <a:lnTo>
                    <a:pt x="660" y="19"/>
                  </a:lnTo>
                  <a:lnTo>
                    <a:pt x="651" y="28"/>
                  </a:lnTo>
                  <a:lnTo>
                    <a:pt x="632" y="28"/>
                  </a:lnTo>
                  <a:lnTo>
                    <a:pt x="623" y="28"/>
                  </a:lnTo>
                  <a:lnTo>
                    <a:pt x="604" y="38"/>
                  </a:lnTo>
                  <a:lnTo>
                    <a:pt x="594" y="38"/>
                  </a:lnTo>
                  <a:lnTo>
                    <a:pt x="576" y="47"/>
                  </a:lnTo>
                  <a:lnTo>
                    <a:pt x="566" y="47"/>
                  </a:lnTo>
                  <a:lnTo>
                    <a:pt x="547" y="57"/>
                  </a:lnTo>
                  <a:lnTo>
                    <a:pt x="538" y="57"/>
                  </a:lnTo>
                  <a:lnTo>
                    <a:pt x="519" y="66"/>
                  </a:lnTo>
                  <a:lnTo>
                    <a:pt x="509" y="66"/>
                  </a:lnTo>
                  <a:lnTo>
                    <a:pt x="500" y="76"/>
                  </a:lnTo>
                  <a:lnTo>
                    <a:pt x="481" y="85"/>
                  </a:lnTo>
                  <a:lnTo>
                    <a:pt x="472" y="85"/>
                  </a:lnTo>
                  <a:lnTo>
                    <a:pt x="453" y="94"/>
                  </a:lnTo>
                  <a:lnTo>
                    <a:pt x="443" y="104"/>
                  </a:lnTo>
                  <a:lnTo>
                    <a:pt x="434" y="104"/>
                  </a:lnTo>
                  <a:lnTo>
                    <a:pt x="415" y="113"/>
                  </a:lnTo>
                  <a:lnTo>
                    <a:pt x="406" y="123"/>
                  </a:lnTo>
                  <a:lnTo>
                    <a:pt x="396" y="132"/>
                  </a:lnTo>
                  <a:lnTo>
                    <a:pt x="377" y="142"/>
                  </a:lnTo>
                  <a:lnTo>
                    <a:pt x="368" y="142"/>
                  </a:lnTo>
                  <a:lnTo>
                    <a:pt x="359" y="151"/>
                  </a:lnTo>
                  <a:lnTo>
                    <a:pt x="349" y="160"/>
                  </a:lnTo>
                  <a:lnTo>
                    <a:pt x="330" y="170"/>
                  </a:lnTo>
                  <a:lnTo>
                    <a:pt x="321" y="179"/>
                  </a:lnTo>
                  <a:lnTo>
                    <a:pt x="311" y="189"/>
                  </a:lnTo>
                  <a:lnTo>
                    <a:pt x="302" y="198"/>
                  </a:lnTo>
                  <a:lnTo>
                    <a:pt x="293" y="208"/>
                  </a:lnTo>
                  <a:lnTo>
                    <a:pt x="274" y="217"/>
                  </a:lnTo>
                  <a:lnTo>
                    <a:pt x="264" y="226"/>
                  </a:lnTo>
                  <a:lnTo>
                    <a:pt x="255" y="236"/>
                  </a:lnTo>
                  <a:lnTo>
                    <a:pt x="245" y="245"/>
                  </a:lnTo>
                  <a:lnTo>
                    <a:pt x="236" y="255"/>
                  </a:lnTo>
                  <a:lnTo>
                    <a:pt x="227" y="264"/>
                  </a:lnTo>
                  <a:lnTo>
                    <a:pt x="217" y="283"/>
                  </a:lnTo>
                  <a:lnTo>
                    <a:pt x="208" y="292"/>
                  </a:lnTo>
                  <a:lnTo>
                    <a:pt x="198" y="302"/>
                  </a:lnTo>
                  <a:lnTo>
                    <a:pt x="189" y="311"/>
                  </a:lnTo>
                  <a:lnTo>
                    <a:pt x="179" y="321"/>
                  </a:lnTo>
                  <a:lnTo>
                    <a:pt x="170" y="330"/>
                  </a:lnTo>
                  <a:lnTo>
                    <a:pt x="161" y="349"/>
                  </a:lnTo>
                  <a:lnTo>
                    <a:pt x="151" y="359"/>
                  </a:lnTo>
                  <a:lnTo>
                    <a:pt x="142" y="368"/>
                  </a:lnTo>
                  <a:lnTo>
                    <a:pt x="132" y="387"/>
                  </a:lnTo>
                  <a:lnTo>
                    <a:pt x="132" y="396"/>
                  </a:lnTo>
                  <a:lnTo>
                    <a:pt x="123" y="406"/>
                  </a:lnTo>
                  <a:lnTo>
                    <a:pt x="113" y="415"/>
                  </a:lnTo>
                  <a:lnTo>
                    <a:pt x="104" y="434"/>
                  </a:lnTo>
                  <a:lnTo>
                    <a:pt x="95" y="443"/>
                  </a:lnTo>
                  <a:lnTo>
                    <a:pt x="95" y="462"/>
                  </a:lnTo>
                  <a:lnTo>
                    <a:pt x="85" y="472"/>
                  </a:lnTo>
                  <a:lnTo>
                    <a:pt x="76" y="481"/>
                  </a:lnTo>
                  <a:lnTo>
                    <a:pt x="76" y="500"/>
                  </a:lnTo>
                  <a:lnTo>
                    <a:pt x="66" y="509"/>
                  </a:lnTo>
                  <a:lnTo>
                    <a:pt x="66" y="528"/>
                  </a:lnTo>
                  <a:lnTo>
                    <a:pt x="57" y="538"/>
                  </a:lnTo>
                  <a:lnTo>
                    <a:pt x="47" y="547"/>
                  </a:lnTo>
                  <a:lnTo>
                    <a:pt x="47" y="566"/>
                  </a:lnTo>
                  <a:lnTo>
                    <a:pt x="38" y="575"/>
                  </a:lnTo>
                  <a:lnTo>
                    <a:pt x="38" y="594"/>
                  </a:lnTo>
                  <a:lnTo>
                    <a:pt x="38" y="604"/>
                  </a:lnTo>
                  <a:lnTo>
                    <a:pt x="28" y="623"/>
                  </a:lnTo>
                  <a:lnTo>
                    <a:pt x="28" y="632"/>
                  </a:lnTo>
                  <a:lnTo>
                    <a:pt x="19" y="651"/>
                  </a:lnTo>
                  <a:lnTo>
                    <a:pt x="19" y="660"/>
                  </a:lnTo>
                  <a:lnTo>
                    <a:pt x="19" y="679"/>
                  </a:lnTo>
                  <a:lnTo>
                    <a:pt x="10" y="689"/>
                  </a:lnTo>
                  <a:lnTo>
                    <a:pt x="10" y="708"/>
                  </a:lnTo>
                  <a:lnTo>
                    <a:pt x="10" y="717"/>
                  </a:lnTo>
                  <a:lnTo>
                    <a:pt x="10" y="736"/>
                  </a:lnTo>
                  <a:lnTo>
                    <a:pt x="10" y="745"/>
                  </a:lnTo>
                  <a:lnTo>
                    <a:pt x="0" y="764"/>
                  </a:lnTo>
                  <a:lnTo>
                    <a:pt x="0" y="783"/>
                  </a:lnTo>
                  <a:lnTo>
                    <a:pt x="0" y="792"/>
                  </a:lnTo>
                  <a:lnTo>
                    <a:pt x="0" y="811"/>
                  </a:lnTo>
                  <a:lnTo>
                    <a:pt x="0" y="821"/>
                  </a:lnTo>
                  <a:lnTo>
                    <a:pt x="0" y="840"/>
                  </a:lnTo>
                  <a:lnTo>
                    <a:pt x="0" y="849"/>
                  </a:lnTo>
                  <a:lnTo>
                    <a:pt x="0" y="868"/>
                  </a:lnTo>
                  <a:lnTo>
                    <a:pt x="0" y="877"/>
                  </a:lnTo>
                  <a:lnTo>
                    <a:pt x="0" y="896"/>
                  </a:lnTo>
                  <a:lnTo>
                    <a:pt x="0" y="906"/>
                  </a:lnTo>
                  <a:lnTo>
                    <a:pt x="10" y="924"/>
                  </a:lnTo>
                  <a:lnTo>
                    <a:pt x="10" y="934"/>
                  </a:lnTo>
                  <a:lnTo>
                    <a:pt x="10" y="953"/>
                  </a:lnTo>
                  <a:lnTo>
                    <a:pt x="10" y="972"/>
                  </a:lnTo>
                  <a:lnTo>
                    <a:pt x="10" y="981"/>
                  </a:lnTo>
                  <a:lnTo>
                    <a:pt x="19" y="1000"/>
                  </a:lnTo>
                  <a:lnTo>
                    <a:pt x="19" y="1009"/>
                  </a:lnTo>
                  <a:lnTo>
                    <a:pt x="19" y="1028"/>
                  </a:lnTo>
                  <a:lnTo>
                    <a:pt x="28" y="1038"/>
                  </a:lnTo>
                  <a:lnTo>
                    <a:pt x="28" y="1057"/>
                  </a:lnTo>
                  <a:lnTo>
                    <a:pt x="38" y="1066"/>
                  </a:lnTo>
                  <a:lnTo>
                    <a:pt x="38" y="1085"/>
                  </a:lnTo>
                  <a:lnTo>
                    <a:pt x="38" y="1094"/>
                  </a:lnTo>
                  <a:lnTo>
                    <a:pt x="47" y="1104"/>
                  </a:lnTo>
                  <a:lnTo>
                    <a:pt x="47" y="1123"/>
                  </a:lnTo>
                  <a:lnTo>
                    <a:pt x="57" y="1132"/>
                  </a:lnTo>
                  <a:lnTo>
                    <a:pt x="66" y="1151"/>
                  </a:lnTo>
                  <a:lnTo>
                    <a:pt x="66" y="1160"/>
                  </a:lnTo>
                  <a:lnTo>
                    <a:pt x="76" y="1179"/>
                  </a:lnTo>
                  <a:lnTo>
                    <a:pt x="76" y="1189"/>
                  </a:lnTo>
                  <a:lnTo>
                    <a:pt x="85" y="1198"/>
                  </a:lnTo>
                  <a:lnTo>
                    <a:pt x="95" y="1217"/>
                  </a:lnTo>
                  <a:lnTo>
                    <a:pt x="95" y="1226"/>
                  </a:lnTo>
                  <a:lnTo>
                    <a:pt x="104" y="1245"/>
                  </a:lnTo>
                  <a:lnTo>
                    <a:pt x="113" y="1255"/>
                  </a:lnTo>
                  <a:lnTo>
                    <a:pt x="123" y="1264"/>
                  </a:lnTo>
                  <a:lnTo>
                    <a:pt x="132" y="1283"/>
                  </a:lnTo>
                  <a:lnTo>
                    <a:pt x="132" y="1292"/>
                  </a:lnTo>
                  <a:lnTo>
                    <a:pt x="142" y="1302"/>
                  </a:lnTo>
                  <a:lnTo>
                    <a:pt x="151" y="1311"/>
                  </a:lnTo>
                  <a:lnTo>
                    <a:pt x="161" y="1330"/>
                  </a:lnTo>
                  <a:lnTo>
                    <a:pt x="170" y="1339"/>
                  </a:lnTo>
                  <a:lnTo>
                    <a:pt x="179" y="1349"/>
                  </a:lnTo>
                  <a:lnTo>
                    <a:pt x="189" y="1358"/>
                  </a:lnTo>
                  <a:lnTo>
                    <a:pt x="198" y="1377"/>
                  </a:lnTo>
                  <a:lnTo>
                    <a:pt x="208" y="1387"/>
                  </a:lnTo>
                  <a:lnTo>
                    <a:pt x="217" y="1396"/>
                  </a:lnTo>
                  <a:lnTo>
                    <a:pt x="227" y="1405"/>
                  </a:lnTo>
                  <a:lnTo>
                    <a:pt x="236" y="1415"/>
                  </a:lnTo>
                  <a:lnTo>
                    <a:pt x="245" y="1424"/>
                  </a:lnTo>
                  <a:lnTo>
                    <a:pt x="255" y="1434"/>
                  </a:lnTo>
                  <a:lnTo>
                    <a:pt x="264" y="1443"/>
                  </a:lnTo>
                  <a:lnTo>
                    <a:pt x="274" y="1453"/>
                  </a:lnTo>
                  <a:lnTo>
                    <a:pt x="293" y="1462"/>
                  </a:lnTo>
                  <a:lnTo>
                    <a:pt x="302" y="1472"/>
                  </a:lnTo>
                  <a:lnTo>
                    <a:pt x="311" y="1481"/>
                  </a:lnTo>
                  <a:lnTo>
                    <a:pt x="321" y="1490"/>
                  </a:lnTo>
                  <a:lnTo>
                    <a:pt x="330" y="1500"/>
                  </a:lnTo>
                  <a:lnTo>
                    <a:pt x="349" y="1509"/>
                  </a:lnTo>
                  <a:lnTo>
                    <a:pt x="359" y="1519"/>
                  </a:lnTo>
                  <a:lnTo>
                    <a:pt x="368" y="1528"/>
                  </a:lnTo>
                  <a:lnTo>
                    <a:pt x="377" y="1538"/>
                  </a:lnTo>
                  <a:lnTo>
                    <a:pt x="396" y="1547"/>
                  </a:lnTo>
                  <a:lnTo>
                    <a:pt x="406" y="1547"/>
                  </a:lnTo>
                  <a:lnTo>
                    <a:pt x="415" y="1556"/>
                  </a:lnTo>
                  <a:lnTo>
                    <a:pt x="434" y="1566"/>
                  </a:lnTo>
                  <a:lnTo>
                    <a:pt x="443" y="1575"/>
                  </a:lnTo>
                  <a:lnTo>
                    <a:pt x="453" y="1575"/>
                  </a:lnTo>
                  <a:lnTo>
                    <a:pt x="472" y="1585"/>
                  </a:lnTo>
                  <a:lnTo>
                    <a:pt x="481" y="1594"/>
                  </a:lnTo>
                  <a:lnTo>
                    <a:pt x="500" y="1594"/>
                  </a:lnTo>
                  <a:lnTo>
                    <a:pt x="509" y="1604"/>
                  </a:lnTo>
                  <a:lnTo>
                    <a:pt x="519" y="1613"/>
                  </a:lnTo>
                  <a:lnTo>
                    <a:pt x="538" y="1613"/>
                  </a:lnTo>
                  <a:lnTo>
                    <a:pt x="547" y="1622"/>
                  </a:lnTo>
                  <a:lnTo>
                    <a:pt x="566" y="1622"/>
                  </a:lnTo>
                  <a:lnTo>
                    <a:pt x="576" y="1632"/>
                  </a:lnTo>
                  <a:lnTo>
                    <a:pt x="594" y="1632"/>
                  </a:lnTo>
                  <a:lnTo>
                    <a:pt x="604" y="1641"/>
                  </a:lnTo>
                  <a:lnTo>
                    <a:pt x="623" y="1641"/>
                  </a:lnTo>
                  <a:lnTo>
                    <a:pt x="632" y="1641"/>
                  </a:lnTo>
                  <a:lnTo>
                    <a:pt x="651" y="1651"/>
                  </a:lnTo>
                  <a:lnTo>
                    <a:pt x="660" y="1651"/>
                  </a:lnTo>
                  <a:lnTo>
                    <a:pt x="679" y="1651"/>
                  </a:lnTo>
                  <a:lnTo>
                    <a:pt x="840" y="840"/>
                  </a:lnTo>
                  <a:lnTo>
                    <a:pt x="1302" y="142"/>
                  </a:lnTo>
                  <a:close/>
                </a:path>
              </a:pathLst>
            </a:cu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100000">
                  <a:srgbClr val="00FFFF"/>
                </a:gs>
              </a:gsLst>
              <a:lin ang="2700000" scaled="1"/>
            </a:gradFill>
            <a:ln w="14351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auto">
            <a:xfrm>
              <a:off x="1935" y="935"/>
              <a:ext cx="1447" cy="1886"/>
            </a:xfrm>
            <a:custGeom>
              <a:avLst/>
              <a:gdLst/>
              <a:ahLst/>
              <a:cxnLst>
                <a:cxn ang="0">
                  <a:pos x="651" y="1651"/>
                </a:cxn>
                <a:cxn ang="0">
                  <a:pos x="594" y="1632"/>
                </a:cxn>
                <a:cxn ang="0">
                  <a:pos x="538" y="1613"/>
                </a:cxn>
                <a:cxn ang="0">
                  <a:pos x="481" y="1594"/>
                </a:cxn>
                <a:cxn ang="0">
                  <a:pos x="434" y="1566"/>
                </a:cxn>
                <a:cxn ang="0">
                  <a:pos x="377" y="1538"/>
                </a:cxn>
                <a:cxn ang="0">
                  <a:pos x="330" y="1500"/>
                </a:cxn>
                <a:cxn ang="0">
                  <a:pos x="293" y="1462"/>
                </a:cxn>
                <a:cxn ang="0">
                  <a:pos x="245" y="1424"/>
                </a:cxn>
                <a:cxn ang="0">
                  <a:pos x="208" y="1387"/>
                </a:cxn>
                <a:cxn ang="0">
                  <a:pos x="170" y="1339"/>
                </a:cxn>
                <a:cxn ang="0">
                  <a:pos x="132" y="1292"/>
                </a:cxn>
                <a:cxn ang="0">
                  <a:pos x="104" y="1245"/>
                </a:cxn>
                <a:cxn ang="0">
                  <a:pos x="76" y="1189"/>
                </a:cxn>
                <a:cxn ang="0">
                  <a:pos x="57" y="1132"/>
                </a:cxn>
                <a:cxn ang="0">
                  <a:pos x="38" y="1085"/>
                </a:cxn>
                <a:cxn ang="0">
                  <a:pos x="19" y="1028"/>
                </a:cxn>
                <a:cxn ang="0">
                  <a:pos x="10" y="972"/>
                </a:cxn>
                <a:cxn ang="0">
                  <a:pos x="0" y="906"/>
                </a:cxn>
                <a:cxn ang="0">
                  <a:pos x="0" y="849"/>
                </a:cxn>
                <a:cxn ang="0">
                  <a:pos x="0" y="792"/>
                </a:cxn>
                <a:cxn ang="0">
                  <a:pos x="10" y="736"/>
                </a:cxn>
                <a:cxn ang="0">
                  <a:pos x="19" y="679"/>
                </a:cxn>
                <a:cxn ang="0">
                  <a:pos x="28" y="623"/>
                </a:cxn>
                <a:cxn ang="0">
                  <a:pos x="47" y="566"/>
                </a:cxn>
                <a:cxn ang="0">
                  <a:pos x="66" y="509"/>
                </a:cxn>
                <a:cxn ang="0">
                  <a:pos x="95" y="462"/>
                </a:cxn>
                <a:cxn ang="0">
                  <a:pos x="123" y="406"/>
                </a:cxn>
                <a:cxn ang="0">
                  <a:pos x="151" y="359"/>
                </a:cxn>
                <a:cxn ang="0">
                  <a:pos x="189" y="311"/>
                </a:cxn>
                <a:cxn ang="0">
                  <a:pos x="227" y="264"/>
                </a:cxn>
                <a:cxn ang="0">
                  <a:pos x="264" y="226"/>
                </a:cxn>
                <a:cxn ang="0">
                  <a:pos x="311" y="189"/>
                </a:cxn>
                <a:cxn ang="0">
                  <a:pos x="359" y="151"/>
                </a:cxn>
                <a:cxn ang="0">
                  <a:pos x="406" y="123"/>
                </a:cxn>
                <a:cxn ang="0">
                  <a:pos x="453" y="94"/>
                </a:cxn>
                <a:cxn ang="0">
                  <a:pos x="509" y="66"/>
                </a:cxn>
                <a:cxn ang="0">
                  <a:pos x="566" y="47"/>
                </a:cxn>
                <a:cxn ang="0">
                  <a:pos x="623" y="28"/>
                </a:cxn>
                <a:cxn ang="0">
                  <a:pos x="679" y="19"/>
                </a:cxn>
                <a:cxn ang="0">
                  <a:pos x="736" y="10"/>
                </a:cxn>
                <a:cxn ang="0">
                  <a:pos x="792" y="0"/>
                </a:cxn>
                <a:cxn ang="0">
                  <a:pos x="849" y="0"/>
                </a:cxn>
                <a:cxn ang="0">
                  <a:pos x="906" y="10"/>
                </a:cxn>
                <a:cxn ang="0">
                  <a:pos x="962" y="10"/>
                </a:cxn>
                <a:cxn ang="0">
                  <a:pos x="1019" y="28"/>
                </a:cxn>
                <a:cxn ang="0">
                  <a:pos x="1075" y="38"/>
                </a:cxn>
                <a:cxn ang="0">
                  <a:pos x="1132" y="57"/>
                </a:cxn>
                <a:cxn ang="0">
                  <a:pos x="1189" y="85"/>
                </a:cxn>
                <a:cxn ang="0">
                  <a:pos x="1236" y="104"/>
                </a:cxn>
                <a:cxn ang="0">
                  <a:pos x="1292" y="142"/>
                </a:cxn>
              </a:cxnLst>
              <a:rect l="0" t="0" r="r" b="b"/>
              <a:pathLst>
                <a:path w="1302" h="1651">
                  <a:moveTo>
                    <a:pt x="840" y="840"/>
                  </a:moveTo>
                  <a:lnTo>
                    <a:pt x="679" y="1651"/>
                  </a:lnTo>
                  <a:lnTo>
                    <a:pt x="660" y="1651"/>
                  </a:lnTo>
                  <a:lnTo>
                    <a:pt x="651" y="1651"/>
                  </a:lnTo>
                  <a:lnTo>
                    <a:pt x="632" y="1641"/>
                  </a:lnTo>
                  <a:lnTo>
                    <a:pt x="623" y="1641"/>
                  </a:lnTo>
                  <a:lnTo>
                    <a:pt x="604" y="1641"/>
                  </a:lnTo>
                  <a:lnTo>
                    <a:pt x="594" y="1632"/>
                  </a:lnTo>
                  <a:lnTo>
                    <a:pt x="576" y="1632"/>
                  </a:lnTo>
                  <a:lnTo>
                    <a:pt x="566" y="1622"/>
                  </a:lnTo>
                  <a:lnTo>
                    <a:pt x="547" y="1622"/>
                  </a:lnTo>
                  <a:lnTo>
                    <a:pt x="538" y="1613"/>
                  </a:lnTo>
                  <a:lnTo>
                    <a:pt x="519" y="1613"/>
                  </a:lnTo>
                  <a:lnTo>
                    <a:pt x="509" y="1604"/>
                  </a:lnTo>
                  <a:lnTo>
                    <a:pt x="500" y="1594"/>
                  </a:lnTo>
                  <a:lnTo>
                    <a:pt x="481" y="1594"/>
                  </a:lnTo>
                  <a:lnTo>
                    <a:pt x="472" y="1585"/>
                  </a:lnTo>
                  <a:lnTo>
                    <a:pt x="453" y="1575"/>
                  </a:lnTo>
                  <a:lnTo>
                    <a:pt x="443" y="1575"/>
                  </a:lnTo>
                  <a:lnTo>
                    <a:pt x="434" y="1566"/>
                  </a:lnTo>
                  <a:lnTo>
                    <a:pt x="415" y="1556"/>
                  </a:lnTo>
                  <a:lnTo>
                    <a:pt x="406" y="1547"/>
                  </a:lnTo>
                  <a:lnTo>
                    <a:pt x="396" y="1547"/>
                  </a:lnTo>
                  <a:lnTo>
                    <a:pt x="377" y="1538"/>
                  </a:lnTo>
                  <a:lnTo>
                    <a:pt x="368" y="1528"/>
                  </a:lnTo>
                  <a:lnTo>
                    <a:pt x="359" y="1519"/>
                  </a:lnTo>
                  <a:lnTo>
                    <a:pt x="349" y="1509"/>
                  </a:lnTo>
                  <a:lnTo>
                    <a:pt x="330" y="1500"/>
                  </a:lnTo>
                  <a:lnTo>
                    <a:pt x="321" y="1490"/>
                  </a:lnTo>
                  <a:lnTo>
                    <a:pt x="311" y="1481"/>
                  </a:lnTo>
                  <a:lnTo>
                    <a:pt x="302" y="1472"/>
                  </a:lnTo>
                  <a:lnTo>
                    <a:pt x="293" y="1462"/>
                  </a:lnTo>
                  <a:lnTo>
                    <a:pt x="274" y="1453"/>
                  </a:lnTo>
                  <a:lnTo>
                    <a:pt x="264" y="1443"/>
                  </a:lnTo>
                  <a:lnTo>
                    <a:pt x="255" y="1434"/>
                  </a:lnTo>
                  <a:lnTo>
                    <a:pt x="245" y="1424"/>
                  </a:lnTo>
                  <a:lnTo>
                    <a:pt x="236" y="1415"/>
                  </a:lnTo>
                  <a:lnTo>
                    <a:pt x="227" y="1405"/>
                  </a:lnTo>
                  <a:lnTo>
                    <a:pt x="217" y="1396"/>
                  </a:lnTo>
                  <a:lnTo>
                    <a:pt x="208" y="1387"/>
                  </a:lnTo>
                  <a:lnTo>
                    <a:pt x="198" y="1377"/>
                  </a:lnTo>
                  <a:lnTo>
                    <a:pt x="189" y="1358"/>
                  </a:lnTo>
                  <a:lnTo>
                    <a:pt x="179" y="1349"/>
                  </a:lnTo>
                  <a:lnTo>
                    <a:pt x="170" y="1339"/>
                  </a:lnTo>
                  <a:lnTo>
                    <a:pt x="161" y="1330"/>
                  </a:lnTo>
                  <a:lnTo>
                    <a:pt x="151" y="1311"/>
                  </a:lnTo>
                  <a:lnTo>
                    <a:pt x="142" y="1302"/>
                  </a:lnTo>
                  <a:lnTo>
                    <a:pt x="132" y="1292"/>
                  </a:lnTo>
                  <a:lnTo>
                    <a:pt x="132" y="1283"/>
                  </a:lnTo>
                  <a:lnTo>
                    <a:pt x="123" y="1264"/>
                  </a:lnTo>
                  <a:lnTo>
                    <a:pt x="113" y="1255"/>
                  </a:lnTo>
                  <a:lnTo>
                    <a:pt x="104" y="1245"/>
                  </a:lnTo>
                  <a:lnTo>
                    <a:pt x="95" y="1226"/>
                  </a:lnTo>
                  <a:lnTo>
                    <a:pt x="95" y="1217"/>
                  </a:lnTo>
                  <a:lnTo>
                    <a:pt x="85" y="1198"/>
                  </a:lnTo>
                  <a:lnTo>
                    <a:pt x="76" y="1189"/>
                  </a:lnTo>
                  <a:lnTo>
                    <a:pt x="76" y="1179"/>
                  </a:lnTo>
                  <a:lnTo>
                    <a:pt x="66" y="1160"/>
                  </a:lnTo>
                  <a:lnTo>
                    <a:pt x="66" y="1151"/>
                  </a:lnTo>
                  <a:lnTo>
                    <a:pt x="57" y="1132"/>
                  </a:lnTo>
                  <a:lnTo>
                    <a:pt x="47" y="1123"/>
                  </a:lnTo>
                  <a:lnTo>
                    <a:pt x="47" y="1104"/>
                  </a:lnTo>
                  <a:lnTo>
                    <a:pt x="38" y="1094"/>
                  </a:lnTo>
                  <a:lnTo>
                    <a:pt x="38" y="1085"/>
                  </a:lnTo>
                  <a:lnTo>
                    <a:pt x="38" y="1066"/>
                  </a:lnTo>
                  <a:lnTo>
                    <a:pt x="28" y="1057"/>
                  </a:lnTo>
                  <a:lnTo>
                    <a:pt x="28" y="1038"/>
                  </a:lnTo>
                  <a:lnTo>
                    <a:pt x="19" y="1028"/>
                  </a:lnTo>
                  <a:lnTo>
                    <a:pt x="19" y="1009"/>
                  </a:lnTo>
                  <a:lnTo>
                    <a:pt x="19" y="1000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10" y="953"/>
                  </a:lnTo>
                  <a:lnTo>
                    <a:pt x="10" y="934"/>
                  </a:lnTo>
                  <a:lnTo>
                    <a:pt x="10" y="924"/>
                  </a:lnTo>
                  <a:lnTo>
                    <a:pt x="0" y="906"/>
                  </a:lnTo>
                  <a:lnTo>
                    <a:pt x="0" y="896"/>
                  </a:lnTo>
                  <a:lnTo>
                    <a:pt x="0" y="877"/>
                  </a:lnTo>
                  <a:lnTo>
                    <a:pt x="0" y="868"/>
                  </a:lnTo>
                  <a:lnTo>
                    <a:pt x="0" y="849"/>
                  </a:lnTo>
                  <a:lnTo>
                    <a:pt x="0" y="840"/>
                  </a:lnTo>
                  <a:lnTo>
                    <a:pt x="0" y="821"/>
                  </a:lnTo>
                  <a:lnTo>
                    <a:pt x="0" y="811"/>
                  </a:lnTo>
                  <a:lnTo>
                    <a:pt x="0" y="792"/>
                  </a:lnTo>
                  <a:lnTo>
                    <a:pt x="0" y="783"/>
                  </a:lnTo>
                  <a:lnTo>
                    <a:pt x="0" y="764"/>
                  </a:lnTo>
                  <a:lnTo>
                    <a:pt x="10" y="745"/>
                  </a:lnTo>
                  <a:lnTo>
                    <a:pt x="10" y="736"/>
                  </a:lnTo>
                  <a:lnTo>
                    <a:pt x="10" y="717"/>
                  </a:lnTo>
                  <a:lnTo>
                    <a:pt x="10" y="708"/>
                  </a:lnTo>
                  <a:lnTo>
                    <a:pt x="10" y="689"/>
                  </a:lnTo>
                  <a:lnTo>
                    <a:pt x="19" y="679"/>
                  </a:lnTo>
                  <a:lnTo>
                    <a:pt x="19" y="660"/>
                  </a:lnTo>
                  <a:lnTo>
                    <a:pt x="19" y="651"/>
                  </a:lnTo>
                  <a:lnTo>
                    <a:pt x="28" y="632"/>
                  </a:lnTo>
                  <a:lnTo>
                    <a:pt x="28" y="623"/>
                  </a:lnTo>
                  <a:lnTo>
                    <a:pt x="38" y="604"/>
                  </a:lnTo>
                  <a:lnTo>
                    <a:pt x="38" y="594"/>
                  </a:lnTo>
                  <a:lnTo>
                    <a:pt x="38" y="575"/>
                  </a:lnTo>
                  <a:lnTo>
                    <a:pt x="47" y="566"/>
                  </a:lnTo>
                  <a:lnTo>
                    <a:pt x="47" y="547"/>
                  </a:lnTo>
                  <a:lnTo>
                    <a:pt x="57" y="538"/>
                  </a:lnTo>
                  <a:lnTo>
                    <a:pt x="66" y="528"/>
                  </a:lnTo>
                  <a:lnTo>
                    <a:pt x="66" y="509"/>
                  </a:lnTo>
                  <a:lnTo>
                    <a:pt x="76" y="500"/>
                  </a:lnTo>
                  <a:lnTo>
                    <a:pt x="76" y="481"/>
                  </a:lnTo>
                  <a:lnTo>
                    <a:pt x="85" y="472"/>
                  </a:lnTo>
                  <a:lnTo>
                    <a:pt x="95" y="462"/>
                  </a:lnTo>
                  <a:lnTo>
                    <a:pt x="95" y="443"/>
                  </a:lnTo>
                  <a:lnTo>
                    <a:pt x="104" y="434"/>
                  </a:lnTo>
                  <a:lnTo>
                    <a:pt x="113" y="415"/>
                  </a:lnTo>
                  <a:lnTo>
                    <a:pt x="123" y="406"/>
                  </a:lnTo>
                  <a:lnTo>
                    <a:pt x="132" y="396"/>
                  </a:lnTo>
                  <a:lnTo>
                    <a:pt x="132" y="387"/>
                  </a:lnTo>
                  <a:lnTo>
                    <a:pt x="142" y="368"/>
                  </a:lnTo>
                  <a:lnTo>
                    <a:pt x="151" y="359"/>
                  </a:lnTo>
                  <a:lnTo>
                    <a:pt x="161" y="349"/>
                  </a:lnTo>
                  <a:lnTo>
                    <a:pt x="170" y="330"/>
                  </a:lnTo>
                  <a:lnTo>
                    <a:pt x="179" y="321"/>
                  </a:lnTo>
                  <a:lnTo>
                    <a:pt x="189" y="311"/>
                  </a:lnTo>
                  <a:lnTo>
                    <a:pt x="198" y="302"/>
                  </a:lnTo>
                  <a:lnTo>
                    <a:pt x="208" y="292"/>
                  </a:lnTo>
                  <a:lnTo>
                    <a:pt x="217" y="283"/>
                  </a:lnTo>
                  <a:lnTo>
                    <a:pt x="227" y="264"/>
                  </a:lnTo>
                  <a:lnTo>
                    <a:pt x="236" y="255"/>
                  </a:lnTo>
                  <a:lnTo>
                    <a:pt x="245" y="245"/>
                  </a:lnTo>
                  <a:lnTo>
                    <a:pt x="255" y="236"/>
                  </a:lnTo>
                  <a:lnTo>
                    <a:pt x="264" y="226"/>
                  </a:lnTo>
                  <a:lnTo>
                    <a:pt x="274" y="217"/>
                  </a:lnTo>
                  <a:lnTo>
                    <a:pt x="293" y="208"/>
                  </a:lnTo>
                  <a:lnTo>
                    <a:pt x="302" y="198"/>
                  </a:lnTo>
                  <a:lnTo>
                    <a:pt x="311" y="189"/>
                  </a:lnTo>
                  <a:lnTo>
                    <a:pt x="321" y="179"/>
                  </a:lnTo>
                  <a:lnTo>
                    <a:pt x="330" y="170"/>
                  </a:lnTo>
                  <a:lnTo>
                    <a:pt x="349" y="160"/>
                  </a:lnTo>
                  <a:lnTo>
                    <a:pt x="359" y="151"/>
                  </a:lnTo>
                  <a:lnTo>
                    <a:pt x="368" y="142"/>
                  </a:lnTo>
                  <a:lnTo>
                    <a:pt x="377" y="142"/>
                  </a:lnTo>
                  <a:lnTo>
                    <a:pt x="396" y="132"/>
                  </a:lnTo>
                  <a:lnTo>
                    <a:pt x="406" y="123"/>
                  </a:lnTo>
                  <a:lnTo>
                    <a:pt x="415" y="113"/>
                  </a:lnTo>
                  <a:lnTo>
                    <a:pt x="434" y="104"/>
                  </a:lnTo>
                  <a:lnTo>
                    <a:pt x="443" y="104"/>
                  </a:lnTo>
                  <a:lnTo>
                    <a:pt x="453" y="94"/>
                  </a:lnTo>
                  <a:lnTo>
                    <a:pt x="472" y="85"/>
                  </a:lnTo>
                  <a:lnTo>
                    <a:pt x="481" y="85"/>
                  </a:lnTo>
                  <a:lnTo>
                    <a:pt x="500" y="76"/>
                  </a:lnTo>
                  <a:lnTo>
                    <a:pt x="509" y="66"/>
                  </a:lnTo>
                  <a:lnTo>
                    <a:pt x="519" y="66"/>
                  </a:lnTo>
                  <a:lnTo>
                    <a:pt x="538" y="57"/>
                  </a:lnTo>
                  <a:lnTo>
                    <a:pt x="547" y="57"/>
                  </a:lnTo>
                  <a:lnTo>
                    <a:pt x="566" y="47"/>
                  </a:lnTo>
                  <a:lnTo>
                    <a:pt x="576" y="47"/>
                  </a:lnTo>
                  <a:lnTo>
                    <a:pt x="594" y="38"/>
                  </a:lnTo>
                  <a:lnTo>
                    <a:pt x="604" y="38"/>
                  </a:lnTo>
                  <a:lnTo>
                    <a:pt x="623" y="28"/>
                  </a:lnTo>
                  <a:lnTo>
                    <a:pt x="632" y="28"/>
                  </a:lnTo>
                  <a:lnTo>
                    <a:pt x="651" y="28"/>
                  </a:lnTo>
                  <a:lnTo>
                    <a:pt x="660" y="19"/>
                  </a:lnTo>
                  <a:lnTo>
                    <a:pt x="679" y="19"/>
                  </a:lnTo>
                  <a:lnTo>
                    <a:pt x="689" y="19"/>
                  </a:lnTo>
                  <a:lnTo>
                    <a:pt x="708" y="10"/>
                  </a:lnTo>
                  <a:lnTo>
                    <a:pt x="717" y="10"/>
                  </a:lnTo>
                  <a:lnTo>
                    <a:pt x="736" y="10"/>
                  </a:lnTo>
                  <a:lnTo>
                    <a:pt x="745" y="10"/>
                  </a:lnTo>
                  <a:lnTo>
                    <a:pt x="764" y="10"/>
                  </a:lnTo>
                  <a:lnTo>
                    <a:pt x="774" y="0"/>
                  </a:lnTo>
                  <a:lnTo>
                    <a:pt x="792" y="0"/>
                  </a:lnTo>
                  <a:lnTo>
                    <a:pt x="802" y="0"/>
                  </a:lnTo>
                  <a:lnTo>
                    <a:pt x="821" y="0"/>
                  </a:lnTo>
                  <a:lnTo>
                    <a:pt x="840" y="0"/>
                  </a:lnTo>
                  <a:lnTo>
                    <a:pt x="849" y="0"/>
                  </a:lnTo>
                  <a:lnTo>
                    <a:pt x="868" y="0"/>
                  </a:lnTo>
                  <a:lnTo>
                    <a:pt x="877" y="0"/>
                  </a:lnTo>
                  <a:lnTo>
                    <a:pt x="896" y="0"/>
                  </a:lnTo>
                  <a:lnTo>
                    <a:pt x="906" y="10"/>
                  </a:lnTo>
                  <a:lnTo>
                    <a:pt x="924" y="10"/>
                  </a:lnTo>
                  <a:lnTo>
                    <a:pt x="934" y="10"/>
                  </a:lnTo>
                  <a:lnTo>
                    <a:pt x="953" y="10"/>
                  </a:lnTo>
                  <a:lnTo>
                    <a:pt x="962" y="10"/>
                  </a:lnTo>
                  <a:lnTo>
                    <a:pt x="981" y="19"/>
                  </a:lnTo>
                  <a:lnTo>
                    <a:pt x="991" y="19"/>
                  </a:lnTo>
                  <a:lnTo>
                    <a:pt x="1009" y="19"/>
                  </a:lnTo>
                  <a:lnTo>
                    <a:pt x="1019" y="28"/>
                  </a:lnTo>
                  <a:lnTo>
                    <a:pt x="1038" y="28"/>
                  </a:lnTo>
                  <a:lnTo>
                    <a:pt x="1047" y="28"/>
                  </a:lnTo>
                  <a:lnTo>
                    <a:pt x="1066" y="38"/>
                  </a:lnTo>
                  <a:lnTo>
                    <a:pt x="1075" y="38"/>
                  </a:lnTo>
                  <a:lnTo>
                    <a:pt x="1094" y="47"/>
                  </a:lnTo>
                  <a:lnTo>
                    <a:pt x="1104" y="47"/>
                  </a:lnTo>
                  <a:lnTo>
                    <a:pt x="1123" y="57"/>
                  </a:lnTo>
                  <a:lnTo>
                    <a:pt x="1132" y="57"/>
                  </a:lnTo>
                  <a:lnTo>
                    <a:pt x="1151" y="66"/>
                  </a:lnTo>
                  <a:lnTo>
                    <a:pt x="1160" y="66"/>
                  </a:lnTo>
                  <a:lnTo>
                    <a:pt x="1170" y="76"/>
                  </a:lnTo>
                  <a:lnTo>
                    <a:pt x="1189" y="85"/>
                  </a:lnTo>
                  <a:lnTo>
                    <a:pt x="1198" y="85"/>
                  </a:lnTo>
                  <a:lnTo>
                    <a:pt x="1217" y="94"/>
                  </a:lnTo>
                  <a:lnTo>
                    <a:pt x="1226" y="104"/>
                  </a:lnTo>
                  <a:lnTo>
                    <a:pt x="1236" y="104"/>
                  </a:lnTo>
                  <a:lnTo>
                    <a:pt x="1255" y="113"/>
                  </a:lnTo>
                  <a:lnTo>
                    <a:pt x="1264" y="123"/>
                  </a:lnTo>
                  <a:lnTo>
                    <a:pt x="1273" y="132"/>
                  </a:lnTo>
                  <a:lnTo>
                    <a:pt x="1292" y="142"/>
                  </a:lnTo>
                  <a:lnTo>
                    <a:pt x="1302" y="142"/>
                  </a:lnTo>
                  <a:lnTo>
                    <a:pt x="840" y="8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auto">
            <a:xfrm>
              <a:off x="2690" y="1895"/>
              <a:ext cx="179" cy="948"/>
            </a:xfrm>
            <a:custGeom>
              <a:avLst/>
              <a:gdLst/>
              <a:ahLst/>
              <a:cxnLst>
                <a:cxn ang="0">
                  <a:pos x="0" y="811"/>
                </a:cxn>
                <a:cxn ang="0">
                  <a:pos x="10" y="820"/>
                </a:cxn>
                <a:cxn ang="0">
                  <a:pos x="29" y="820"/>
                </a:cxn>
                <a:cxn ang="0">
                  <a:pos x="38" y="820"/>
                </a:cxn>
                <a:cxn ang="0">
                  <a:pos x="57" y="820"/>
                </a:cxn>
                <a:cxn ang="0">
                  <a:pos x="66" y="830"/>
                </a:cxn>
                <a:cxn ang="0">
                  <a:pos x="85" y="830"/>
                </a:cxn>
                <a:cxn ang="0">
                  <a:pos x="95" y="830"/>
                </a:cxn>
                <a:cxn ang="0">
                  <a:pos x="113" y="830"/>
                </a:cxn>
                <a:cxn ang="0">
                  <a:pos x="161" y="0"/>
                </a:cxn>
                <a:cxn ang="0">
                  <a:pos x="0" y="811"/>
                </a:cxn>
              </a:cxnLst>
              <a:rect l="0" t="0" r="r" b="b"/>
              <a:pathLst>
                <a:path w="161" h="830">
                  <a:moveTo>
                    <a:pt x="0" y="811"/>
                  </a:moveTo>
                  <a:lnTo>
                    <a:pt x="10" y="820"/>
                  </a:lnTo>
                  <a:lnTo>
                    <a:pt x="29" y="820"/>
                  </a:lnTo>
                  <a:lnTo>
                    <a:pt x="38" y="820"/>
                  </a:lnTo>
                  <a:lnTo>
                    <a:pt x="57" y="820"/>
                  </a:lnTo>
                  <a:lnTo>
                    <a:pt x="66" y="830"/>
                  </a:lnTo>
                  <a:lnTo>
                    <a:pt x="85" y="830"/>
                  </a:lnTo>
                  <a:lnTo>
                    <a:pt x="95" y="830"/>
                  </a:lnTo>
                  <a:lnTo>
                    <a:pt x="113" y="830"/>
                  </a:lnTo>
                  <a:lnTo>
                    <a:pt x="161" y="0"/>
                  </a:lnTo>
                  <a:lnTo>
                    <a:pt x="0" y="811"/>
                  </a:lnTo>
                  <a:close/>
                </a:path>
              </a:pathLst>
            </a:custGeom>
            <a:solidFill>
              <a:srgbClr val="CCFFFF"/>
            </a:solidFill>
            <a:ln w="14351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auto">
            <a:xfrm>
              <a:off x="2690" y="1895"/>
              <a:ext cx="179" cy="94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13" y="830"/>
                </a:cxn>
                <a:cxn ang="0">
                  <a:pos x="95" y="830"/>
                </a:cxn>
                <a:cxn ang="0">
                  <a:pos x="85" y="830"/>
                </a:cxn>
                <a:cxn ang="0">
                  <a:pos x="66" y="830"/>
                </a:cxn>
                <a:cxn ang="0">
                  <a:pos x="57" y="820"/>
                </a:cxn>
                <a:cxn ang="0">
                  <a:pos x="38" y="820"/>
                </a:cxn>
                <a:cxn ang="0">
                  <a:pos x="29" y="820"/>
                </a:cxn>
                <a:cxn ang="0">
                  <a:pos x="10" y="820"/>
                </a:cxn>
                <a:cxn ang="0">
                  <a:pos x="0" y="811"/>
                </a:cxn>
                <a:cxn ang="0">
                  <a:pos x="161" y="0"/>
                </a:cxn>
              </a:cxnLst>
              <a:rect l="0" t="0" r="r" b="b"/>
              <a:pathLst>
                <a:path w="161" h="830">
                  <a:moveTo>
                    <a:pt x="161" y="0"/>
                  </a:moveTo>
                  <a:lnTo>
                    <a:pt x="113" y="830"/>
                  </a:lnTo>
                  <a:lnTo>
                    <a:pt x="95" y="830"/>
                  </a:lnTo>
                  <a:lnTo>
                    <a:pt x="85" y="830"/>
                  </a:lnTo>
                  <a:lnTo>
                    <a:pt x="66" y="830"/>
                  </a:lnTo>
                  <a:lnTo>
                    <a:pt x="57" y="820"/>
                  </a:lnTo>
                  <a:lnTo>
                    <a:pt x="38" y="820"/>
                  </a:lnTo>
                  <a:lnTo>
                    <a:pt x="29" y="820"/>
                  </a:lnTo>
                  <a:lnTo>
                    <a:pt x="10" y="820"/>
                  </a:lnTo>
                  <a:lnTo>
                    <a:pt x="0" y="811"/>
                  </a:lnTo>
                  <a:lnTo>
                    <a:pt x="161" y="0"/>
                  </a:lnTo>
                </a:path>
              </a:pathLst>
            </a:custGeom>
            <a:gradFill rotWithShape="1">
              <a:gsLst>
                <a:gs pos="0">
                  <a:srgbClr val="0099CC">
                    <a:gamma/>
                    <a:tint val="34902"/>
                    <a:invGamma/>
                  </a:srgbClr>
                </a:gs>
                <a:gs pos="100000">
                  <a:srgbClr val="0099CC"/>
                </a:gs>
              </a:gsLst>
              <a:lin ang="2700000" scaled="1"/>
            </a:gra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auto">
            <a:xfrm>
              <a:off x="2815" y="1895"/>
              <a:ext cx="158" cy="948"/>
            </a:xfrm>
            <a:custGeom>
              <a:avLst/>
              <a:gdLst/>
              <a:ahLst/>
              <a:cxnLst>
                <a:cxn ang="0">
                  <a:pos x="0" y="830"/>
                </a:cxn>
                <a:cxn ang="0">
                  <a:pos x="10" y="830"/>
                </a:cxn>
                <a:cxn ang="0">
                  <a:pos x="29" y="830"/>
                </a:cxn>
                <a:cxn ang="0">
                  <a:pos x="48" y="830"/>
                </a:cxn>
                <a:cxn ang="0">
                  <a:pos x="57" y="830"/>
                </a:cxn>
                <a:cxn ang="0">
                  <a:pos x="76" y="830"/>
                </a:cxn>
                <a:cxn ang="0">
                  <a:pos x="85" y="830"/>
                </a:cxn>
                <a:cxn ang="0">
                  <a:pos x="104" y="830"/>
                </a:cxn>
                <a:cxn ang="0">
                  <a:pos x="114" y="830"/>
                </a:cxn>
                <a:cxn ang="0">
                  <a:pos x="132" y="830"/>
                </a:cxn>
                <a:cxn ang="0">
                  <a:pos x="142" y="820"/>
                </a:cxn>
                <a:cxn ang="0">
                  <a:pos x="48" y="0"/>
                </a:cxn>
                <a:cxn ang="0">
                  <a:pos x="0" y="830"/>
                </a:cxn>
              </a:cxnLst>
              <a:rect l="0" t="0" r="r" b="b"/>
              <a:pathLst>
                <a:path w="142" h="830">
                  <a:moveTo>
                    <a:pt x="0" y="830"/>
                  </a:moveTo>
                  <a:lnTo>
                    <a:pt x="10" y="830"/>
                  </a:lnTo>
                  <a:lnTo>
                    <a:pt x="29" y="830"/>
                  </a:lnTo>
                  <a:lnTo>
                    <a:pt x="48" y="830"/>
                  </a:lnTo>
                  <a:lnTo>
                    <a:pt x="57" y="830"/>
                  </a:lnTo>
                  <a:lnTo>
                    <a:pt x="76" y="830"/>
                  </a:lnTo>
                  <a:lnTo>
                    <a:pt x="85" y="830"/>
                  </a:lnTo>
                  <a:lnTo>
                    <a:pt x="104" y="830"/>
                  </a:lnTo>
                  <a:lnTo>
                    <a:pt x="114" y="830"/>
                  </a:lnTo>
                  <a:lnTo>
                    <a:pt x="132" y="830"/>
                  </a:lnTo>
                  <a:lnTo>
                    <a:pt x="142" y="820"/>
                  </a:lnTo>
                  <a:lnTo>
                    <a:pt x="48" y="0"/>
                  </a:lnTo>
                  <a:lnTo>
                    <a:pt x="0" y="830"/>
                  </a:lnTo>
                  <a:close/>
                </a:path>
              </a:pathLst>
            </a:custGeom>
            <a:solidFill>
              <a:srgbClr val="7DD5FF"/>
            </a:solidFill>
            <a:ln w="14288">
              <a:solidFill>
                <a:srgbClr val="7DD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19" name="Freeform 19"/>
            <p:cNvSpPr>
              <a:spLocks/>
            </p:cNvSpPr>
            <p:nvPr/>
          </p:nvSpPr>
          <p:spPr bwMode="auto">
            <a:xfrm>
              <a:off x="2815" y="1895"/>
              <a:ext cx="158" cy="94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2" y="820"/>
                </a:cxn>
                <a:cxn ang="0">
                  <a:pos x="132" y="830"/>
                </a:cxn>
                <a:cxn ang="0">
                  <a:pos x="114" y="830"/>
                </a:cxn>
                <a:cxn ang="0">
                  <a:pos x="104" y="830"/>
                </a:cxn>
                <a:cxn ang="0">
                  <a:pos x="85" y="830"/>
                </a:cxn>
                <a:cxn ang="0">
                  <a:pos x="76" y="830"/>
                </a:cxn>
                <a:cxn ang="0">
                  <a:pos x="57" y="830"/>
                </a:cxn>
                <a:cxn ang="0">
                  <a:pos x="48" y="830"/>
                </a:cxn>
                <a:cxn ang="0">
                  <a:pos x="29" y="830"/>
                </a:cxn>
                <a:cxn ang="0">
                  <a:pos x="10" y="830"/>
                </a:cxn>
                <a:cxn ang="0">
                  <a:pos x="0" y="830"/>
                </a:cxn>
                <a:cxn ang="0">
                  <a:pos x="48" y="0"/>
                </a:cxn>
              </a:cxnLst>
              <a:rect l="0" t="0" r="r" b="b"/>
              <a:pathLst>
                <a:path w="142" h="830">
                  <a:moveTo>
                    <a:pt x="48" y="0"/>
                  </a:moveTo>
                  <a:lnTo>
                    <a:pt x="142" y="820"/>
                  </a:lnTo>
                  <a:lnTo>
                    <a:pt x="132" y="830"/>
                  </a:lnTo>
                  <a:lnTo>
                    <a:pt x="114" y="830"/>
                  </a:lnTo>
                  <a:lnTo>
                    <a:pt x="104" y="830"/>
                  </a:lnTo>
                  <a:lnTo>
                    <a:pt x="85" y="830"/>
                  </a:lnTo>
                  <a:lnTo>
                    <a:pt x="76" y="830"/>
                  </a:lnTo>
                  <a:lnTo>
                    <a:pt x="57" y="830"/>
                  </a:lnTo>
                  <a:lnTo>
                    <a:pt x="48" y="830"/>
                  </a:lnTo>
                  <a:lnTo>
                    <a:pt x="29" y="830"/>
                  </a:lnTo>
                  <a:lnTo>
                    <a:pt x="10" y="830"/>
                  </a:lnTo>
                  <a:lnTo>
                    <a:pt x="0" y="830"/>
                  </a:lnTo>
                  <a:lnTo>
                    <a:pt x="48" y="0"/>
                  </a:lnTo>
                </a:path>
              </a:pathLst>
            </a:custGeom>
            <a:noFill/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20" name="Freeform 20"/>
            <p:cNvSpPr>
              <a:spLocks/>
            </p:cNvSpPr>
            <p:nvPr/>
          </p:nvSpPr>
          <p:spPr bwMode="auto">
            <a:xfrm>
              <a:off x="2869" y="1895"/>
              <a:ext cx="418" cy="937"/>
            </a:xfrm>
            <a:custGeom>
              <a:avLst/>
              <a:gdLst/>
              <a:ahLst/>
              <a:cxnLst>
                <a:cxn ang="0">
                  <a:pos x="94" y="820"/>
                </a:cxn>
                <a:cxn ang="0">
                  <a:pos x="113" y="820"/>
                </a:cxn>
                <a:cxn ang="0">
                  <a:pos x="122" y="820"/>
                </a:cxn>
                <a:cxn ang="0">
                  <a:pos x="141" y="820"/>
                </a:cxn>
                <a:cxn ang="0">
                  <a:pos x="151" y="811"/>
                </a:cxn>
                <a:cxn ang="0">
                  <a:pos x="169" y="811"/>
                </a:cxn>
                <a:cxn ang="0">
                  <a:pos x="179" y="811"/>
                </a:cxn>
                <a:cxn ang="0">
                  <a:pos x="198" y="801"/>
                </a:cxn>
                <a:cxn ang="0">
                  <a:pos x="207" y="801"/>
                </a:cxn>
                <a:cxn ang="0">
                  <a:pos x="226" y="801"/>
                </a:cxn>
                <a:cxn ang="0">
                  <a:pos x="235" y="792"/>
                </a:cxn>
                <a:cxn ang="0">
                  <a:pos x="254" y="792"/>
                </a:cxn>
                <a:cxn ang="0">
                  <a:pos x="264" y="782"/>
                </a:cxn>
                <a:cxn ang="0">
                  <a:pos x="283" y="782"/>
                </a:cxn>
                <a:cxn ang="0">
                  <a:pos x="292" y="773"/>
                </a:cxn>
                <a:cxn ang="0">
                  <a:pos x="311" y="773"/>
                </a:cxn>
                <a:cxn ang="0">
                  <a:pos x="320" y="764"/>
                </a:cxn>
                <a:cxn ang="0">
                  <a:pos x="330" y="754"/>
                </a:cxn>
                <a:cxn ang="0">
                  <a:pos x="349" y="754"/>
                </a:cxn>
                <a:cxn ang="0">
                  <a:pos x="358" y="745"/>
                </a:cxn>
                <a:cxn ang="0">
                  <a:pos x="377" y="735"/>
                </a:cxn>
                <a:cxn ang="0">
                  <a:pos x="0" y="0"/>
                </a:cxn>
                <a:cxn ang="0">
                  <a:pos x="94" y="820"/>
                </a:cxn>
              </a:cxnLst>
              <a:rect l="0" t="0" r="r" b="b"/>
              <a:pathLst>
                <a:path w="377" h="820">
                  <a:moveTo>
                    <a:pt x="94" y="820"/>
                  </a:moveTo>
                  <a:lnTo>
                    <a:pt x="113" y="820"/>
                  </a:lnTo>
                  <a:lnTo>
                    <a:pt x="122" y="820"/>
                  </a:lnTo>
                  <a:lnTo>
                    <a:pt x="141" y="820"/>
                  </a:lnTo>
                  <a:lnTo>
                    <a:pt x="151" y="811"/>
                  </a:lnTo>
                  <a:lnTo>
                    <a:pt x="169" y="811"/>
                  </a:lnTo>
                  <a:lnTo>
                    <a:pt x="179" y="811"/>
                  </a:lnTo>
                  <a:lnTo>
                    <a:pt x="198" y="801"/>
                  </a:lnTo>
                  <a:lnTo>
                    <a:pt x="207" y="801"/>
                  </a:lnTo>
                  <a:lnTo>
                    <a:pt x="226" y="801"/>
                  </a:lnTo>
                  <a:lnTo>
                    <a:pt x="235" y="792"/>
                  </a:lnTo>
                  <a:lnTo>
                    <a:pt x="254" y="792"/>
                  </a:lnTo>
                  <a:lnTo>
                    <a:pt x="264" y="782"/>
                  </a:lnTo>
                  <a:lnTo>
                    <a:pt x="283" y="782"/>
                  </a:lnTo>
                  <a:lnTo>
                    <a:pt x="292" y="773"/>
                  </a:lnTo>
                  <a:lnTo>
                    <a:pt x="311" y="773"/>
                  </a:lnTo>
                  <a:lnTo>
                    <a:pt x="320" y="764"/>
                  </a:lnTo>
                  <a:lnTo>
                    <a:pt x="330" y="754"/>
                  </a:lnTo>
                  <a:lnTo>
                    <a:pt x="349" y="754"/>
                  </a:lnTo>
                  <a:lnTo>
                    <a:pt x="358" y="745"/>
                  </a:lnTo>
                  <a:lnTo>
                    <a:pt x="377" y="735"/>
                  </a:lnTo>
                  <a:lnTo>
                    <a:pt x="0" y="0"/>
                  </a:lnTo>
                  <a:lnTo>
                    <a:pt x="94" y="820"/>
                  </a:lnTo>
                  <a:close/>
                </a:path>
              </a:pathLst>
            </a:cu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tint val="47451"/>
                    <a:invGamma/>
                  </a:srgbClr>
                </a:gs>
              </a:gsLst>
              <a:lin ang="18900000" scaled="1"/>
            </a:gradFill>
            <a:ln w="14351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auto">
            <a:xfrm>
              <a:off x="2869" y="1895"/>
              <a:ext cx="418" cy="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7" y="735"/>
                </a:cxn>
                <a:cxn ang="0">
                  <a:pos x="358" y="745"/>
                </a:cxn>
                <a:cxn ang="0">
                  <a:pos x="349" y="754"/>
                </a:cxn>
                <a:cxn ang="0">
                  <a:pos x="330" y="754"/>
                </a:cxn>
                <a:cxn ang="0">
                  <a:pos x="320" y="764"/>
                </a:cxn>
                <a:cxn ang="0">
                  <a:pos x="311" y="773"/>
                </a:cxn>
                <a:cxn ang="0">
                  <a:pos x="292" y="773"/>
                </a:cxn>
                <a:cxn ang="0">
                  <a:pos x="283" y="782"/>
                </a:cxn>
                <a:cxn ang="0">
                  <a:pos x="264" y="782"/>
                </a:cxn>
                <a:cxn ang="0">
                  <a:pos x="254" y="792"/>
                </a:cxn>
                <a:cxn ang="0">
                  <a:pos x="235" y="792"/>
                </a:cxn>
                <a:cxn ang="0">
                  <a:pos x="226" y="801"/>
                </a:cxn>
                <a:cxn ang="0">
                  <a:pos x="207" y="801"/>
                </a:cxn>
                <a:cxn ang="0">
                  <a:pos x="198" y="801"/>
                </a:cxn>
                <a:cxn ang="0">
                  <a:pos x="179" y="811"/>
                </a:cxn>
                <a:cxn ang="0">
                  <a:pos x="169" y="811"/>
                </a:cxn>
                <a:cxn ang="0">
                  <a:pos x="151" y="811"/>
                </a:cxn>
                <a:cxn ang="0">
                  <a:pos x="141" y="820"/>
                </a:cxn>
                <a:cxn ang="0">
                  <a:pos x="122" y="820"/>
                </a:cxn>
                <a:cxn ang="0">
                  <a:pos x="113" y="820"/>
                </a:cxn>
                <a:cxn ang="0">
                  <a:pos x="94" y="820"/>
                </a:cxn>
                <a:cxn ang="0">
                  <a:pos x="0" y="0"/>
                </a:cxn>
              </a:cxnLst>
              <a:rect l="0" t="0" r="r" b="b"/>
              <a:pathLst>
                <a:path w="377" h="820">
                  <a:moveTo>
                    <a:pt x="0" y="0"/>
                  </a:moveTo>
                  <a:lnTo>
                    <a:pt x="377" y="735"/>
                  </a:lnTo>
                  <a:lnTo>
                    <a:pt x="358" y="745"/>
                  </a:lnTo>
                  <a:lnTo>
                    <a:pt x="349" y="754"/>
                  </a:lnTo>
                  <a:lnTo>
                    <a:pt x="330" y="754"/>
                  </a:lnTo>
                  <a:lnTo>
                    <a:pt x="320" y="764"/>
                  </a:lnTo>
                  <a:lnTo>
                    <a:pt x="311" y="773"/>
                  </a:lnTo>
                  <a:lnTo>
                    <a:pt x="292" y="773"/>
                  </a:lnTo>
                  <a:lnTo>
                    <a:pt x="283" y="782"/>
                  </a:lnTo>
                  <a:lnTo>
                    <a:pt x="264" y="782"/>
                  </a:lnTo>
                  <a:lnTo>
                    <a:pt x="254" y="792"/>
                  </a:lnTo>
                  <a:lnTo>
                    <a:pt x="235" y="792"/>
                  </a:lnTo>
                  <a:lnTo>
                    <a:pt x="226" y="801"/>
                  </a:lnTo>
                  <a:lnTo>
                    <a:pt x="207" y="801"/>
                  </a:lnTo>
                  <a:lnTo>
                    <a:pt x="198" y="801"/>
                  </a:lnTo>
                  <a:lnTo>
                    <a:pt x="179" y="811"/>
                  </a:lnTo>
                  <a:lnTo>
                    <a:pt x="169" y="811"/>
                  </a:lnTo>
                  <a:lnTo>
                    <a:pt x="151" y="811"/>
                  </a:lnTo>
                  <a:lnTo>
                    <a:pt x="141" y="820"/>
                  </a:lnTo>
                  <a:lnTo>
                    <a:pt x="122" y="820"/>
                  </a:lnTo>
                  <a:lnTo>
                    <a:pt x="113" y="820"/>
                  </a:lnTo>
                  <a:lnTo>
                    <a:pt x="94" y="8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auto">
            <a:xfrm>
              <a:off x="2869" y="1895"/>
              <a:ext cx="461" cy="839"/>
            </a:xfrm>
            <a:custGeom>
              <a:avLst/>
              <a:gdLst/>
              <a:ahLst/>
              <a:cxnLst>
                <a:cxn ang="0">
                  <a:pos x="377" y="735"/>
                </a:cxn>
                <a:cxn ang="0">
                  <a:pos x="386" y="735"/>
                </a:cxn>
                <a:cxn ang="0">
                  <a:pos x="396" y="726"/>
                </a:cxn>
                <a:cxn ang="0">
                  <a:pos x="415" y="716"/>
                </a:cxn>
                <a:cxn ang="0">
                  <a:pos x="0" y="0"/>
                </a:cxn>
                <a:cxn ang="0">
                  <a:pos x="377" y="735"/>
                </a:cxn>
              </a:cxnLst>
              <a:rect l="0" t="0" r="r" b="b"/>
              <a:pathLst>
                <a:path w="415" h="735">
                  <a:moveTo>
                    <a:pt x="377" y="735"/>
                  </a:moveTo>
                  <a:lnTo>
                    <a:pt x="386" y="735"/>
                  </a:lnTo>
                  <a:lnTo>
                    <a:pt x="396" y="726"/>
                  </a:lnTo>
                  <a:lnTo>
                    <a:pt x="415" y="716"/>
                  </a:lnTo>
                  <a:lnTo>
                    <a:pt x="0" y="0"/>
                  </a:lnTo>
                  <a:lnTo>
                    <a:pt x="377" y="735"/>
                  </a:lnTo>
                  <a:close/>
                </a:path>
              </a:pathLst>
            </a:custGeom>
            <a:solidFill>
              <a:srgbClr val="006699"/>
            </a:solidFill>
            <a:ln w="14351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23" name="Freeform 23"/>
            <p:cNvSpPr>
              <a:spLocks/>
            </p:cNvSpPr>
            <p:nvPr/>
          </p:nvSpPr>
          <p:spPr bwMode="auto">
            <a:xfrm>
              <a:off x="2873" y="1888"/>
              <a:ext cx="461" cy="8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5" y="716"/>
                </a:cxn>
                <a:cxn ang="0">
                  <a:pos x="396" y="726"/>
                </a:cxn>
                <a:cxn ang="0">
                  <a:pos x="386" y="735"/>
                </a:cxn>
                <a:cxn ang="0">
                  <a:pos x="377" y="735"/>
                </a:cxn>
                <a:cxn ang="0">
                  <a:pos x="0" y="0"/>
                </a:cxn>
              </a:cxnLst>
              <a:rect l="0" t="0" r="r" b="b"/>
              <a:pathLst>
                <a:path w="415" h="735">
                  <a:moveTo>
                    <a:pt x="0" y="0"/>
                  </a:moveTo>
                  <a:lnTo>
                    <a:pt x="415" y="716"/>
                  </a:lnTo>
                  <a:lnTo>
                    <a:pt x="396" y="726"/>
                  </a:lnTo>
                  <a:lnTo>
                    <a:pt x="386" y="735"/>
                  </a:lnTo>
                  <a:lnTo>
                    <a:pt x="377" y="735"/>
                  </a:lnTo>
                  <a:lnTo>
                    <a:pt x="0" y="0"/>
                  </a:lnTo>
                </a:path>
              </a:pathLst>
            </a:custGeom>
            <a:noFill/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4824" name="Rectangle 24"/>
            <p:cNvSpPr>
              <a:spLocks noChangeArrowheads="1"/>
            </p:cNvSpPr>
            <p:nvPr/>
          </p:nvSpPr>
          <p:spPr bwMode="auto">
            <a:xfrm>
              <a:off x="4423" y="2480"/>
              <a:ext cx="22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25" name="Rectangle 25"/>
            <p:cNvSpPr>
              <a:spLocks noChangeArrowheads="1"/>
            </p:cNvSpPr>
            <p:nvPr/>
          </p:nvSpPr>
          <p:spPr bwMode="auto">
            <a:xfrm>
              <a:off x="4496" y="2071"/>
              <a:ext cx="15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26" name="Rectangle 26"/>
            <p:cNvSpPr>
              <a:spLocks noChangeArrowheads="1"/>
            </p:cNvSpPr>
            <p:nvPr/>
          </p:nvSpPr>
          <p:spPr bwMode="auto">
            <a:xfrm>
              <a:off x="4422" y="1479"/>
              <a:ext cx="22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27" name="Rectangle 27"/>
            <p:cNvSpPr>
              <a:spLocks noChangeArrowheads="1"/>
            </p:cNvSpPr>
            <p:nvPr/>
          </p:nvSpPr>
          <p:spPr bwMode="auto">
            <a:xfrm>
              <a:off x="1020" y="1343"/>
              <a:ext cx="22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56%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28" name="Rectangle 28"/>
            <p:cNvSpPr>
              <a:spLocks noChangeArrowheads="1"/>
            </p:cNvSpPr>
            <p:nvPr/>
          </p:nvSpPr>
          <p:spPr bwMode="auto">
            <a:xfrm>
              <a:off x="1066" y="2885"/>
              <a:ext cx="15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29" name="Rectangle 29"/>
            <p:cNvSpPr>
              <a:spLocks noChangeArrowheads="1"/>
            </p:cNvSpPr>
            <p:nvPr/>
          </p:nvSpPr>
          <p:spPr bwMode="auto">
            <a:xfrm>
              <a:off x="4495" y="3432"/>
              <a:ext cx="15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0" name="Rectangle 30"/>
            <p:cNvSpPr>
              <a:spLocks noChangeArrowheads="1"/>
            </p:cNvSpPr>
            <p:nvPr/>
          </p:nvSpPr>
          <p:spPr bwMode="auto">
            <a:xfrm>
              <a:off x="4495" y="2976"/>
              <a:ext cx="154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1" name="Rectangle 31"/>
            <p:cNvSpPr>
              <a:spLocks noChangeArrowheads="1"/>
            </p:cNvSpPr>
            <p:nvPr/>
          </p:nvSpPr>
          <p:spPr bwMode="auto">
            <a:xfrm>
              <a:off x="3975" y="2298"/>
              <a:ext cx="67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2" name="Rectangle 32"/>
            <p:cNvSpPr>
              <a:spLocks noChangeArrowheads="1"/>
            </p:cNvSpPr>
            <p:nvPr/>
          </p:nvSpPr>
          <p:spPr bwMode="auto">
            <a:xfrm>
              <a:off x="4031" y="1844"/>
              <a:ext cx="61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3" name="Rectangle 33"/>
            <p:cNvSpPr>
              <a:spLocks noChangeArrowheads="1"/>
            </p:cNvSpPr>
            <p:nvPr/>
          </p:nvSpPr>
          <p:spPr bwMode="auto">
            <a:xfrm>
              <a:off x="3787" y="1298"/>
              <a:ext cx="86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4" name="Rectangle 34"/>
            <p:cNvSpPr>
              <a:spLocks noChangeArrowheads="1"/>
            </p:cNvSpPr>
            <p:nvPr/>
          </p:nvSpPr>
          <p:spPr bwMode="auto">
            <a:xfrm>
              <a:off x="1021" y="1129"/>
              <a:ext cx="46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5" name="Rectangle 35"/>
            <p:cNvSpPr>
              <a:spLocks noChangeArrowheads="1"/>
            </p:cNvSpPr>
            <p:nvPr/>
          </p:nvSpPr>
          <p:spPr bwMode="auto">
            <a:xfrm>
              <a:off x="1021" y="2662"/>
              <a:ext cx="71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6" name="Rectangle 36"/>
            <p:cNvSpPr>
              <a:spLocks noChangeArrowheads="1"/>
            </p:cNvSpPr>
            <p:nvPr/>
          </p:nvSpPr>
          <p:spPr bwMode="auto">
            <a:xfrm>
              <a:off x="4502" y="3657"/>
              <a:ext cx="14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7" name="Rectangle 37"/>
            <p:cNvSpPr>
              <a:spLocks noChangeArrowheads="1"/>
            </p:cNvSpPr>
            <p:nvPr/>
          </p:nvSpPr>
          <p:spPr bwMode="auto">
            <a:xfrm>
              <a:off x="4105" y="3249"/>
              <a:ext cx="57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8" name="Rectangle 38"/>
            <p:cNvSpPr>
              <a:spLocks noChangeArrowheads="1"/>
            </p:cNvSpPr>
            <p:nvPr/>
          </p:nvSpPr>
          <p:spPr bwMode="auto">
            <a:xfrm>
              <a:off x="4466" y="2795"/>
              <a:ext cx="183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  <a:endParaRPr lang="es-EC" sz="1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4839" name="Line 39"/>
            <p:cNvSpPr>
              <a:spLocks noChangeShapeType="1"/>
            </p:cNvSpPr>
            <p:nvPr/>
          </p:nvSpPr>
          <p:spPr bwMode="auto">
            <a:xfrm>
              <a:off x="1021" y="1298"/>
              <a:ext cx="1134" cy="0"/>
            </a:xfrm>
            <a:prstGeom prst="line">
              <a:avLst/>
            </a:prstGeom>
            <a:noFill/>
            <a:ln w="14351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04840" name="Line 40"/>
            <p:cNvSpPr>
              <a:spLocks noChangeShapeType="1"/>
            </p:cNvSpPr>
            <p:nvPr/>
          </p:nvSpPr>
          <p:spPr bwMode="auto">
            <a:xfrm flipH="1">
              <a:off x="1247" y="2840"/>
              <a:ext cx="1452" cy="0"/>
            </a:xfrm>
            <a:prstGeom prst="line">
              <a:avLst/>
            </a:prstGeom>
            <a:noFill/>
            <a:ln w="14351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04841" name="Line 41"/>
            <p:cNvSpPr>
              <a:spLocks noChangeShapeType="1"/>
            </p:cNvSpPr>
            <p:nvPr/>
          </p:nvSpPr>
          <p:spPr bwMode="auto">
            <a:xfrm flipH="1">
              <a:off x="1066" y="2840"/>
              <a:ext cx="1678" cy="0"/>
            </a:xfrm>
            <a:prstGeom prst="line">
              <a:avLst/>
            </a:prstGeom>
            <a:noFill/>
            <a:ln w="14351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204842" name="Group 42"/>
            <p:cNvGrpSpPr>
              <a:grpSpLocks/>
            </p:cNvGrpSpPr>
            <p:nvPr/>
          </p:nvGrpSpPr>
          <p:grpSpPr bwMode="auto">
            <a:xfrm>
              <a:off x="2880" y="2840"/>
              <a:ext cx="1769" cy="953"/>
              <a:chOff x="2789" y="2931"/>
              <a:chExt cx="1588" cy="998"/>
            </a:xfrm>
          </p:grpSpPr>
          <p:sp>
            <p:nvSpPr>
              <p:cNvPr id="204843" name="Line 43"/>
              <p:cNvSpPr>
                <a:spLocks noChangeShapeType="1"/>
              </p:cNvSpPr>
              <p:nvPr/>
            </p:nvSpPr>
            <p:spPr bwMode="auto">
              <a:xfrm>
                <a:off x="2789" y="2931"/>
                <a:ext cx="0" cy="998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4844" name="Line 44"/>
              <p:cNvSpPr>
                <a:spLocks noChangeShapeType="1"/>
              </p:cNvSpPr>
              <p:nvPr/>
            </p:nvSpPr>
            <p:spPr bwMode="auto">
              <a:xfrm>
                <a:off x="2789" y="3929"/>
                <a:ext cx="1588" cy="0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4845" name="Group 45"/>
            <p:cNvGrpSpPr>
              <a:grpSpLocks/>
            </p:cNvGrpSpPr>
            <p:nvPr/>
          </p:nvGrpSpPr>
          <p:grpSpPr bwMode="auto">
            <a:xfrm>
              <a:off x="3107" y="2795"/>
              <a:ext cx="1542" cy="589"/>
              <a:chOff x="3016" y="2886"/>
              <a:chExt cx="1361" cy="726"/>
            </a:xfrm>
          </p:grpSpPr>
          <p:sp>
            <p:nvSpPr>
              <p:cNvPr id="204846" name="Line 46"/>
              <p:cNvSpPr>
                <a:spLocks noChangeShapeType="1"/>
              </p:cNvSpPr>
              <p:nvPr/>
            </p:nvSpPr>
            <p:spPr bwMode="auto">
              <a:xfrm>
                <a:off x="3016" y="2886"/>
                <a:ext cx="0" cy="726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4847" name="Line 47"/>
              <p:cNvSpPr>
                <a:spLocks noChangeShapeType="1"/>
              </p:cNvSpPr>
              <p:nvPr/>
            </p:nvSpPr>
            <p:spPr bwMode="auto">
              <a:xfrm>
                <a:off x="3016" y="3612"/>
                <a:ext cx="1361" cy="0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04848" name="Line 48"/>
            <p:cNvSpPr>
              <a:spLocks noChangeShapeType="1"/>
            </p:cNvSpPr>
            <p:nvPr/>
          </p:nvSpPr>
          <p:spPr bwMode="auto">
            <a:xfrm>
              <a:off x="3697" y="1434"/>
              <a:ext cx="952" cy="0"/>
            </a:xfrm>
            <a:prstGeom prst="line">
              <a:avLst/>
            </a:prstGeom>
            <a:noFill/>
            <a:ln w="14351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04849" name="Line 49"/>
            <p:cNvSpPr>
              <a:spLocks noChangeShapeType="1"/>
            </p:cNvSpPr>
            <p:nvPr/>
          </p:nvSpPr>
          <p:spPr bwMode="auto">
            <a:xfrm>
              <a:off x="3787" y="2024"/>
              <a:ext cx="862" cy="0"/>
            </a:xfrm>
            <a:prstGeom prst="line">
              <a:avLst/>
            </a:prstGeom>
            <a:noFill/>
            <a:ln w="14351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04850" name="Line 50"/>
            <p:cNvSpPr>
              <a:spLocks noChangeShapeType="1"/>
            </p:cNvSpPr>
            <p:nvPr/>
          </p:nvSpPr>
          <p:spPr bwMode="auto">
            <a:xfrm>
              <a:off x="3606" y="2432"/>
              <a:ext cx="1043" cy="0"/>
            </a:xfrm>
            <a:prstGeom prst="line">
              <a:avLst/>
            </a:prstGeom>
            <a:noFill/>
            <a:ln w="14351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204851" name="Group 51"/>
            <p:cNvGrpSpPr>
              <a:grpSpLocks/>
            </p:cNvGrpSpPr>
            <p:nvPr/>
          </p:nvGrpSpPr>
          <p:grpSpPr bwMode="auto">
            <a:xfrm>
              <a:off x="3289" y="2704"/>
              <a:ext cx="1360" cy="227"/>
              <a:chOff x="3198" y="2795"/>
              <a:chExt cx="861" cy="272"/>
            </a:xfrm>
          </p:grpSpPr>
          <p:sp>
            <p:nvSpPr>
              <p:cNvPr id="204852" name="Line 52"/>
              <p:cNvSpPr>
                <a:spLocks noChangeShapeType="1"/>
              </p:cNvSpPr>
              <p:nvPr/>
            </p:nvSpPr>
            <p:spPr bwMode="auto">
              <a:xfrm>
                <a:off x="3198" y="2795"/>
                <a:ext cx="0" cy="272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4853" name="Line 53"/>
              <p:cNvSpPr>
                <a:spLocks noChangeShapeType="1"/>
              </p:cNvSpPr>
              <p:nvPr/>
            </p:nvSpPr>
            <p:spPr bwMode="auto">
              <a:xfrm>
                <a:off x="3198" y="3067"/>
                <a:ext cx="861" cy="0"/>
              </a:xfrm>
              <a:prstGeom prst="line">
                <a:avLst/>
              </a:prstGeom>
              <a:noFill/>
              <a:ln w="14351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04854" name="Text Box 54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C67-EF3B-466B-8CEC-8D0344CF1DE7}" type="slidenum">
              <a:rPr lang="en-US"/>
              <a:pPr/>
              <a:t>56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611188" y="908050"/>
            <a:ext cx="4792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/>
              <a:t>Revista con Mejores Segmentos</a:t>
            </a:r>
          </a:p>
        </p:txBody>
      </p:sp>
      <p:grpSp>
        <p:nvGrpSpPr>
          <p:cNvPr id="140334" name="Group 46"/>
          <p:cNvGrpSpPr>
            <a:grpSpLocks/>
          </p:cNvGrpSpPr>
          <p:nvPr/>
        </p:nvGrpSpPr>
        <p:grpSpPr bwMode="auto">
          <a:xfrm>
            <a:off x="817563" y="1412875"/>
            <a:ext cx="7235825" cy="4824413"/>
            <a:chOff x="791" y="1266"/>
            <a:chExt cx="4287" cy="2722"/>
          </a:xfrm>
        </p:grpSpPr>
        <p:sp>
          <p:nvSpPr>
            <p:cNvPr id="140299" name="Freeform 11"/>
            <p:cNvSpPr>
              <a:spLocks/>
            </p:cNvSpPr>
            <p:nvPr/>
          </p:nvSpPr>
          <p:spPr bwMode="auto">
            <a:xfrm>
              <a:off x="1766" y="2413"/>
              <a:ext cx="1179" cy="775"/>
            </a:xfrm>
            <a:custGeom>
              <a:avLst/>
              <a:gdLst/>
              <a:ahLst/>
              <a:cxnLst>
                <a:cxn ang="0">
                  <a:pos x="941" y="401"/>
                </a:cxn>
                <a:cxn ang="0">
                  <a:pos x="31" y="591"/>
                </a:cxn>
                <a:cxn ang="0">
                  <a:pos x="23" y="577"/>
                </a:cxn>
                <a:cxn ang="0">
                  <a:pos x="23" y="564"/>
                </a:cxn>
                <a:cxn ang="0">
                  <a:pos x="16" y="550"/>
                </a:cxn>
                <a:cxn ang="0">
                  <a:pos x="16" y="537"/>
                </a:cxn>
                <a:cxn ang="0">
                  <a:pos x="16" y="523"/>
                </a:cxn>
                <a:cxn ang="0">
                  <a:pos x="8" y="509"/>
                </a:cxn>
                <a:cxn ang="0">
                  <a:pos x="8" y="496"/>
                </a:cxn>
                <a:cxn ang="0">
                  <a:pos x="8" y="482"/>
                </a:cxn>
                <a:cxn ang="0">
                  <a:pos x="8" y="469"/>
                </a:cxn>
                <a:cxn ang="0">
                  <a:pos x="0" y="455"/>
                </a:cxn>
                <a:cxn ang="0">
                  <a:pos x="0" y="442"/>
                </a:cxn>
                <a:cxn ang="0">
                  <a:pos x="0" y="428"/>
                </a:cxn>
                <a:cxn ang="0">
                  <a:pos x="0" y="414"/>
                </a:cxn>
                <a:cxn ang="0">
                  <a:pos x="0" y="401"/>
                </a:cxn>
                <a:cxn ang="0">
                  <a:pos x="0" y="387"/>
                </a:cxn>
                <a:cxn ang="0">
                  <a:pos x="0" y="374"/>
                </a:cxn>
                <a:cxn ang="0">
                  <a:pos x="0" y="360"/>
                </a:cxn>
                <a:cxn ang="0">
                  <a:pos x="0" y="347"/>
                </a:cxn>
                <a:cxn ang="0">
                  <a:pos x="8" y="326"/>
                </a:cxn>
                <a:cxn ang="0">
                  <a:pos x="8" y="313"/>
                </a:cxn>
                <a:cxn ang="0">
                  <a:pos x="8" y="299"/>
                </a:cxn>
                <a:cxn ang="0">
                  <a:pos x="8" y="285"/>
                </a:cxn>
                <a:cxn ang="0">
                  <a:pos x="16" y="272"/>
                </a:cxn>
                <a:cxn ang="0">
                  <a:pos x="16" y="258"/>
                </a:cxn>
                <a:cxn ang="0">
                  <a:pos x="16" y="245"/>
                </a:cxn>
                <a:cxn ang="0">
                  <a:pos x="23" y="231"/>
                </a:cxn>
                <a:cxn ang="0">
                  <a:pos x="23" y="218"/>
                </a:cxn>
                <a:cxn ang="0">
                  <a:pos x="31" y="204"/>
                </a:cxn>
                <a:cxn ang="0">
                  <a:pos x="31" y="190"/>
                </a:cxn>
                <a:cxn ang="0">
                  <a:pos x="39" y="177"/>
                </a:cxn>
                <a:cxn ang="0">
                  <a:pos x="39" y="163"/>
                </a:cxn>
                <a:cxn ang="0">
                  <a:pos x="47" y="150"/>
                </a:cxn>
                <a:cxn ang="0">
                  <a:pos x="55" y="136"/>
                </a:cxn>
                <a:cxn ang="0">
                  <a:pos x="55" y="123"/>
                </a:cxn>
                <a:cxn ang="0">
                  <a:pos x="63" y="109"/>
                </a:cxn>
                <a:cxn ang="0">
                  <a:pos x="71" y="95"/>
                </a:cxn>
                <a:cxn ang="0">
                  <a:pos x="79" y="89"/>
                </a:cxn>
                <a:cxn ang="0">
                  <a:pos x="79" y="75"/>
                </a:cxn>
                <a:cxn ang="0">
                  <a:pos x="87" y="61"/>
                </a:cxn>
                <a:cxn ang="0">
                  <a:pos x="95" y="48"/>
                </a:cxn>
                <a:cxn ang="0">
                  <a:pos x="103" y="34"/>
                </a:cxn>
                <a:cxn ang="0">
                  <a:pos x="110" y="21"/>
                </a:cxn>
                <a:cxn ang="0">
                  <a:pos x="118" y="7"/>
                </a:cxn>
                <a:cxn ang="0">
                  <a:pos x="126" y="0"/>
                </a:cxn>
                <a:cxn ang="0">
                  <a:pos x="941" y="401"/>
                </a:cxn>
              </a:cxnLst>
              <a:rect l="0" t="0" r="r" b="b"/>
              <a:pathLst>
                <a:path w="941" h="591">
                  <a:moveTo>
                    <a:pt x="941" y="401"/>
                  </a:moveTo>
                  <a:lnTo>
                    <a:pt x="31" y="591"/>
                  </a:lnTo>
                  <a:lnTo>
                    <a:pt x="23" y="577"/>
                  </a:lnTo>
                  <a:lnTo>
                    <a:pt x="23" y="564"/>
                  </a:lnTo>
                  <a:lnTo>
                    <a:pt x="16" y="550"/>
                  </a:lnTo>
                  <a:lnTo>
                    <a:pt x="16" y="537"/>
                  </a:lnTo>
                  <a:lnTo>
                    <a:pt x="16" y="523"/>
                  </a:lnTo>
                  <a:lnTo>
                    <a:pt x="8" y="509"/>
                  </a:lnTo>
                  <a:lnTo>
                    <a:pt x="8" y="496"/>
                  </a:lnTo>
                  <a:lnTo>
                    <a:pt x="8" y="482"/>
                  </a:lnTo>
                  <a:lnTo>
                    <a:pt x="8" y="469"/>
                  </a:lnTo>
                  <a:lnTo>
                    <a:pt x="0" y="455"/>
                  </a:lnTo>
                  <a:lnTo>
                    <a:pt x="0" y="442"/>
                  </a:lnTo>
                  <a:lnTo>
                    <a:pt x="0" y="428"/>
                  </a:lnTo>
                  <a:lnTo>
                    <a:pt x="0" y="414"/>
                  </a:lnTo>
                  <a:lnTo>
                    <a:pt x="0" y="401"/>
                  </a:lnTo>
                  <a:lnTo>
                    <a:pt x="0" y="387"/>
                  </a:lnTo>
                  <a:lnTo>
                    <a:pt x="0" y="374"/>
                  </a:lnTo>
                  <a:lnTo>
                    <a:pt x="0" y="360"/>
                  </a:lnTo>
                  <a:lnTo>
                    <a:pt x="0" y="347"/>
                  </a:lnTo>
                  <a:lnTo>
                    <a:pt x="8" y="326"/>
                  </a:lnTo>
                  <a:lnTo>
                    <a:pt x="8" y="313"/>
                  </a:lnTo>
                  <a:lnTo>
                    <a:pt x="8" y="299"/>
                  </a:lnTo>
                  <a:lnTo>
                    <a:pt x="8" y="285"/>
                  </a:lnTo>
                  <a:lnTo>
                    <a:pt x="16" y="272"/>
                  </a:lnTo>
                  <a:lnTo>
                    <a:pt x="16" y="258"/>
                  </a:lnTo>
                  <a:lnTo>
                    <a:pt x="16" y="245"/>
                  </a:lnTo>
                  <a:lnTo>
                    <a:pt x="23" y="231"/>
                  </a:lnTo>
                  <a:lnTo>
                    <a:pt x="23" y="218"/>
                  </a:lnTo>
                  <a:lnTo>
                    <a:pt x="31" y="204"/>
                  </a:lnTo>
                  <a:lnTo>
                    <a:pt x="31" y="190"/>
                  </a:lnTo>
                  <a:lnTo>
                    <a:pt x="39" y="177"/>
                  </a:lnTo>
                  <a:lnTo>
                    <a:pt x="39" y="163"/>
                  </a:lnTo>
                  <a:lnTo>
                    <a:pt x="47" y="150"/>
                  </a:lnTo>
                  <a:lnTo>
                    <a:pt x="55" y="136"/>
                  </a:lnTo>
                  <a:lnTo>
                    <a:pt x="55" y="123"/>
                  </a:lnTo>
                  <a:lnTo>
                    <a:pt x="63" y="109"/>
                  </a:lnTo>
                  <a:lnTo>
                    <a:pt x="71" y="95"/>
                  </a:lnTo>
                  <a:lnTo>
                    <a:pt x="79" y="89"/>
                  </a:lnTo>
                  <a:lnTo>
                    <a:pt x="79" y="75"/>
                  </a:lnTo>
                  <a:lnTo>
                    <a:pt x="87" y="61"/>
                  </a:lnTo>
                  <a:lnTo>
                    <a:pt x="95" y="48"/>
                  </a:lnTo>
                  <a:lnTo>
                    <a:pt x="103" y="34"/>
                  </a:lnTo>
                  <a:lnTo>
                    <a:pt x="110" y="21"/>
                  </a:lnTo>
                  <a:lnTo>
                    <a:pt x="118" y="7"/>
                  </a:lnTo>
                  <a:lnTo>
                    <a:pt x="126" y="0"/>
                  </a:lnTo>
                  <a:lnTo>
                    <a:pt x="94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0" name="Freeform 12"/>
            <p:cNvSpPr>
              <a:spLocks/>
            </p:cNvSpPr>
            <p:nvPr/>
          </p:nvSpPr>
          <p:spPr bwMode="auto">
            <a:xfrm>
              <a:off x="1766" y="2413"/>
              <a:ext cx="1179" cy="775"/>
            </a:xfrm>
            <a:custGeom>
              <a:avLst/>
              <a:gdLst/>
              <a:ahLst/>
              <a:cxnLst>
                <a:cxn ang="0">
                  <a:pos x="941" y="401"/>
                </a:cxn>
                <a:cxn ang="0">
                  <a:pos x="31" y="591"/>
                </a:cxn>
                <a:cxn ang="0">
                  <a:pos x="23" y="577"/>
                </a:cxn>
                <a:cxn ang="0">
                  <a:pos x="23" y="564"/>
                </a:cxn>
                <a:cxn ang="0">
                  <a:pos x="16" y="550"/>
                </a:cxn>
                <a:cxn ang="0">
                  <a:pos x="16" y="537"/>
                </a:cxn>
                <a:cxn ang="0">
                  <a:pos x="16" y="523"/>
                </a:cxn>
                <a:cxn ang="0">
                  <a:pos x="8" y="509"/>
                </a:cxn>
                <a:cxn ang="0">
                  <a:pos x="8" y="496"/>
                </a:cxn>
                <a:cxn ang="0">
                  <a:pos x="8" y="482"/>
                </a:cxn>
                <a:cxn ang="0">
                  <a:pos x="8" y="469"/>
                </a:cxn>
                <a:cxn ang="0">
                  <a:pos x="0" y="455"/>
                </a:cxn>
                <a:cxn ang="0">
                  <a:pos x="0" y="442"/>
                </a:cxn>
                <a:cxn ang="0">
                  <a:pos x="0" y="428"/>
                </a:cxn>
                <a:cxn ang="0">
                  <a:pos x="0" y="414"/>
                </a:cxn>
                <a:cxn ang="0">
                  <a:pos x="0" y="401"/>
                </a:cxn>
                <a:cxn ang="0">
                  <a:pos x="0" y="387"/>
                </a:cxn>
                <a:cxn ang="0">
                  <a:pos x="0" y="374"/>
                </a:cxn>
                <a:cxn ang="0">
                  <a:pos x="0" y="360"/>
                </a:cxn>
                <a:cxn ang="0">
                  <a:pos x="0" y="347"/>
                </a:cxn>
                <a:cxn ang="0">
                  <a:pos x="8" y="326"/>
                </a:cxn>
                <a:cxn ang="0">
                  <a:pos x="8" y="313"/>
                </a:cxn>
                <a:cxn ang="0">
                  <a:pos x="8" y="299"/>
                </a:cxn>
                <a:cxn ang="0">
                  <a:pos x="8" y="285"/>
                </a:cxn>
                <a:cxn ang="0">
                  <a:pos x="16" y="272"/>
                </a:cxn>
                <a:cxn ang="0">
                  <a:pos x="16" y="258"/>
                </a:cxn>
                <a:cxn ang="0">
                  <a:pos x="16" y="245"/>
                </a:cxn>
                <a:cxn ang="0">
                  <a:pos x="23" y="231"/>
                </a:cxn>
                <a:cxn ang="0">
                  <a:pos x="23" y="218"/>
                </a:cxn>
                <a:cxn ang="0">
                  <a:pos x="31" y="204"/>
                </a:cxn>
                <a:cxn ang="0">
                  <a:pos x="31" y="190"/>
                </a:cxn>
                <a:cxn ang="0">
                  <a:pos x="39" y="177"/>
                </a:cxn>
                <a:cxn ang="0">
                  <a:pos x="39" y="163"/>
                </a:cxn>
                <a:cxn ang="0">
                  <a:pos x="47" y="150"/>
                </a:cxn>
                <a:cxn ang="0">
                  <a:pos x="55" y="136"/>
                </a:cxn>
                <a:cxn ang="0">
                  <a:pos x="55" y="123"/>
                </a:cxn>
                <a:cxn ang="0">
                  <a:pos x="63" y="109"/>
                </a:cxn>
                <a:cxn ang="0">
                  <a:pos x="71" y="95"/>
                </a:cxn>
                <a:cxn ang="0">
                  <a:pos x="79" y="89"/>
                </a:cxn>
                <a:cxn ang="0">
                  <a:pos x="79" y="75"/>
                </a:cxn>
                <a:cxn ang="0">
                  <a:pos x="87" y="61"/>
                </a:cxn>
                <a:cxn ang="0">
                  <a:pos x="95" y="48"/>
                </a:cxn>
                <a:cxn ang="0">
                  <a:pos x="103" y="34"/>
                </a:cxn>
                <a:cxn ang="0">
                  <a:pos x="110" y="21"/>
                </a:cxn>
                <a:cxn ang="0">
                  <a:pos x="118" y="7"/>
                </a:cxn>
                <a:cxn ang="0">
                  <a:pos x="126" y="0"/>
                </a:cxn>
                <a:cxn ang="0">
                  <a:pos x="941" y="401"/>
                </a:cxn>
              </a:cxnLst>
              <a:rect l="0" t="0" r="r" b="b"/>
              <a:pathLst>
                <a:path w="941" h="591">
                  <a:moveTo>
                    <a:pt x="941" y="401"/>
                  </a:moveTo>
                  <a:lnTo>
                    <a:pt x="31" y="591"/>
                  </a:lnTo>
                  <a:lnTo>
                    <a:pt x="23" y="577"/>
                  </a:lnTo>
                  <a:lnTo>
                    <a:pt x="23" y="564"/>
                  </a:lnTo>
                  <a:lnTo>
                    <a:pt x="16" y="550"/>
                  </a:lnTo>
                  <a:lnTo>
                    <a:pt x="16" y="537"/>
                  </a:lnTo>
                  <a:lnTo>
                    <a:pt x="16" y="523"/>
                  </a:lnTo>
                  <a:lnTo>
                    <a:pt x="8" y="509"/>
                  </a:lnTo>
                  <a:lnTo>
                    <a:pt x="8" y="496"/>
                  </a:lnTo>
                  <a:lnTo>
                    <a:pt x="8" y="482"/>
                  </a:lnTo>
                  <a:lnTo>
                    <a:pt x="8" y="469"/>
                  </a:lnTo>
                  <a:lnTo>
                    <a:pt x="0" y="455"/>
                  </a:lnTo>
                  <a:lnTo>
                    <a:pt x="0" y="442"/>
                  </a:lnTo>
                  <a:lnTo>
                    <a:pt x="0" y="428"/>
                  </a:lnTo>
                  <a:lnTo>
                    <a:pt x="0" y="414"/>
                  </a:lnTo>
                  <a:lnTo>
                    <a:pt x="0" y="401"/>
                  </a:lnTo>
                  <a:lnTo>
                    <a:pt x="0" y="387"/>
                  </a:lnTo>
                  <a:lnTo>
                    <a:pt x="0" y="374"/>
                  </a:lnTo>
                  <a:lnTo>
                    <a:pt x="0" y="360"/>
                  </a:lnTo>
                  <a:lnTo>
                    <a:pt x="0" y="347"/>
                  </a:lnTo>
                  <a:lnTo>
                    <a:pt x="8" y="326"/>
                  </a:lnTo>
                  <a:lnTo>
                    <a:pt x="8" y="313"/>
                  </a:lnTo>
                  <a:lnTo>
                    <a:pt x="8" y="299"/>
                  </a:lnTo>
                  <a:lnTo>
                    <a:pt x="8" y="285"/>
                  </a:lnTo>
                  <a:lnTo>
                    <a:pt x="16" y="272"/>
                  </a:lnTo>
                  <a:lnTo>
                    <a:pt x="16" y="258"/>
                  </a:lnTo>
                  <a:lnTo>
                    <a:pt x="16" y="245"/>
                  </a:lnTo>
                  <a:lnTo>
                    <a:pt x="23" y="231"/>
                  </a:lnTo>
                  <a:lnTo>
                    <a:pt x="23" y="218"/>
                  </a:lnTo>
                  <a:lnTo>
                    <a:pt x="31" y="204"/>
                  </a:lnTo>
                  <a:lnTo>
                    <a:pt x="31" y="190"/>
                  </a:lnTo>
                  <a:lnTo>
                    <a:pt x="39" y="177"/>
                  </a:lnTo>
                  <a:lnTo>
                    <a:pt x="39" y="163"/>
                  </a:lnTo>
                  <a:lnTo>
                    <a:pt x="47" y="150"/>
                  </a:lnTo>
                  <a:lnTo>
                    <a:pt x="55" y="136"/>
                  </a:lnTo>
                  <a:lnTo>
                    <a:pt x="55" y="123"/>
                  </a:lnTo>
                  <a:lnTo>
                    <a:pt x="63" y="109"/>
                  </a:lnTo>
                  <a:lnTo>
                    <a:pt x="71" y="95"/>
                  </a:lnTo>
                  <a:lnTo>
                    <a:pt x="79" y="89"/>
                  </a:lnTo>
                  <a:lnTo>
                    <a:pt x="79" y="75"/>
                  </a:lnTo>
                  <a:lnTo>
                    <a:pt x="87" y="61"/>
                  </a:lnTo>
                  <a:lnTo>
                    <a:pt x="95" y="48"/>
                  </a:lnTo>
                  <a:lnTo>
                    <a:pt x="103" y="34"/>
                  </a:lnTo>
                  <a:lnTo>
                    <a:pt x="110" y="21"/>
                  </a:lnTo>
                  <a:lnTo>
                    <a:pt x="118" y="7"/>
                  </a:lnTo>
                  <a:lnTo>
                    <a:pt x="126" y="0"/>
                  </a:lnTo>
                  <a:lnTo>
                    <a:pt x="941" y="4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1" name="Freeform 13"/>
            <p:cNvSpPr>
              <a:spLocks/>
            </p:cNvSpPr>
            <p:nvPr/>
          </p:nvSpPr>
          <p:spPr bwMode="auto">
            <a:xfrm>
              <a:off x="1804" y="2939"/>
              <a:ext cx="1141" cy="676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0" y="203"/>
                </a:cxn>
                <a:cxn ang="0">
                  <a:pos x="8" y="217"/>
                </a:cxn>
                <a:cxn ang="0">
                  <a:pos x="8" y="231"/>
                </a:cxn>
                <a:cxn ang="0">
                  <a:pos x="16" y="244"/>
                </a:cxn>
                <a:cxn ang="0">
                  <a:pos x="24" y="258"/>
                </a:cxn>
                <a:cxn ang="0">
                  <a:pos x="24" y="271"/>
                </a:cxn>
                <a:cxn ang="0">
                  <a:pos x="32" y="285"/>
                </a:cxn>
                <a:cxn ang="0">
                  <a:pos x="40" y="298"/>
                </a:cxn>
                <a:cxn ang="0">
                  <a:pos x="48" y="312"/>
                </a:cxn>
                <a:cxn ang="0">
                  <a:pos x="48" y="326"/>
                </a:cxn>
                <a:cxn ang="0">
                  <a:pos x="56" y="339"/>
                </a:cxn>
                <a:cxn ang="0">
                  <a:pos x="64" y="353"/>
                </a:cxn>
                <a:cxn ang="0">
                  <a:pos x="72" y="359"/>
                </a:cxn>
                <a:cxn ang="0">
                  <a:pos x="79" y="373"/>
                </a:cxn>
                <a:cxn ang="0">
                  <a:pos x="87" y="387"/>
                </a:cxn>
                <a:cxn ang="0">
                  <a:pos x="95" y="400"/>
                </a:cxn>
                <a:cxn ang="0">
                  <a:pos x="103" y="414"/>
                </a:cxn>
                <a:cxn ang="0">
                  <a:pos x="111" y="421"/>
                </a:cxn>
                <a:cxn ang="0">
                  <a:pos x="119" y="434"/>
                </a:cxn>
                <a:cxn ang="0">
                  <a:pos x="127" y="448"/>
                </a:cxn>
                <a:cxn ang="0">
                  <a:pos x="143" y="461"/>
                </a:cxn>
                <a:cxn ang="0">
                  <a:pos x="151" y="468"/>
                </a:cxn>
                <a:cxn ang="0">
                  <a:pos x="159" y="482"/>
                </a:cxn>
                <a:cxn ang="0">
                  <a:pos x="166" y="495"/>
                </a:cxn>
                <a:cxn ang="0">
                  <a:pos x="182" y="502"/>
                </a:cxn>
                <a:cxn ang="0">
                  <a:pos x="190" y="516"/>
                </a:cxn>
                <a:cxn ang="0">
                  <a:pos x="910" y="0"/>
                </a:cxn>
                <a:cxn ang="0">
                  <a:pos x="0" y="190"/>
                </a:cxn>
              </a:cxnLst>
              <a:rect l="0" t="0" r="r" b="b"/>
              <a:pathLst>
                <a:path w="910" h="516">
                  <a:moveTo>
                    <a:pt x="0" y="190"/>
                  </a:moveTo>
                  <a:lnTo>
                    <a:pt x="0" y="203"/>
                  </a:lnTo>
                  <a:lnTo>
                    <a:pt x="8" y="217"/>
                  </a:lnTo>
                  <a:lnTo>
                    <a:pt x="8" y="231"/>
                  </a:lnTo>
                  <a:lnTo>
                    <a:pt x="16" y="244"/>
                  </a:lnTo>
                  <a:lnTo>
                    <a:pt x="24" y="258"/>
                  </a:lnTo>
                  <a:lnTo>
                    <a:pt x="24" y="271"/>
                  </a:lnTo>
                  <a:lnTo>
                    <a:pt x="32" y="285"/>
                  </a:lnTo>
                  <a:lnTo>
                    <a:pt x="40" y="298"/>
                  </a:lnTo>
                  <a:lnTo>
                    <a:pt x="48" y="312"/>
                  </a:lnTo>
                  <a:lnTo>
                    <a:pt x="48" y="326"/>
                  </a:lnTo>
                  <a:lnTo>
                    <a:pt x="56" y="339"/>
                  </a:lnTo>
                  <a:lnTo>
                    <a:pt x="64" y="353"/>
                  </a:lnTo>
                  <a:lnTo>
                    <a:pt x="72" y="359"/>
                  </a:lnTo>
                  <a:lnTo>
                    <a:pt x="79" y="373"/>
                  </a:lnTo>
                  <a:lnTo>
                    <a:pt x="87" y="387"/>
                  </a:lnTo>
                  <a:lnTo>
                    <a:pt x="95" y="400"/>
                  </a:lnTo>
                  <a:lnTo>
                    <a:pt x="103" y="414"/>
                  </a:lnTo>
                  <a:lnTo>
                    <a:pt x="111" y="421"/>
                  </a:lnTo>
                  <a:lnTo>
                    <a:pt x="119" y="434"/>
                  </a:lnTo>
                  <a:lnTo>
                    <a:pt x="127" y="448"/>
                  </a:lnTo>
                  <a:lnTo>
                    <a:pt x="143" y="461"/>
                  </a:lnTo>
                  <a:lnTo>
                    <a:pt x="151" y="468"/>
                  </a:lnTo>
                  <a:lnTo>
                    <a:pt x="159" y="482"/>
                  </a:lnTo>
                  <a:lnTo>
                    <a:pt x="166" y="495"/>
                  </a:lnTo>
                  <a:lnTo>
                    <a:pt x="182" y="502"/>
                  </a:lnTo>
                  <a:lnTo>
                    <a:pt x="190" y="516"/>
                  </a:lnTo>
                  <a:lnTo>
                    <a:pt x="910" y="0"/>
                  </a:lnTo>
                  <a:lnTo>
                    <a:pt x="0" y="190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53C6FF"/>
                </a:gs>
              </a:gsLst>
              <a:lin ang="2700000" scaled="1"/>
            </a:gra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2" name="Freeform 14"/>
            <p:cNvSpPr>
              <a:spLocks/>
            </p:cNvSpPr>
            <p:nvPr/>
          </p:nvSpPr>
          <p:spPr bwMode="auto">
            <a:xfrm>
              <a:off x="1804" y="2939"/>
              <a:ext cx="1141" cy="676"/>
            </a:xfrm>
            <a:custGeom>
              <a:avLst/>
              <a:gdLst/>
              <a:ahLst/>
              <a:cxnLst>
                <a:cxn ang="0">
                  <a:pos x="910" y="0"/>
                </a:cxn>
                <a:cxn ang="0">
                  <a:pos x="190" y="516"/>
                </a:cxn>
                <a:cxn ang="0">
                  <a:pos x="182" y="502"/>
                </a:cxn>
                <a:cxn ang="0">
                  <a:pos x="166" y="495"/>
                </a:cxn>
                <a:cxn ang="0">
                  <a:pos x="159" y="482"/>
                </a:cxn>
                <a:cxn ang="0">
                  <a:pos x="151" y="468"/>
                </a:cxn>
                <a:cxn ang="0">
                  <a:pos x="143" y="461"/>
                </a:cxn>
                <a:cxn ang="0">
                  <a:pos x="127" y="448"/>
                </a:cxn>
                <a:cxn ang="0">
                  <a:pos x="119" y="434"/>
                </a:cxn>
                <a:cxn ang="0">
                  <a:pos x="111" y="421"/>
                </a:cxn>
                <a:cxn ang="0">
                  <a:pos x="103" y="414"/>
                </a:cxn>
                <a:cxn ang="0">
                  <a:pos x="95" y="400"/>
                </a:cxn>
                <a:cxn ang="0">
                  <a:pos x="87" y="387"/>
                </a:cxn>
                <a:cxn ang="0">
                  <a:pos x="79" y="373"/>
                </a:cxn>
                <a:cxn ang="0">
                  <a:pos x="72" y="359"/>
                </a:cxn>
                <a:cxn ang="0">
                  <a:pos x="64" y="353"/>
                </a:cxn>
                <a:cxn ang="0">
                  <a:pos x="56" y="339"/>
                </a:cxn>
                <a:cxn ang="0">
                  <a:pos x="48" y="326"/>
                </a:cxn>
                <a:cxn ang="0">
                  <a:pos x="48" y="312"/>
                </a:cxn>
                <a:cxn ang="0">
                  <a:pos x="40" y="298"/>
                </a:cxn>
                <a:cxn ang="0">
                  <a:pos x="32" y="285"/>
                </a:cxn>
                <a:cxn ang="0">
                  <a:pos x="24" y="271"/>
                </a:cxn>
                <a:cxn ang="0">
                  <a:pos x="24" y="258"/>
                </a:cxn>
                <a:cxn ang="0">
                  <a:pos x="16" y="244"/>
                </a:cxn>
                <a:cxn ang="0">
                  <a:pos x="8" y="231"/>
                </a:cxn>
                <a:cxn ang="0">
                  <a:pos x="8" y="217"/>
                </a:cxn>
                <a:cxn ang="0">
                  <a:pos x="0" y="203"/>
                </a:cxn>
                <a:cxn ang="0">
                  <a:pos x="0" y="190"/>
                </a:cxn>
                <a:cxn ang="0">
                  <a:pos x="910" y="0"/>
                </a:cxn>
              </a:cxnLst>
              <a:rect l="0" t="0" r="r" b="b"/>
              <a:pathLst>
                <a:path w="910" h="516">
                  <a:moveTo>
                    <a:pt x="910" y="0"/>
                  </a:moveTo>
                  <a:lnTo>
                    <a:pt x="190" y="516"/>
                  </a:lnTo>
                  <a:lnTo>
                    <a:pt x="182" y="502"/>
                  </a:lnTo>
                  <a:lnTo>
                    <a:pt x="166" y="495"/>
                  </a:lnTo>
                  <a:lnTo>
                    <a:pt x="159" y="482"/>
                  </a:lnTo>
                  <a:lnTo>
                    <a:pt x="151" y="468"/>
                  </a:lnTo>
                  <a:lnTo>
                    <a:pt x="143" y="461"/>
                  </a:lnTo>
                  <a:lnTo>
                    <a:pt x="127" y="448"/>
                  </a:lnTo>
                  <a:lnTo>
                    <a:pt x="119" y="434"/>
                  </a:lnTo>
                  <a:lnTo>
                    <a:pt x="111" y="421"/>
                  </a:lnTo>
                  <a:lnTo>
                    <a:pt x="103" y="414"/>
                  </a:lnTo>
                  <a:lnTo>
                    <a:pt x="95" y="400"/>
                  </a:lnTo>
                  <a:lnTo>
                    <a:pt x="87" y="387"/>
                  </a:lnTo>
                  <a:lnTo>
                    <a:pt x="79" y="373"/>
                  </a:lnTo>
                  <a:lnTo>
                    <a:pt x="72" y="359"/>
                  </a:lnTo>
                  <a:lnTo>
                    <a:pt x="64" y="353"/>
                  </a:lnTo>
                  <a:lnTo>
                    <a:pt x="56" y="339"/>
                  </a:lnTo>
                  <a:lnTo>
                    <a:pt x="48" y="326"/>
                  </a:lnTo>
                  <a:lnTo>
                    <a:pt x="48" y="312"/>
                  </a:lnTo>
                  <a:lnTo>
                    <a:pt x="40" y="298"/>
                  </a:lnTo>
                  <a:lnTo>
                    <a:pt x="32" y="285"/>
                  </a:lnTo>
                  <a:lnTo>
                    <a:pt x="24" y="271"/>
                  </a:lnTo>
                  <a:lnTo>
                    <a:pt x="24" y="258"/>
                  </a:lnTo>
                  <a:lnTo>
                    <a:pt x="16" y="244"/>
                  </a:lnTo>
                  <a:lnTo>
                    <a:pt x="8" y="231"/>
                  </a:lnTo>
                  <a:lnTo>
                    <a:pt x="8" y="217"/>
                  </a:lnTo>
                  <a:lnTo>
                    <a:pt x="0" y="203"/>
                  </a:lnTo>
                  <a:lnTo>
                    <a:pt x="0" y="190"/>
                  </a:lnTo>
                  <a:lnTo>
                    <a:pt x="91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3" name="Freeform 15"/>
            <p:cNvSpPr>
              <a:spLocks/>
            </p:cNvSpPr>
            <p:nvPr/>
          </p:nvSpPr>
          <p:spPr bwMode="auto">
            <a:xfrm>
              <a:off x="2043" y="2939"/>
              <a:ext cx="902" cy="1049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8" y="522"/>
                </a:cxn>
                <a:cxn ang="0">
                  <a:pos x="24" y="536"/>
                </a:cxn>
                <a:cxn ang="0">
                  <a:pos x="32" y="543"/>
                </a:cxn>
                <a:cxn ang="0">
                  <a:pos x="40" y="556"/>
                </a:cxn>
                <a:cxn ang="0">
                  <a:pos x="55" y="563"/>
                </a:cxn>
                <a:cxn ang="0">
                  <a:pos x="63" y="577"/>
                </a:cxn>
                <a:cxn ang="0">
                  <a:pos x="79" y="583"/>
                </a:cxn>
                <a:cxn ang="0">
                  <a:pos x="87" y="597"/>
                </a:cxn>
                <a:cxn ang="0">
                  <a:pos x="103" y="604"/>
                </a:cxn>
                <a:cxn ang="0">
                  <a:pos x="111" y="611"/>
                </a:cxn>
                <a:cxn ang="0">
                  <a:pos x="127" y="624"/>
                </a:cxn>
                <a:cxn ang="0">
                  <a:pos x="142" y="631"/>
                </a:cxn>
                <a:cxn ang="0">
                  <a:pos x="150" y="638"/>
                </a:cxn>
                <a:cxn ang="0">
                  <a:pos x="166" y="644"/>
                </a:cxn>
                <a:cxn ang="0">
                  <a:pos x="182" y="658"/>
                </a:cxn>
                <a:cxn ang="0">
                  <a:pos x="190" y="665"/>
                </a:cxn>
                <a:cxn ang="0">
                  <a:pos x="206" y="672"/>
                </a:cxn>
                <a:cxn ang="0">
                  <a:pos x="222" y="678"/>
                </a:cxn>
                <a:cxn ang="0">
                  <a:pos x="237" y="685"/>
                </a:cxn>
                <a:cxn ang="0">
                  <a:pos x="245" y="692"/>
                </a:cxn>
                <a:cxn ang="0">
                  <a:pos x="261" y="699"/>
                </a:cxn>
                <a:cxn ang="0">
                  <a:pos x="277" y="706"/>
                </a:cxn>
                <a:cxn ang="0">
                  <a:pos x="293" y="712"/>
                </a:cxn>
                <a:cxn ang="0">
                  <a:pos x="309" y="719"/>
                </a:cxn>
                <a:cxn ang="0">
                  <a:pos x="316" y="726"/>
                </a:cxn>
                <a:cxn ang="0">
                  <a:pos x="332" y="733"/>
                </a:cxn>
                <a:cxn ang="0">
                  <a:pos x="348" y="739"/>
                </a:cxn>
                <a:cxn ang="0">
                  <a:pos x="364" y="739"/>
                </a:cxn>
                <a:cxn ang="0">
                  <a:pos x="380" y="746"/>
                </a:cxn>
                <a:cxn ang="0">
                  <a:pos x="395" y="753"/>
                </a:cxn>
                <a:cxn ang="0">
                  <a:pos x="411" y="760"/>
                </a:cxn>
                <a:cxn ang="0">
                  <a:pos x="427" y="760"/>
                </a:cxn>
                <a:cxn ang="0">
                  <a:pos x="443" y="767"/>
                </a:cxn>
                <a:cxn ang="0">
                  <a:pos x="459" y="767"/>
                </a:cxn>
                <a:cxn ang="0">
                  <a:pos x="475" y="773"/>
                </a:cxn>
                <a:cxn ang="0">
                  <a:pos x="490" y="780"/>
                </a:cxn>
                <a:cxn ang="0">
                  <a:pos x="506" y="780"/>
                </a:cxn>
                <a:cxn ang="0">
                  <a:pos x="522" y="780"/>
                </a:cxn>
                <a:cxn ang="0">
                  <a:pos x="538" y="787"/>
                </a:cxn>
                <a:cxn ang="0">
                  <a:pos x="554" y="787"/>
                </a:cxn>
                <a:cxn ang="0">
                  <a:pos x="569" y="794"/>
                </a:cxn>
                <a:cxn ang="0">
                  <a:pos x="585" y="794"/>
                </a:cxn>
                <a:cxn ang="0">
                  <a:pos x="601" y="794"/>
                </a:cxn>
                <a:cxn ang="0">
                  <a:pos x="617" y="794"/>
                </a:cxn>
                <a:cxn ang="0">
                  <a:pos x="633" y="801"/>
                </a:cxn>
                <a:cxn ang="0">
                  <a:pos x="649" y="801"/>
                </a:cxn>
                <a:cxn ang="0">
                  <a:pos x="664" y="801"/>
                </a:cxn>
                <a:cxn ang="0">
                  <a:pos x="680" y="801"/>
                </a:cxn>
                <a:cxn ang="0">
                  <a:pos x="696" y="801"/>
                </a:cxn>
                <a:cxn ang="0">
                  <a:pos x="720" y="801"/>
                </a:cxn>
                <a:cxn ang="0">
                  <a:pos x="720" y="0"/>
                </a:cxn>
                <a:cxn ang="0">
                  <a:pos x="0" y="516"/>
                </a:cxn>
              </a:cxnLst>
              <a:rect l="0" t="0" r="r" b="b"/>
              <a:pathLst>
                <a:path w="720" h="801">
                  <a:moveTo>
                    <a:pt x="0" y="516"/>
                  </a:moveTo>
                  <a:lnTo>
                    <a:pt x="8" y="522"/>
                  </a:lnTo>
                  <a:lnTo>
                    <a:pt x="24" y="536"/>
                  </a:lnTo>
                  <a:lnTo>
                    <a:pt x="32" y="543"/>
                  </a:lnTo>
                  <a:lnTo>
                    <a:pt x="40" y="556"/>
                  </a:lnTo>
                  <a:lnTo>
                    <a:pt x="55" y="563"/>
                  </a:lnTo>
                  <a:lnTo>
                    <a:pt x="63" y="577"/>
                  </a:lnTo>
                  <a:lnTo>
                    <a:pt x="79" y="583"/>
                  </a:lnTo>
                  <a:lnTo>
                    <a:pt x="87" y="597"/>
                  </a:lnTo>
                  <a:lnTo>
                    <a:pt x="103" y="604"/>
                  </a:lnTo>
                  <a:lnTo>
                    <a:pt x="111" y="611"/>
                  </a:lnTo>
                  <a:lnTo>
                    <a:pt x="127" y="624"/>
                  </a:lnTo>
                  <a:lnTo>
                    <a:pt x="142" y="631"/>
                  </a:lnTo>
                  <a:lnTo>
                    <a:pt x="150" y="638"/>
                  </a:lnTo>
                  <a:lnTo>
                    <a:pt x="166" y="644"/>
                  </a:lnTo>
                  <a:lnTo>
                    <a:pt x="182" y="658"/>
                  </a:lnTo>
                  <a:lnTo>
                    <a:pt x="190" y="665"/>
                  </a:lnTo>
                  <a:lnTo>
                    <a:pt x="206" y="672"/>
                  </a:lnTo>
                  <a:lnTo>
                    <a:pt x="222" y="678"/>
                  </a:lnTo>
                  <a:lnTo>
                    <a:pt x="237" y="685"/>
                  </a:lnTo>
                  <a:lnTo>
                    <a:pt x="245" y="692"/>
                  </a:lnTo>
                  <a:lnTo>
                    <a:pt x="261" y="699"/>
                  </a:lnTo>
                  <a:lnTo>
                    <a:pt x="277" y="706"/>
                  </a:lnTo>
                  <a:lnTo>
                    <a:pt x="293" y="712"/>
                  </a:lnTo>
                  <a:lnTo>
                    <a:pt x="309" y="719"/>
                  </a:lnTo>
                  <a:lnTo>
                    <a:pt x="316" y="726"/>
                  </a:lnTo>
                  <a:lnTo>
                    <a:pt x="332" y="733"/>
                  </a:lnTo>
                  <a:lnTo>
                    <a:pt x="348" y="739"/>
                  </a:lnTo>
                  <a:lnTo>
                    <a:pt x="364" y="739"/>
                  </a:lnTo>
                  <a:lnTo>
                    <a:pt x="380" y="746"/>
                  </a:lnTo>
                  <a:lnTo>
                    <a:pt x="395" y="753"/>
                  </a:lnTo>
                  <a:lnTo>
                    <a:pt x="411" y="760"/>
                  </a:lnTo>
                  <a:lnTo>
                    <a:pt x="427" y="760"/>
                  </a:lnTo>
                  <a:lnTo>
                    <a:pt x="443" y="767"/>
                  </a:lnTo>
                  <a:lnTo>
                    <a:pt x="459" y="767"/>
                  </a:lnTo>
                  <a:lnTo>
                    <a:pt x="475" y="773"/>
                  </a:lnTo>
                  <a:lnTo>
                    <a:pt x="490" y="780"/>
                  </a:lnTo>
                  <a:lnTo>
                    <a:pt x="506" y="780"/>
                  </a:lnTo>
                  <a:lnTo>
                    <a:pt x="522" y="780"/>
                  </a:lnTo>
                  <a:lnTo>
                    <a:pt x="538" y="787"/>
                  </a:lnTo>
                  <a:lnTo>
                    <a:pt x="554" y="787"/>
                  </a:lnTo>
                  <a:lnTo>
                    <a:pt x="569" y="794"/>
                  </a:lnTo>
                  <a:lnTo>
                    <a:pt x="585" y="794"/>
                  </a:lnTo>
                  <a:lnTo>
                    <a:pt x="601" y="794"/>
                  </a:lnTo>
                  <a:lnTo>
                    <a:pt x="617" y="794"/>
                  </a:lnTo>
                  <a:lnTo>
                    <a:pt x="633" y="801"/>
                  </a:lnTo>
                  <a:lnTo>
                    <a:pt x="649" y="801"/>
                  </a:lnTo>
                  <a:lnTo>
                    <a:pt x="664" y="801"/>
                  </a:lnTo>
                  <a:lnTo>
                    <a:pt x="680" y="801"/>
                  </a:lnTo>
                  <a:lnTo>
                    <a:pt x="696" y="801"/>
                  </a:lnTo>
                  <a:lnTo>
                    <a:pt x="720" y="801"/>
                  </a:lnTo>
                  <a:lnTo>
                    <a:pt x="720" y="0"/>
                  </a:lnTo>
                  <a:lnTo>
                    <a:pt x="0" y="516"/>
                  </a:lnTo>
                  <a:close/>
                </a:path>
              </a:pathLst>
            </a:cu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4" name="Freeform 16"/>
            <p:cNvSpPr>
              <a:spLocks/>
            </p:cNvSpPr>
            <p:nvPr/>
          </p:nvSpPr>
          <p:spPr bwMode="auto">
            <a:xfrm>
              <a:off x="2043" y="2939"/>
              <a:ext cx="902" cy="1049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0" y="801"/>
                </a:cxn>
                <a:cxn ang="0">
                  <a:pos x="696" y="801"/>
                </a:cxn>
                <a:cxn ang="0">
                  <a:pos x="680" y="801"/>
                </a:cxn>
                <a:cxn ang="0">
                  <a:pos x="664" y="801"/>
                </a:cxn>
                <a:cxn ang="0">
                  <a:pos x="649" y="801"/>
                </a:cxn>
                <a:cxn ang="0">
                  <a:pos x="633" y="801"/>
                </a:cxn>
                <a:cxn ang="0">
                  <a:pos x="617" y="794"/>
                </a:cxn>
                <a:cxn ang="0">
                  <a:pos x="601" y="794"/>
                </a:cxn>
                <a:cxn ang="0">
                  <a:pos x="585" y="794"/>
                </a:cxn>
                <a:cxn ang="0">
                  <a:pos x="569" y="794"/>
                </a:cxn>
                <a:cxn ang="0">
                  <a:pos x="554" y="787"/>
                </a:cxn>
                <a:cxn ang="0">
                  <a:pos x="538" y="787"/>
                </a:cxn>
                <a:cxn ang="0">
                  <a:pos x="522" y="780"/>
                </a:cxn>
                <a:cxn ang="0">
                  <a:pos x="506" y="780"/>
                </a:cxn>
                <a:cxn ang="0">
                  <a:pos x="490" y="780"/>
                </a:cxn>
                <a:cxn ang="0">
                  <a:pos x="475" y="773"/>
                </a:cxn>
                <a:cxn ang="0">
                  <a:pos x="459" y="767"/>
                </a:cxn>
                <a:cxn ang="0">
                  <a:pos x="443" y="767"/>
                </a:cxn>
                <a:cxn ang="0">
                  <a:pos x="427" y="760"/>
                </a:cxn>
                <a:cxn ang="0">
                  <a:pos x="411" y="760"/>
                </a:cxn>
                <a:cxn ang="0">
                  <a:pos x="395" y="753"/>
                </a:cxn>
                <a:cxn ang="0">
                  <a:pos x="380" y="746"/>
                </a:cxn>
                <a:cxn ang="0">
                  <a:pos x="364" y="739"/>
                </a:cxn>
                <a:cxn ang="0">
                  <a:pos x="348" y="739"/>
                </a:cxn>
                <a:cxn ang="0">
                  <a:pos x="332" y="733"/>
                </a:cxn>
                <a:cxn ang="0">
                  <a:pos x="316" y="726"/>
                </a:cxn>
                <a:cxn ang="0">
                  <a:pos x="309" y="719"/>
                </a:cxn>
                <a:cxn ang="0">
                  <a:pos x="293" y="712"/>
                </a:cxn>
                <a:cxn ang="0">
                  <a:pos x="277" y="706"/>
                </a:cxn>
                <a:cxn ang="0">
                  <a:pos x="261" y="699"/>
                </a:cxn>
                <a:cxn ang="0">
                  <a:pos x="245" y="692"/>
                </a:cxn>
                <a:cxn ang="0">
                  <a:pos x="237" y="685"/>
                </a:cxn>
                <a:cxn ang="0">
                  <a:pos x="222" y="678"/>
                </a:cxn>
                <a:cxn ang="0">
                  <a:pos x="206" y="672"/>
                </a:cxn>
                <a:cxn ang="0">
                  <a:pos x="190" y="665"/>
                </a:cxn>
                <a:cxn ang="0">
                  <a:pos x="182" y="658"/>
                </a:cxn>
                <a:cxn ang="0">
                  <a:pos x="166" y="644"/>
                </a:cxn>
                <a:cxn ang="0">
                  <a:pos x="150" y="638"/>
                </a:cxn>
                <a:cxn ang="0">
                  <a:pos x="142" y="631"/>
                </a:cxn>
                <a:cxn ang="0">
                  <a:pos x="127" y="624"/>
                </a:cxn>
                <a:cxn ang="0">
                  <a:pos x="111" y="611"/>
                </a:cxn>
                <a:cxn ang="0">
                  <a:pos x="103" y="604"/>
                </a:cxn>
                <a:cxn ang="0">
                  <a:pos x="87" y="597"/>
                </a:cxn>
                <a:cxn ang="0">
                  <a:pos x="79" y="583"/>
                </a:cxn>
                <a:cxn ang="0">
                  <a:pos x="63" y="577"/>
                </a:cxn>
                <a:cxn ang="0">
                  <a:pos x="55" y="563"/>
                </a:cxn>
                <a:cxn ang="0">
                  <a:pos x="40" y="556"/>
                </a:cxn>
                <a:cxn ang="0">
                  <a:pos x="32" y="543"/>
                </a:cxn>
                <a:cxn ang="0">
                  <a:pos x="24" y="536"/>
                </a:cxn>
                <a:cxn ang="0">
                  <a:pos x="8" y="522"/>
                </a:cxn>
                <a:cxn ang="0">
                  <a:pos x="0" y="516"/>
                </a:cxn>
                <a:cxn ang="0">
                  <a:pos x="720" y="0"/>
                </a:cxn>
              </a:cxnLst>
              <a:rect l="0" t="0" r="r" b="b"/>
              <a:pathLst>
                <a:path w="720" h="801">
                  <a:moveTo>
                    <a:pt x="720" y="0"/>
                  </a:moveTo>
                  <a:lnTo>
                    <a:pt x="720" y="801"/>
                  </a:lnTo>
                  <a:lnTo>
                    <a:pt x="696" y="801"/>
                  </a:lnTo>
                  <a:lnTo>
                    <a:pt x="680" y="801"/>
                  </a:lnTo>
                  <a:lnTo>
                    <a:pt x="664" y="801"/>
                  </a:lnTo>
                  <a:lnTo>
                    <a:pt x="649" y="801"/>
                  </a:lnTo>
                  <a:lnTo>
                    <a:pt x="633" y="801"/>
                  </a:lnTo>
                  <a:lnTo>
                    <a:pt x="617" y="794"/>
                  </a:lnTo>
                  <a:lnTo>
                    <a:pt x="601" y="794"/>
                  </a:lnTo>
                  <a:lnTo>
                    <a:pt x="585" y="794"/>
                  </a:lnTo>
                  <a:lnTo>
                    <a:pt x="569" y="794"/>
                  </a:lnTo>
                  <a:lnTo>
                    <a:pt x="554" y="787"/>
                  </a:lnTo>
                  <a:lnTo>
                    <a:pt x="538" y="787"/>
                  </a:lnTo>
                  <a:lnTo>
                    <a:pt x="522" y="780"/>
                  </a:lnTo>
                  <a:lnTo>
                    <a:pt x="506" y="780"/>
                  </a:lnTo>
                  <a:lnTo>
                    <a:pt x="490" y="780"/>
                  </a:lnTo>
                  <a:lnTo>
                    <a:pt x="475" y="773"/>
                  </a:lnTo>
                  <a:lnTo>
                    <a:pt x="459" y="767"/>
                  </a:lnTo>
                  <a:lnTo>
                    <a:pt x="443" y="767"/>
                  </a:lnTo>
                  <a:lnTo>
                    <a:pt x="427" y="760"/>
                  </a:lnTo>
                  <a:lnTo>
                    <a:pt x="411" y="760"/>
                  </a:lnTo>
                  <a:lnTo>
                    <a:pt x="395" y="753"/>
                  </a:lnTo>
                  <a:lnTo>
                    <a:pt x="380" y="746"/>
                  </a:lnTo>
                  <a:lnTo>
                    <a:pt x="364" y="739"/>
                  </a:lnTo>
                  <a:lnTo>
                    <a:pt x="348" y="739"/>
                  </a:lnTo>
                  <a:lnTo>
                    <a:pt x="332" y="733"/>
                  </a:lnTo>
                  <a:lnTo>
                    <a:pt x="316" y="726"/>
                  </a:lnTo>
                  <a:lnTo>
                    <a:pt x="309" y="719"/>
                  </a:lnTo>
                  <a:lnTo>
                    <a:pt x="293" y="712"/>
                  </a:lnTo>
                  <a:lnTo>
                    <a:pt x="277" y="706"/>
                  </a:lnTo>
                  <a:lnTo>
                    <a:pt x="261" y="699"/>
                  </a:lnTo>
                  <a:lnTo>
                    <a:pt x="245" y="692"/>
                  </a:lnTo>
                  <a:lnTo>
                    <a:pt x="237" y="685"/>
                  </a:lnTo>
                  <a:lnTo>
                    <a:pt x="222" y="678"/>
                  </a:lnTo>
                  <a:lnTo>
                    <a:pt x="206" y="672"/>
                  </a:lnTo>
                  <a:lnTo>
                    <a:pt x="190" y="665"/>
                  </a:lnTo>
                  <a:lnTo>
                    <a:pt x="182" y="658"/>
                  </a:lnTo>
                  <a:lnTo>
                    <a:pt x="166" y="644"/>
                  </a:lnTo>
                  <a:lnTo>
                    <a:pt x="150" y="638"/>
                  </a:lnTo>
                  <a:lnTo>
                    <a:pt x="142" y="631"/>
                  </a:lnTo>
                  <a:lnTo>
                    <a:pt x="127" y="624"/>
                  </a:lnTo>
                  <a:lnTo>
                    <a:pt x="111" y="611"/>
                  </a:lnTo>
                  <a:lnTo>
                    <a:pt x="103" y="604"/>
                  </a:lnTo>
                  <a:lnTo>
                    <a:pt x="87" y="597"/>
                  </a:lnTo>
                  <a:lnTo>
                    <a:pt x="79" y="583"/>
                  </a:lnTo>
                  <a:lnTo>
                    <a:pt x="63" y="577"/>
                  </a:lnTo>
                  <a:lnTo>
                    <a:pt x="55" y="563"/>
                  </a:lnTo>
                  <a:lnTo>
                    <a:pt x="40" y="556"/>
                  </a:lnTo>
                  <a:lnTo>
                    <a:pt x="32" y="543"/>
                  </a:lnTo>
                  <a:lnTo>
                    <a:pt x="24" y="536"/>
                  </a:lnTo>
                  <a:lnTo>
                    <a:pt x="8" y="522"/>
                  </a:lnTo>
                  <a:lnTo>
                    <a:pt x="0" y="516"/>
                  </a:lnTo>
                  <a:lnTo>
                    <a:pt x="72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auto">
            <a:xfrm>
              <a:off x="2945" y="1916"/>
              <a:ext cx="1169" cy="2072"/>
            </a:xfrm>
            <a:custGeom>
              <a:avLst/>
              <a:gdLst/>
              <a:ahLst/>
              <a:cxnLst>
                <a:cxn ang="0">
                  <a:pos x="31" y="1582"/>
                </a:cxn>
                <a:cxn ang="0">
                  <a:pos x="79" y="1582"/>
                </a:cxn>
                <a:cxn ang="0">
                  <a:pos x="126" y="1575"/>
                </a:cxn>
                <a:cxn ang="0">
                  <a:pos x="174" y="1568"/>
                </a:cxn>
                <a:cxn ang="0">
                  <a:pos x="221" y="1561"/>
                </a:cxn>
                <a:cxn ang="0">
                  <a:pos x="269" y="1548"/>
                </a:cxn>
                <a:cxn ang="0">
                  <a:pos x="316" y="1534"/>
                </a:cxn>
                <a:cxn ang="0">
                  <a:pos x="363" y="1520"/>
                </a:cxn>
                <a:cxn ang="0">
                  <a:pos x="403" y="1500"/>
                </a:cxn>
                <a:cxn ang="0">
                  <a:pos x="450" y="1480"/>
                </a:cxn>
                <a:cxn ang="0">
                  <a:pos x="490" y="1459"/>
                </a:cxn>
                <a:cxn ang="0">
                  <a:pos x="529" y="1439"/>
                </a:cxn>
                <a:cxn ang="0">
                  <a:pos x="569" y="1412"/>
                </a:cxn>
                <a:cxn ang="0">
                  <a:pos x="609" y="1385"/>
                </a:cxn>
                <a:cxn ang="0">
                  <a:pos x="648" y="1358"/>
                </a:cxn>
                <a:cxn ang="0">
                  <a:pos x="680" y="1324"/>
                </a:cxn>
                <a:cxn ang="0">
                  <a:pos x="711" y="1297"/>
                </a:cxn>
                <a:cxn ang="0">
                  <a:pos x="743" y="1263"/>
                </a:cxn>
                <a:cxn ang="0">
                  <a:pos x="775" y="1229"/>
                </a:cxn>
                <a:cxn ang="0">
                  <a:pos x="798" y="1195"/>
                </a:cxn>
                <a:cxn ang="0">
                  <a:pos x="822" y="1154"/>
                </a:cxn>
                <a:cxn ang="0">
                  <a:pos x="846" y="1120"/>
                </a:cxn>
                <a:cxn ang="0">
                  <a:pos x="862" y="1079"/>
                </a:cxn>
                <a:cxn ang="0">
                  <a:pos x="877" y="1039"/>
                </a:cxn>
                <a:cxn ang="0">
                  <a:pos x="893" y="998"/>
                </a:cxn>
                <a:cxn ang="0">
                  <a:pos x="909" y="957"/>
                </a:cxn>
                <a:cxn ang="0">
                  <a:pos x="917" y="917"/>
                </a:cxn>
                <a:cxn ang="0">
                  <a:pos x="925" y="876"/>
                </a:cxn>
                <a:cxn ang="0">
                  <a:pos x="933" y="835"/>
                </a:cxn>
                <a:cxn ang="0">
                  <a:pos x="933" y="794"/>
                </a:cxn>
                <a:cxn ang="0">
                  <a:pos x="933" y="754"/>
                </a:cxn>
                <a:cxn ang="0">
                  <a:pos x="925" y="706"/>
                </a:cxn>
                <a:cxn ang="0">
                  <a:pos x="925" y="665"/>
                </a:cxn>
                <a:cxn ang="0">
                  <a:pos x="917" y="625"/>
                </a:cxn>
                <a:cxn ang="0">
                  <a:pos x="901" y="584"/>
                </a:cxn>
                <a:cxn ang="0">
                  <a:pos x="893" y="543"/>
                </a:cxn>
                <a:cxn ang="0">
                  <a:pos x="877" y="503"/>
                </a:cxn>
                <a:cxn ang="0">
                  <a:pos x="854" y="469"/>
                </a:cxn>
                <a:cxn ang="0">
                  <a:pos x="838" y="428"/>
                </a:cxn>
                <a:cxn ang="0">
                  <a:pos x="814" y="387"/>
                </a:cxn>
                <a:cxn ang="0">
                  <a:pos x="790" y="353"/>
                </a:cxn>
                <a:cxn ang="0">
                  <a:pos x="759" y="319"/>
                </a:cxn>
                <a:cxn ang="0">
                  <a:pos x="735" y="285"/>
                </a:cxn>
                <a:cxn ang="0">
                  <a:pos x="703" y="251"/>
                </a:cxn>
                <a:cxn ang="0">
                  <a:pos x="672" y="224"/>
                </a:cxn>
                <a:cxn ang="0">
                  <a:pos x="632" y="190"/>
                </a:cxn>
                <a:cxn ang="0">
                  <a:pos x="601" y="163"/>
                </a:cxn>
                <a:cxn ang="0">
                  <a:pos x="561" y="136"/>
                </a:cxn>
                <a:cxn ang="0">
                  <a:pos x="522" y="116"/>
                </a:cxn>
                <a:cxn ang="0">
                  <a:pos x="474" y="89"/>
                </a:cxn>
                <a:cxn ang="0">
                  <a:pos x="435" y="68"/>
                </a:cxn>
                <a:cxn ang="0">
                  <a:pos x="395" y="55"/>
                </a:cxn>
                <a:cxn ang="0">
                  <a:pos x="348" y="34"/>
                </a:cxn>
                <a:cxn ang="0">
                  <a:pos x="300" y="21"/>
                </a:cxn>
                <a:cxn ang="0">
                  <a:pos x="253" y="7"/>
                </a:cxn>
                <a:cxn ang="0">
                  <a:pos x="0" y="781"/>
                </a:cxn>
              </a:cxnLst>
              <a:rect l="0" t="0" r="r" b="b"/>
              <a:pathLst>
                <a:path w="933" h="1582">
                  <a:moveTo>
                    <a:pt x="0" y="1582"/>
                  </a:moveTo>
                  <a:lnTo>
                    <a:pt x="15" y="1582"/>
                  </a:lnTo>
                  <a:lnTo>
                    <a:pt x="31" y="1582"/>
                  </a:lnTo>
                  <a:lnTo>
                    <a:pt x="47" y="1582"/>
                  </a:lnTo>
                  <a:lnTo>
                    <a:pt x="63" y="1582"/>
                  </a:lnTo>
                  <a:lnTo>
                    <a:pt x="79" y="1582"/>
                  </a:lnTo>
                  <a:lnTo>
                    <a:pt x="95" y="1575"/>
                  </a:lnTo>
                  <a:lnTo>
                    <a:pt x="110" y="1575"/>
                  </a:lnTo>
                  <a:lnTo>
                    <a:pt x="126" y="1575"/>
                  </a:lnTo>
                  <a:lnTo>
                    <a:pt x="142" y="1575"/>
                  </a:lnTo>
                  <a:lnTo>
                    <a:pt x="158" y="1568"/>
                  </a:lnTo>
                  <a:lnTo>
                    <a:pt x="174" y="1568"/>
                  </a:lnTo>
                  <a:lnTo>
                    <a:pt x="189" y="1561"/>
                  </a:lnTo>
                  <a:lnTo>
                    <a:pt x="205" y="1561"/>
                  </a:lnTo>
                  <a:lnTo>
                    <a:pt x="221" y="1561"/>
                  </a:lnTo>
                  <a:lnTo>
                    <a:pt x="237" y="1554"/>
                  </a:lnTo>
                  <a:lnTo>
                    <a:pt x="253" y="1548"/>
                  </a:lnTo>
                  <a:lnTo>
                    <a:pt x="269" y="1548"/>
                  </a:lnTo>
                  <a:lnTo>
                    <a:pt x="284" y="1541"/>
                  </a:lnTo>
                  <a:lnTo>
                    <a:pt x="300" y="1541"/>
                  </a:lnTo>
                  <a:lnTo>
                    <a:pt x="316" y="1534"/>
                  </a:lnTo>
                  <a:lnTo>
                    <a:pt x="332" y="1527"/>
                  </a:lnTo>
                  <a:lnTo>
                    <a:pt x="348" y="1520"/>
                  </a:lnTo>
                  <a:lnTo>
                    <a:pt x="363" y="1520"/>
                  </a:lnTo>
                  <a:lnTo>
                    <a:pt x="379" y="1514"/>
                  </a:lnTo>
                  <a:lnTo>
                    <a:pt x="395" y="1507"/>
                  </a:lnTo>
                  <a:lnTo>
                    <a:pt x="403" y="1500"/>
                  </a:lnTo>
                  <a:lnTo>
                    <a:pt x="419" y="1493"/>
                  </a:lnTo>
                  <a:lnTo>
                    <a:pt x="435" y="1487"/>
                  </a:lnTo>
                  <a:lnTo>
                    <a:pt x="450" y="1480"/>
                  </a:lnTo>
                  <a:lnTo>
                    <a:pt x="466" y="1473"/>
                  </a:lnTo>
                  <a:lnTo>
                    <a:pt x="474" y="1466"/>
                  </a:lnTo>
                  <a:lnTo>
                    <a:pt x="490" y="1459"/>
                  </a:lnTo>
                  <a:lnTo>
                    <a:pt x="506" y="1453"/>
                  </a:lnTo>
                  <a:lnTo>
                    <a:pt x="522" y="1446"/>
                  </a:lnTo>
                  <a:lnTo>
                    <a:pt x="529" y="1439"/>
                  </a:lnTo>
                  <a:lnTo>
                    <a:pt x="545" y="1425"/>
                  </a:lnTo>
                  <a:lnTo>
                    <a:pt x="561" y="1419"/>
                  </a:lnTo>
                  <a:lnTo>
                    <a:pt x="569" y="1412"/>
                  </a:lnTo>
                  <a:lnTo>
                    <a:pt x="585" y="1405"/>
                  </a:lnTo>
                  <a:lnTo>
                    <a:pt x="601" y="1392"/>
                  </a:lnTo>
                  <a:lnTo>
                    <a:pt x="609" y="1385"/>
                  </a:lnTo>
                  <a:lnTo>
                    <a:pt x="624" y="1378"/>
                  </a:lnTo>
                  <a:lnTo>
                    <a:pt x="632" y="1364"/>
                  </a:lnTo>
                  <a:lnTo>
                    <a:pt x="648" y="1358"/>
                  </a:lnTo>
                  <a:lnTo>
                    <a:pt x="656" y="1344"/>
                  </a:lnTo>
                  <a:lnTo>
                    <a:pt x="672" y="1337"/>
                  </a:lnTo>
                  <a:lnTo>
                    <a:pt x="680" y="1324"/>
                  </a:lnTo>
                  <a:lnTo>
                    <a:pt x="688" y="1317"/>
                  </a:lnTo>
                  <a:lnTo>
                    <a:pt x="703" y="1303"/>
                  </a:lnTo>
                  <a:lnTo>
                    <a:pt x="711" y="1297"/>
                  </a:lnTo>
                  <a:lnTo>
                    <a:pt x="719" y="1283"/>
                  </a:lnTo>
                  <a:lnTo>
                    <a:pt x="735" y="1276"/>
                  </a:lnTo>
                  <a:lnTo>
                    <a:pt x="743" y="1263"/>
                  </a:lnTo>
                  <a:lnTo>
                    <a:pt x="751" y="1249"/>
                  </a:lnTo>
                  <a:lnTo>
                    <a:pt x="759" y="1242"/>
                  </a:lnTo>
                  <a:lnTo>
                    <a:pt x="775" y="1229"/>
                  </a:lnTo>
                  <a:lnTo>
                    <a:pt x="782" y="1215"/>
                  </a:lnTo>
                  <a:lnTo>
                    <a:pt x="790" y="1202"/>
                  </a:lnTo>
                  <a:lnTo>
                    <a:pt x="798" y="1195"/>
                  </a:lnTo>
                  <a:lnTo>
                    <a:pt x="806" y="1181"/>
                  </a:lnTo>
                  <a:lnTo>
                    <a:pt x="814" y="1168"/>
                  </a:lnTo>
                  <a:lnTo>
                    <a:pt x="822" y="1154"/>
                  </a:lnTo>
                  <a:lnTo>
                    <a:pt x="830" y="1140"/>
                  </a:lnTo>
                  <a:lnTo>
                    <a:pt x="838" y="1134"/>
                  </a:lnTo>
                  <a:lnTo>
                    <a:pt x="846" y="1120"/>
                  </a:lnTo>
                  <a:lnTo>
                    <a:pt x="854" y="1107"/>
                  </a:lnTo>
                  <a:lnTo>
                    <a:pt x="854" y="1093"/>
                  </a:lnTo>
                  <a:lnTo>
                    <a:pt x="862" y="1079"/>
                  </a:lnTo>
                  <a:lnTo>
                    <a:pt x="869" y="1066"/>
                  </a:lnTo>
                  <a:lnTo>
                    <a:pt x="877" y="1052"/>
                  </a:lnTo>
                  <a:lnTo>
                    <a:pt x="877" y="1039"/>
                  </a:lnTo>
                  <a:lnTo>
                    <a:pt x="885" y="1025"/>
                  </a:lnTo>
                  <a:lnTo>
                    <a:pt x="893" y="1012"/>
                  </a:lnTo>
                  <a:lnTo>
                    <a:pt x="893" y="998"/>
                  </a:lnTo>
                  <a:lnTo>
                    <a:pt x="901" y="984"/>
                  </a:lnTo>
                  <a:lnTo>
                    <a:pt x="901" y="971"/>
                  </a:lnTo>
                  <a:lnTo>
                    <a:pt x="909" y="957"/>
                  </a:lnTo>
                  <a:lnTo>
                    <a:pt x="909" y="944"/>
                  </a:lnTo>
                  <a:lnTo>
                    <a:pt x="917" y="930"/>
                  </a:lnTo>
                  <a:lnTo>
                    <a:pt x="917" y="917"/>
                  </a:lnTo>
                  <a:lnTo>
                    <a:pt x="917" y="903"/>
                  </a:lnTo>
                  <a:lnTo>
                    <a:pt x="925" y="889"/>
                  </a:lnTo>
                  <a:lnTo>
                    <a:pt x="925" y="876"/>
                  </a:lnTo>
                  <a:lnTo>
                    <a:pt x="925" y="862"/>
                  </a:lnTo>
                  <a:lnTo>
                    <a:pt x="925" y="849"/>
                  </a:lnTo>
                  <a:lnTo>
                    <a:pt x="933" y="835"/>
                  </a:lnTo>
                  <a:lnTo>
                    <a:pt x="933" y="822"/>
                  </a:lnTo>
                  <a:lnTo>
                    <a:pt x="933" y="808"/>
                  </a:lnTo>
                  <a:lnTo>
                    <a:pt x="933" y="794"/>
                  </a:lnTo>
                  <a:lnTo>
                    <a:pt x="933" y="781"/>
                  </a:lnTo>
                  <a:lnTo>
                    <a:pt x="933" y="767"/>
                  </a:lnTo>
                  <a:lnTo>
                    <a:pt x="933" y="754"/>
                  </a:lnTo>
                  <a:lnTo>
                    <a:pt x="933" y="740"/>
                  </a:lnTo>
                  <a:lnTo>
                    <a:pt x="933" y="727"/>
                  </a:lnTo>
                  <a:lnTo>
                    <a:pt x="925" y="706"/>
                  </a:lnTo>
                  <a:lnTo>
                    <a:pt x="925" y="693"/>
                  </a:lnTo>
                  <a:lnTo>
                    <a:pt x="925" y="679"/>
                  </a:lnTo>
                  <a:lnTo>
                    <a:pt x="925" y="665"/>
                  </a:lnTo>
                  <a:lnTo>
                    <a:pt x="917" y="652"/>
                  </a:lnTo>
                  <a:lnTo>
                    <a:pt x="917" y="638"/>
                  </a:lnTo>
                  <a:lnTo>
                    <a:pt x="917" y="625"/>
                  </a:lnTo>
                  <a:lnTo>
                    <a:pt x="909" y="611"/>
                  </a:lnTo>
                  <a:lnTo>
                    <a:pt x="909" y="598"/>
                  </a:lnTo>
                  <a:lnTo>
                    <a:pt x="901" y="584"/>
                  </a:lnTo>
                  <a:lnTo>
                    <a:pt x="901" y="570"/>
                  </a:lnTo>
                  <a:lnTo>
                    <a:pt x="893" y="557"/>
                  </a:lnTo>
                  <a:lnTo>
                    <a:pt x="893" y="543"/>
                  </a:lnTo>
                  <a:lnTo>
                    <a:pt x="885" y="530"/>
                  </a:lnTo>
                  <a:lnTo>
                    <a:pt x="877" y="516"/>
                  </a:lnTo>
                  <a:lnTo>
                    <a:pt x="877" y="503"/>
                  </a:lnTo>
                  <a:lnTo>
                    <a:pt x="869" y="489"/>
                  </a:lnTo>
                  <a:lnTo>
                    <a:pt x="862" y="475"/>
                  </a:lnTo>
                  <a:lnTo>
                    <a:pt x="854" y="469"/>
                  </a:lnTo>
                  <a:lnTo>
                    <a:pt x="854" y="455"/>
                  </a:lnTo>
                  <a:lnTo>
                    <a:pt x="846" y="441"/>
                  </a:lnTo>
                  <a:lnTo>
                    <a:pt x="838" y="428"/>
                  </a:lnTo>
                  <a:lnTo>
                    <a:pt x="830" y="414"/>
                  </a:lnTo>
                  <a:lnTo>
                    <a:pt x="822" y="401"/>
                  </a:lnTo>
                  <a:lnTo>
                    <a:pt x="814" y="387"/>
                  </a:lnTo>
                  <a:lnTo>
                    <a:pt x="806" y="380"/>
                  </a:lnTo>
                  <a:lnTo>
                    <a:pt x="798" y="367"/>
                  </a:lnTo>
                  <a:lnTo>
                    <a:pt x="790" y="353"/>
                  </a:lnTo>
                  <a:lnTo>
                    <a:pt x="782" y="340"/>
                  </a:lnTo>
                  <a:lnTo>
                    <a:pt x="775" y="333"/>
                  </a:lnTo>
                  <a:lnTo>
                    <a:pt x="759" y="319"/>
                  </a:lnTo>
                  <a:lnTo>
                    <a:pt x="751" y="306"/>
                  </a:lnTo>
                  <a:lnTo>
                    <a:pt x="743" y="299"/>
                  </a:lnTo>
                  <a:lnTo>
                    <a:pt x="735" y="285"/>
                  </a:lnTo>
                  <a:lnTo>
                    <a:pt x="719" y="272"/>
                  </a:lnTo>
                  <a:lnTo>
                    <a:pt x="711" y="265"/>
                  </a:lnTo>
                  <a:lnTo>
                    <a:pt x="703" y="251"/>
                  </a:lnTo>
                  <a:lnTo>
                    <a:pt x="688" y="245"/>
                  </a:lnTo>
                  <a:lnTo>
                    <a:pt x="680" y="231"/>
                  </a:lnTo>
                  <a:lnTo>
                    <a:pt x="672" y="224"/>
                  </a:lnTo>
                  <a:lnTo>
                    <a:pt x="656" y="211"/>
                  </a:lnTo>
                  <a:lnTo>
                    <a:pt x="648" y="204"/>
                  </a:lnTo>
                  <a:lnTo>
                    <a:pt x="632" y="190"/>
                  </a:lnTo>
                  <a:lnTo>
                    <a:pt x="624" y="184"/>
                  </a:lnTo>
                  <a:lnTo>
                    <a:pt x="609" y="170"/>
                  </a:lnTo>
                  <a:lnTo>
                    <a:pt x="601" y="163"/>
                  </a:lnTo>
                  <a:lnTo>
                    <a:pt x="585" y="156"/>
                  </a:lnTo>
                  <a:lnTo>
                    <a:pt x="569" y="150"/>
                  </a:lnTo>
                  <a:lnTo>
                    <a:pt x="561" y="136"/>
                  </a:lnTo>
                  <a:lnTo>
                    <a:pt x="545" y="129"/>
                  </a:lnTo>
                  <a:lnTo>
                    <a:pt x="529" y="123"/>
                  </a:lnTo>
                  <a:lnTo>
                    <a:pt x="522" y="116"/>
                  </a:lnTo>
                  <a:lnTo>
                    <a:pt x="506" y="109"/>
                  </a:lnTo>
                  <a:lnTo>
                    <a:pt x="490" y="95"/>
                  </a:lnTo>
                  <a:lnTo>
                    <a:pt x="474" y="89"/>
                  </a:lnTo>
                  <a:lnTo>
                    <a:pt x="466" y="82"/>
                  </a:lnTo>
                  <a:lnTo>
                    <a:pt x="450" y="75"/>
                  </a:lnTo>
                  <a:lnTo>
                    <a:pt x="435" y="68"/>
                  </a:lnTo>
                  <a:lnTo>
                    <a:pt x="419" y="61"/>
                  </a:lnTo>
                  <a:lnTo>
                    <a:pt x="403" y="55"/>
                  </a:lnTo>
                  <a:lnTo>
                    <a:pt x="395" y="55"/>
                  </a:lnTo>
                  <a:lnTo>
                    <a:pt x="379" y="48"/>
                  </a:lnTo>
                  <a:lnTo>
                    <a:pt x="363" y="41"/>
                  </a:lnTo>
                  <a:lnTo>
                    <a:pt x="348" y="34"/>
                  </a:lnTo>
                  <a:lnTo>
                    <a:pt x="332" y="28"/>
                  </a:lnTo>
                  <a:lnTo>
                    <a:pt x="316" y="28"/>
                  </a:lnTo>
                  <a:lnTo>
                    <a:pt x="300" y="21"/>
                  </a:lnTo>
                  <a:lnTo>
                    <a:pt x="284" y="14"/>
                  </a:lnTo>
                  <a:lnTo>
                    <a:pt x="269" y="14"/>
                  </a:lnTo>
                  <a:lnTo>
                    <a:pt x="253" y="7"/>
                  </a:lnTo>
                  <a:lnTo>
                    <a:pt x="237" y="7"/>
                  </a:lnTo>
                  <a:lnTo>
                    <a:pt x="221" y="0"/>
                  </a:lnTo>
                  <a:lnTo>
                    <a:pt x="0" y="781"/>
                  </a:lnTo>
                  <a:lnTo>
                    <a:pt x="0" y="1582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4D4D4D">
                    <a:gamma/>
                    <a:tint val="54118"/>
                    <a:invGamma/>
                  </a:srgbClr>
                </a:gs>
                <a:gs pos="100000">
                  <a:srgbClr val="4D4D4D"/>
                </a:gs>
              </a:gsLst>
              <a:lin ang="5400000" scaled="1"/>
            </a:gradFill>
            <a:ln w="12700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6" name="Freeform 18"/>
            <p:cNvSpPr>
              <a:spLocks/>
            </p:cNvSpPr>
            <p:nvPr/>
          </p:nvSpPr>
          <p:spPr bwMode="auto">
            <a:xfrm>
              <a:off x="2945" y="1916"/>
              <a:ext cx="1169" cy="2072"/>
            </a:xfrm>
            <a:custGeom>
              <a:avLst/>
              <a:gdLst/>
              <a:ahLst/>
              <a:cxnLst>
                <a:cxn ang="0">
                  <a:pos x="237" y="7"/>
                </a:cxn>
                <a:cxn ang="0">
                  <a:pos x="284" y="14"/>
                </a:cxn>
                <a:cxn ang="0">
                  <a:pos x="332" y="28"/>
                </a:cxn>
                <a:cxn ang="0">
                  <a:pos x="379" y="48"/>
                </a:cxn>
                <a:cxn ang="0">
                  <a:pos x="419" y="61"/>
                </a:cxn>
                <a:cxn ang="0">
                  <a:pos x="466" y="82"/>
                </a:cxn>
                <a:cxn ang="0">
                  <a:pos x="506" y="109"/>
                </a:cxn>
                <a:cxn ang="0">
                  <a:pos x="545" y="129"/>
                </a:cxn>
                <a:cxn ang="0">
                  <a:pos x="585" y="156"/>
                </a:cxn>
                <a:cxn ang="0">
                  <a:pos x="624" y="184"/>
                </a:cxn>
                <a:cxn ang="0">
                  <a:pos x="656" y="211"/>
                </a:cxn>
                <a:cxn ang="0">
                  <a:pos x="688" y="245"/>
                </a:cxn>
                <a:cxn ang="0">
                  <a:pos x="719" y="272"/>
                </a:cxn>
                <a:cxn ang="0">
                  <a:pos x="751" y="306"/>
                </a:cxn>
                <a:cxn ang="0">
                  <a:pos x="782" y="340"/>
                </a:cxn>
                <a:cxn ang="0">
                  <a:pos x="806" y="380"/>
                </a:cxn>
                <a:cxn ang="0">
                  <a:pos x="830" y="414"/>
                </a:cxn>
                <a:cxn ang="0">
                  <a:pos x="854" y="455"/>
                </a:cxn>
                <a:cxn ang="0">
                  <a:pos x="869" y="489"/>
                </a:cxn>
                <a:cxn ang="0">
                  <a:pos x="885" y="530"/>
                </a:cxn>
                <a:cxn ang="0">
                  <a:pos x="901" y="570"/>
                </a:cxn>
                <a:cxn ang="0">
                  <a:pos x="909" y="611"/>
                </a:cxn>
                <a:cxn ang="0">
                  <a:pos x="917" y="652"/>
                </a:cxn>
                <a:cxn ang="0">
                  <a:pos x="925" y="693"/>
                </a:cxn>
                <a:cxn ang="0">
                  <a:pos x="933" y="740"/>
                </a:cxn>
                <a:cxn ang="0">
                  <a:pos x="933" y="781"/>
                </a:cxn>
                <a:cxn ang="0">
                  <a:pos x="933" y="822"/>
                </a:cxn>
                <a:cxn ang="0">
                  <a:pos x="925" y="862"/>
                </a:cxn>
                <a:cxn ang="0">
                  <a:pos x="917" y="903"/>
                </a:cxn>
                <a:cxn ang="0">
                  <a:pos x="909" y="944"/>
                </a:cxn>
                <a:cxn ang="0">
                  <a:pos x="901" y="984"/>
                </a:cxn>
                <a:cxn ang="0">
                  <a:pos x="885" y="1025"/>
                </a:cxn>
                <a:cxn ang="0">
                  <a:pos x="869" y="1066"/>
                </a:cxn>
                <a:cxn ang="0">
                  <a:pos x="854" y="1107"/>
                </a:cxn>
                <a:cxn ang="0">
                  <a:pos x="830" y="1140"/>
                </a:cxn>
                <a:cxn ang="0">
                  <a:pos x="806" y="1181"/>
                </a:cxn>
                <a:cxn ang="0">
                  <a:pos x="782" y="1215"/>
                </a:cxn>
                <a:cxn ang="0">
                  <a:pos x="751" y="1249"/>
                </a:cxn>
                <a:cxn ang="0">
                  <a:pos x="719" y="1283"/>
                </a:cxn>
                <a:cxn ang="0">
                  <a:pos x="688" y="1317"/>
                </a:cxn>
                <a:cxn ang="0">
                  <a:pos x="656" y="1344"/>
                </a:cxn>
                <a:cxn ang="0">
                  <a:pos x="624" y="1378"/>
                </a:cxn>
                <a:cxn ang="0">
                  <a:pos x="585" y="1405"/>
                </a:cxn>
                <a:cxn ang="0">
                  <a:pos x="545" y="1425"/>
                </a:cxn>
                <a:cxn ang="0">
                  <a:pos x="506" y="1453"/>
                </a:cxn>
                <a:cxn ang="0">
                  <a:pos x="466" y="1473"/>
                </a:cxn>
                <a:cxn ang="0">
                  <a:pos x="419" y="1493"/>
                </a:cxn>
                <a:cxn ang="0">
                  <a:pos x="379" y="1514"/>
                </a:cxn>
                <a:cxn ang="0">
                  <a:pos x="332" y="1527"/>
                </a:cxn>
                <a:cxn ang="0">
                  <a:pos x="284" y="1541"/>
                </a:cxn>
                <a:cxn ang="0">
                  <a:pos x="237" y="1554"/>
                </a:cxn>
                <a:cxn ang="0">
                  <a:pos x="189" y="1561"/>
                </a:cxn>
                <a:cxn ang="0">
                  <a:pos x="142" y="1575"/>
                </a:cxn>
                <a:cxn ang="0">
                  <a:pos x="95" y="1575"/>
                </a:cxn>
                <a:cxn ang="0">
                  <a:pos x="47" y="1582"/>
                </a:cxn>
                <a:cxn ang="0">
                  <a:pos x="0" y="1582"/>
                </a:cxn>
              </a:cxnLst>
              <a:rect l="0" t="0" r="r" b="b"/>
              <a:pathLst>
                <a:path w="933" h="1582">
                  <a:moveTo>
                    <a:pt x="0" y="781"/>
                  </a:moveTo>
                  <a:lnTo>
                    <a:pt x="221" y="0"/>
                  </a:lnTo>
                  <a:lnTo>
                    <a:pt x="237" y="7"/>
                  </a:lnTo>
                  <a:lnTo>
                    <a:pt x="253" y="7"/>
                  </a:lnTo>
                  <a:lnTo>
                    <a:pt x="269" y="14"/>
                  </a:lnTo>
                  <a:lnTo>
                    <a:pt x="284" y="14"/>
                  </a:lnTo>
                  <a:lnTo>
                    <a:pt x="300" y="21"/>
                  </a:lnTo>
                  <a:lnTo>
                    <a:pt x="316" y="28"/>
                  </a:lnTo>
                  <a:lnTo>
                    <a:pt x="332" y="28"/>
                  </a:lnTo>
                  <a:lnTo>
                    <a:pt x="348" y="34"/>
                  </a:lnTo>
                  <a:lnTo>
                    <a:pt x="363" y="41"/>
                  </a:lnTo>
                  <a:lnTo>
                    <a:pt x="379" y="48"/>
                  </a:lnTo>
                  <a:lnTo>
                    <a:pt x="395" y="55"/>
                  </a:lnTo>
                  <a:lnTo>
                    <a:pt x="403" y="55"/>
                  </a:lnTo>
                  <a:lnTo>
                    <a:pt x="419" y="61"/>
                  </a:lnTo>
                  <a:lnTo>
                    <a:pt x="435" y="68"/>
                  </a:lnTo>
                  <a:lnTo>
                    <a:pt x="450" y="75"/>
                  </a:lnTo>
                  <a:lnTo>
                    <a:pt x="466" y="82"/>
                  </a:lnTo>
                  <a:lnTo>
                    <a:pt x="474" y="89"/>
                  </a:lnTo>
                  <a:lnTo>
                    <a:pt x="490" y="95"/>
                  </a:lnTo>
                  <a:lnTo>
                    <a:pt x="506" y="109"/>
                  </a:lnTo>
                  <a:lnTo>
                    <a:pt x="522" y="116"/>
                  </a:lnTo>
                  <a:lnTo>
                    <a:pt x="529" y="123"/>
                  </a:lnTo>
                  <a:lnTo>
                    <a:pt x="545" y="129"/>
                  </a:lnTo>
                  <a:lnTo>
                    <a:pt x="561" y="136"/>
                  </a:lnTo>
                  <a:lnTo>
                    <a:pt x="569" y="150"/>
                  </a:lnTo>
                  <a:lnTo>
                    <a:pt x="585" y="156"/>
                  </a:lnTo>
                  <a:lnTo>
                    <a:pt x="601" y="163"/>
                  </a:lnTo>
                  <a:lnTo>
                    <a:pt x="609" y="170"/>
                  </a:lnTo>
                  <a:lnTo>
                    <a:pt x="624" y="184"/>
                  </a:lnTo>
                  <a:lnTo>
                    <a:pt x="632" y="190"/>
                  </a:lnTo>
                  <a:lnTo>
                    <a:pt x="648" y="204"/>
                  </a:lnTo>
                  <a:lnTo>
                    <a:pt x="656" y="211"/>
                  </a:lnTo>
                  <a:lnTo>
                    <a:pt x="672" y="224"/>
                  </a:lnTo>
                  <a:lnTo>
                    <a:pt x="680" y="231"/>
                  </a:lnTo>
                  <a:lnTo>
                    <a:pt x="688" y="245"/>
                  </a:lnTo>
                  <a:lnTo>
                    <a:pt x="703" y="251"/>
                  </a:lnTo>
                  <a:lnTo>
                    <a:pt x="711" y="265"/>
                  </a:lnTo>
                  <a:lnTo>
                    <a:pt x="719" y="272"/>
                  </a:lnTo>
                  <a:lnTo>
                    <a:pt x="735" y="285"/>
                  </a:lnTo>
                  <a:lnTo>
                    <a:pt x="743" y="299"/>
                  </a:lnTo>
                  <a:lnTo>
                    <a:pt x="751" y="306"/>
                  </a:lnTo>
                  <a:lnTo>
                    <a:pt x="759" y="319"/>
                  </a:lnTo>
                  <a:lnTo>
                    <a:pt x="775" y="333"/>
                  </a:lnTo>
                  <a:lnTo>
                    <a:pt x="782" y="340"/>
                  </a:lnTo>
                  <a:lnTo>
                    <a:pt x="790" y="353"/>
                  </a:lnTo>
                  <a:lnTo>
                    <a:pt x="798" y="367"/>
                  </a:lnTo>
                  <a:lnTo>
                    <a:pt x="806" y="380"/>
                  </a:lnTo>
                  <a:lnTo>
                    <a:pt x="814" y="387"/>
                  </a:lnTo>
                  <a:lnTo>
                    <a:pt x="822" y="401"/>
                  </a:lnTo>
                  <a:lnTo>
                    <a:pt x="830" y="414"/>
                  </a:lnTo>
                  <a:lnTo>
                    <a:pt x="838" y="428"/>
                  </a:lnTo>
                  <a:lnTo>
                    <a:pt x="846" y="441"/>
                  </a:lnTo>
                  <a:lnTo>
                    <a:pt x="854" y="455"/>
                  </a:lnTo>
                  <a:lnTo>
                    <a:pt x="854" y="469"/>
                  </a:lnTo>
                  <a:lnTo>
                    <a:pt x="862" y="475"/>
                  </a:lnTo>
                  <a:lnTo>
                    <a:pt x="869" y="489"/>
                  </a:lnTo>
                  <a:lnTo>
                    <a:pt x="877" y="503"/>
                  </a:lnTo>
                  <a:lnTo>
                    <a:pt x="877" y="516"/>
                  </a:lnTo>
                  <a:lnTo>
                    <a:pt x="885" y="530"/>
                  </a:lnTo>
                  <a:lnTo>
                    <a:pt x="893" y="543"/>
                  </a:lnTo>
                  <a:lnTo>
                    <a:pt x="893" y="557"/>
                  </a:lnTo>
                  <a:lnTo>
                    <a:pt x="901" y="570"/>
                  </a:lnTo>
                  <a:lnTo>
                    <a:pt x="901" y="584"/>
                  </a:lnTo>
                  <a:lnTo>
                    <a:pt x="909" y="598"/>
                  </a:lnTo>
                  <a:lnTo>
                    <a:pt x="909" y="611"/>
                  </a:lnTo>
                  <a:lnTo>
                    <a:pt x="917" y="625"/>
                  </a:lnTo>
                  <a:lnTo>
                    <a:pt x="917" y="638"/>
                  </a:lnTo>
                  <a:lnTo>
                    <a:pt x="917" y="652"/>
                  </a:lnTo>
                  <a:lnTo>
                    <a:pt x="925" y="665"/>
                  </a:lnTo>
                  <a:lnTo>
                    <a:pt x="925" y="679"/>
                  </a:lnTo>
                  <a:lnTo>
                    <a:pt x="925" y="693"/>
                  </a:lnTo>
                  <a:lnTo>
                    <a:pt x="925" y="706"/>
                  </a:lnTo>
                  <a:lnTo>
                    <a:pt x="933" y="727"/>
                  </a:lnTo>
                  <a:lnTo>
                    <a:pt x="933" y="740"/>
                  </a:lnTo>
                  <a:lnTo>
                    <a:pt x="933" y="754"/>
                  </a:lnTo>
                  <a:lnTo>
                    <a:pt x="933" y="767"/>
                  </a:lnTo>
                  <a:lnTo>
                    <a:pt x="933" y="781"/>
                  </a:lnTo>
                  <a:lnTo>
                    <a:pt x="933" y="794"/>
                  </a:lnTo>
                  <a:lnTo>
                    <a:pt x="933" y="808"/>
                  </a:lnTo>
                  <a:lnTo>
                    <a:pt x="933" y="822"/>
                  </a:lnTo>
                  <a:lnTo>
                    <a:pt x="933" y="835"/>
                  </a:lnTo>
                  <a:lnTo>
                    <a:pt x="925" y="849"/>
                  </a:lnTo>
                  <a:lnTo>
                    <a:pt x="925" y="862"/>
                  </a:lnTo>
                  <a:lnTo>
                    <a:pt x="925" y="876"/>
                  </a:lnTo>
                  <a:lnTo>
                    <a:pt x="925" y="889"/>
                  </a:lnTo>
                  <a:lnTo>
                    <a:pt x="917" y="903"/>
                  </a:lnTo>
                  <a:lnTo>
                    <a:pt x="917" y="917"/>
                  </a:lnTo>
                  <a:lnTo>
                    <a:pt x="917" y="930"/>
                  </a:lnTo>
                  <a:lnTo>
                    <a:pt x="909" y="944"/>
                  </a:lnTo>
                  <a:lnTo>
                    <a:pt x="909" y="957"/>
                  </a:lnTo>
                  <a:lnTo>
                    <a:pt x="901" y="971"/>
                  </a:lnTo>
                  <a:lnTo>
                    <a:pt x="901" y="984"/>
                  </a:lnTo>
                  <a:lnTo>
                    <a:pt x="893" y="998"/>
                  </a:lnTo>
                  <a:lnTo>
                    <a:pt x="893" y="1012"/>
                  </a:lnTo>
                  <a:lnTo>
                    <a:pt x="885" y="1025"/>
                  </a:lnTo>
                  <a:lnTo>
                    <a:pt x="877" y="1039"/>
                  </a:lnTo>
                  <a:lnTo>
                    <a:pt x="877" y="1052"/>
                  </a:lnTo>
                  <a:lnTo>
                    <a:pt x="869" y="1066"/>
                  </a:lnTo>
                  <a:lnTo>
                    <a:pt x="862" y="1079"/>
                  </a:lnTo>
                  <a:lnTo>
                    <a:pt x="854" y="1093"/>
                  </a:lnTo>
                  <a:lnTo>
                    <a:pt x="854" y="1107"/>
                  </a:lnTo>
                  <a:lnTo>
                    <a:pt x="846" y="1120"/>
                  </a:lnTo>
                  <a:lnTo>
                    <a:pt x="838" y="1134"/>
                  </a:lnTo>
                  <a:lnTo>
                    <a:pt x="830" y="1140"/>
                  </a:lnTo>
                  <a:lnTo>
                    <a:pt x="822" y="1154"/>
                  </a:lnTo>
                  <a:lnTo>
                    <a:pt x="814" y="1168"/>
                  </a:lnTo>
                  <a:lnTo>
                    <a:pt x="806" y="1181"/>
                  </a:lnTo>
                  <a:lnTo>
                    <a:pt x="798" y="1195"/>
                  </a:lnTo>
                  <a:lnTo>
                    <a:pt x="790" y="1202"/>
                  </a:lnTo>
                  <a:lnTo>
                    <a:pt x="782" y="1215"/>
                  </a:lnTo>
                  <a:lnTo>
                    <a:pt x="775" y="1229"/>
                  </a:lnTo>
                  <a:lnTo>
                    <a:pt x="759" y="1242"/>
                  </a:lnTo>
                  <a:lnTo>
                    <a:pt x="751" y="1249"/>
                  </a:lnTo>
                  <a:lnTo>
                    <a:pt x="743" y="1263"/>
                  </a:lnTo>
                  <a:lnTo>
                    <a:pt x="735" y="1276"/>
                  </a:lnTo>
                  <a:lnTo>
                    <a:pt x="719" y="1283"/>
                  </a:lnTo>
                  <a:lnTo>
                    <a:pt x="711" y="1297"/>
                  </a:lnTo>
                  <a:lnTo>
                    <a:pt x="703" y="1303"/>
                  </a:lnTo>
                  <a:lnTo>
                    <a:pt x="688" y="1317"/>
                  </a:lnTo>
                  <a:lnTo>
                    <a:pt x="680" y="1324"/>
                  </a:lnTo>
                  <a:lnTo>
                    <a:pt x="672" y="1337"/>
                  </a:lnTo>
                  <a:lnTo>
                    <a:pt x="656" y="1344"/>
                  </a:lnTo>
                  <a:lnTo>
                    <a:pt x="648" y="1358"/>
                  </a:lnTo>
                  <a:lnTo>
                    <a:pt x="632" y="1364"/>
                  </a:lnTo>
                  <a:lnTo>
                    <a:pt x="624" y="1378"/>
                  </a:lnTo>
                  <a:lnTo>
                    <a:pt x="609" y="1385"/>
                  </a:lnTo>
                  <a:lnTo>
                    <a:pt x="601" y="1392"/>
                  </a:lnTo>
                  <a:lnTo>
                    <a:pt x="585" y="1405"/>
                  </a:lnTo>
                  <a:lnTo>
                    <a:pt x="569" y="1412"/>
                  </a:lnTo>
                  <a:lnTo>
                    <a:pt x="561" y="1419"/>
                  </a:lnTo>
                  <a:lnTo>
                    <a:pt x="545" y="1425"/>
                  </a:lnTo>
                  <a:lnTo>
                    <a:pt x="529" y="1439"/>
                  </a:lnTo>
                  <a:lnTo>
                    <a:pt x="522" y="1446"/>
                  </a:lnTo>
                  <a:lnTo>
                    <a:pt x="506" y="1453"/>
                  </a:lnTo>
                  <a:lnTo>
                    <a:pt x="490" y="1459"/>
                  </a:lnTo>
                  <a:lnTo>
                    <a:pt x="474" y="1466"/>
                  </a:lnTo>
                  <a:lnTo>
                    <a:pt x="466" y="1473"/>
                  </a:lnTo>
                  <a:lnTo>
                    <a:pt x="450" y="1480"/>
                  </a:lnTo>
                  <a:lnTo>
                    <a:pt x="435" y="1487"/>
                  </a:lnTo>
                  <a:lnTo>
                    <a:pt x="419" y="1493"/>
                  </a:lnTo>
                  <a:lnTo>
                    <a:pt x="403" y="1500"/>
                  </a:lnTo>
                  <a:lnTo>
                    <a:pt x="395" y="1507"/>
                  </a:lnTo>
                  <a:lnTo>
                    <a:pt x="379" y="1514"/>
                  </a:lnTo>
                  <a:lnTo>
                    <a:pt x="363" y="1520"/>
                  </a:lnTo>
                  <a:lnTo>
                    <a:pt x="348" y="1520"/>
                  </a:lnTo>
                  <a:lnTo>
                    <a:pt x="332" y="1527"/>
                  </a:lnTo>
                  <a:lnTo>
                    <a:pt x="316" y="1534"/>
                  </a:lnTo>
                  <a:lnTo>
                    <a:pt x="300" y="1541"/>
                  </a:lnTo>
                  <a:lnTo>
                    <a:pt x="284" y="1541"/>
                  </a:lnTo>
                  <a:lnTo>
                    <a:pt x="269" y="1548"/>
                  </a:lnTo>
                  <a:lnTo>
                    <a:pt x="253" y="1548"/>
                  </a:lnTo>
                  <a:lnTo>
                    <a:pt x="237" y="1554"/>
                  </a:lnTo>
                  <a:lnTo>
                    <a:pt x="221" y="1561"/>
                  </a:lnTo>
                  <a:lnTo>
                    <a:pt x="205" y="1561"/>
                  </a:lnTo>
                  <a:lnTo>
                    <a:pt x="189" y="1561"/>
                  </a:lnTo>
                  <a:lnTo>
                    <a:pt x="174" y="1568"/>
                  </a:lnTo>
                  <a:lnTo>
                    <a:pt x="158" y="1568"/>
                  </a:lnTo>
                  <a:lnTo>
                    <a:pt x="142" y="1575"/>
                  </a:lnTo>
                  <a:lnTo>
                    <a:pt x="126" y="1575"/>
                  </a:lnTo>
                  <a:lnTo>
                    <a:pt x="110" y="1575"/>
                  </a:lnTo>
                  <a:lnTo>
                    <a:pt x="95" y="1575"/>
                  </a:lnTo>
                  <a:lnTo>
                    <a:pt x="79" y="1582"/>
                  </a:lnTo>
                  <a:lnTo>
                    <a:pt x="63" y="1582"/>
                  </a:lnTo>
                  <a:lnTo>
                    <a:pt x="47" y="1582"/>
                  </a:lnTo>
                  <a:lnTo>
                    <a:pt x="31" y="1582"/>
                  </a:lnTo>
                  <a:lnTo>
                    <a:pt x="15" y="1582"/>
                  </a:lnTo>
                  <a:lnTo>
                    <a:pt x="0" y="1582"/>
                  </a:lnTo>
                  <a:lnTo>
                    <a:pt x="0" y="78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2816" y="1880"/>
              <a:ext cx="406" cy="1059"/>
            </a:xfrm>
            <a:custGeom>
              <a:avLst/>
              <a:gdLst/>
              <a:ahLst/>
              <a:cxnLst>
                <a:cxn ang="0">
                  <a:pos x="324" y="27"/>
                </a:cxn>
                <a:cxn ang="0">
                  <a:pos x="308" y="27"/>
                </a:cxn>
                <a:cxn ang="0">
                  <a:pos x="292" y="21"/>
                </a:cxn>
                <a:cxn ang="0">
                  <a:pos x="277" y="21"/>
                </a:cxn>
                <a:cxn ang="0">
                  <a:pos x="261" y="14"/>
                </a:cxn>
                <a:cxn ang="0">
                  <a:pos x="245" y="14"/>
                </a:cxn>
                <a:cxn ang="0">
                  <a:pos x="229" y="14"/>
                </a:cxn>
                <a:cxn ang="0">
                  <a:pos x="213" y="7"/>
                </a:cxn>
                <a:cxn ang="0">
                  <a:pos x="198" y="7"/>
                </a:cxn>
                <a:cxn ang="0">
                  <a:pos x="182" y="7"/>
                </a:cxn>
                <a:cxn ang="0">
                  <a:pos x="166" y="7"/>
                </a:cxn>
                <a:cxn ang="0">
                  <a:pos x="150" y="7"/>
                </a:cxn>
                <a:cxn ang="0">
                  <a:pos x="134" y="7"/>
                </a:cxn>
                <a:cxn ang="0">
                  <a:pos x="118" y="7"/>
                </a:cxn>
                <a:cxn ang="0">
                  <a:pos x="103" y="0"/>
                </a:cxn>
                <a:cxn ang="0">
                  <a:pos x="79" y="7"/>
                </a:cxn>
                <a:cxn ang="0">
                  <a:pos x="63" y="7"/>
                </a:cxn>
                <a:cxn ang="0">
                  <a:pos x="47" y="7"/>
                </a:cxn>
                <a:cxn ang="0">
                  <a:pos x="32" y="7"/>
                </a:cxn>
                <a:cxn ang="0">
                  <a:pos x="16" y="7"/>
                </a:cxn>
                <a:cxn ang="0">
                  <a:pos x="0" y="7"/>
                </a:cxn>
                <a:cxn ang="0">
                  <a:pos x="103" y="808"/>
                </a:cxn>
                <a:cxn ang="0">
                  <a:pos x="324" y="27"/>
                </a:cxn>
              </a:cxnLst>
              <a:rect l="0" t="0" r="r" b="b"/>
              <a:pathLst>
                <a:path w="324" h="808">
                  <a:moveTo>
                    <a:pt x="324" y="27"/>
                  </a:moveTo>
                  <a:lnTo>
                    <a:pt x="308" y="27"/>
                  </a:lnTo>
                  <a:lnTo>
                    <a:pt x="292" y="21"/>
                  </a:lnTo>
                  <a:lnTo>
                    <a:pt x="277" y="21"/>
                  </a:lnTo>
                  <a:lnTo>
                    <a:pt x="261" y="14"/>
                  </a:lnTo>
                  <a:lnTo>
                    <a:pt x="245" y="14"/>
                  </a:lnTo>
                  <a:lnTo>
                    <a:pt x="229" y="14"/>
                  </a:lnTo>
                  <a:lnTo>
                    <a:pt x="213" y="7"/>
                  </a:lnTo>
                  <a:lnTo>
                    <a:pt x="198" y="7"/>
                  </a:lnTo>
                  <a:lnTo>
                    <a:pt x="182" y="7"/>
                  </a:lnTo>
                  <a:lnTo>
                    <a:pt x="166" y="7"/>
                  </a:lnTo>
                  <a:lnTo>
                    <a:pt x="150" y="7"/>
                  </a:lnTo>
                  <a:lnTo>
                    <a:pt x="134" y="7"/>
                  </a:lnTo>
                  <a:lnTo>
                    <a:pt x="118" y="7"/>
                  </a:lnTo>
                  <a:lnTo>
                    <a:pt x="103" y="0"/>
                  </a:lnTo>
                  <a:lnTo>
                    <a:pt x="79" y="7"/>
                  </a:lnTo>
                  <a:lnTo>
                    <a:pt x="63" y="7"/>
                  </a:lnTo>
                  <a:lnTo>
                    <a:pt x="47" y="7"/>
                  </a:lnTo>
                  <a:lnTo>
                    <a:pt x="32" y="7"/>
                  </a:lnTo>
                  <a:lnTo>
                    <a:pt x="16" y="7"/>
                  </a:lnTo>
                  <a:lnTo>
                    <a:pt x="0" y="7"/>
                  </a:lnTo>
                  <a:lnTo>
                    <a:pt x="103" y="808"/>
                  </a:lnTo>
                  <a:lnTo>
                    <a:pt x="324" y="27"/>
                  </a:lnTo>
                  <a:close/>
                </a:path>
              </a:pathLst>
            </a:custGeom>
            <a:gradFill rotWithShape="0">
              <a:gsLst>
                <a:gs pos="0">
                  <a:srgbClr val="4D4D4D"/>
                </a:gs>
                <a:gs pos="100000">
                  <a:srgbClr val="4D4D4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auto">
            <a:xfrm>
              <a:off x="2816" y="1880"/>
              <a:ext cx="406" cy="1059"/>
            </a:xfrm>
            <a:custGeom>
              <a:avLst/>
              <a:gdLst/>
              <a:ahLst/>
              <a:cxnLst>
                <a:cxn ang="0">
                  <a:pos x="103" y="808"/>
                </a:cxn>
                <a:cxn ang="0">
                  <a:pos x="0" y="7"/>
                </a:cxn>
                <a:cxn ang="0">
                  <a:pos x="16" y="7"/>
                </a:cxn>
                <a:cxn ang="0">
                  <a:pos x="32" y="7"/>
                </a:cxn>
                <a:cxn ang="0">
                  <a:pos x="47" y="7"/>
                </a:cxn>
                <a:cxn ang="0">
                  <a:pos x="63" y="7"/>
                </a:cxn>
                <a:cxn ang="0">
                  <a:pos x="79" y="7"/>
                </a:cxn>
                <a:cxn ang="0">
                  <a:pos x="103" y="0"/>
                </a:cxn>
                <a:cxn ang="0">
                  <a:pos x="118" y="7"/>
                </a:cxn>
                <a:cxn ang="0">
                  <a:pos x="134" y="7"/>
                </a:cxn>
                <a:cxn ang="0">
                  <a:pos x="150" y="7"/>
                </a:cxn>
                <a:cxn ang="0">
                  <a:pos x="166" y="7"/>
                </a:cxn>
                <a:cxn ang="0">
                  <a:pos x="182" y="7"/>
                </a:cxn>
                <a:cxn ang="0">
                  <a:pos x="198" y="7"/>
                </a:cxn>
                <a:cxn ang="0">
                  <a:pos x="213" y="7"/>
                </a:cxn>
                <a:cxn ang="0">
                  <a:pos x="229" y="14"/>
                </a:cxn>
                <a:cxn ang="0">
                  <a:pos x="245" y="14"/>
                </a:cxn>
                <a:cxn ang="0">
                  <a:pos x="261" y="14"/>
                </a:cxn>
                <a:cxn ang="0">
                  <a:pos x="277" y="21"/>
                </a:cxn>
                <a:cxn ang="0">
                  <a:pos x="292" y="21"/>
                </a:cxn>
                <a:cxn ang="0">
                  <a:pos x="308" y="27"/>
                </a:cxn>
                <a:cxn ang="0">
                  <a:pos x="324" y="27"/>
                </a:cxn>
                <a:cxn ang="0">
                  <a:pos x="103" y="808"/>
                </a:cxn>
              </a:cxnLst>
              <a:rect l="0" t="0" r="r" b="b"/>
              <a:pathLst>
                <a:path w="324" h="808">
                  <a:moveTo>
                    <a:pt x="103" y="808"/>
                  </a:moveTo>
                  <a:lnTo>
                    <a:pt x="0" y="7"/>
                  </a:lnTo>
                  <a:lnTo>
                    <a:pt x="16" y="7"/>
                  </a:lnTo>
                  <a:lnTo>
                    <a:pt x="32" y="7"/>
                  </a:lnTo>
                  <a:lnTo>
                    <a:pt x="47" y="7"/>
                  </a:lnTo>
                  <a:lnTo>
                    <a:pt x="63" y="7"/>
                  </a:lnTo>
                  <a:lnTo>
                    <a:pt x="79" y="7"/>
                  </a:lnTo>
                  <a:lnTo>
                    <a:pt x="103" y="0"/>
                  </a:lnTo>
                  <a:lnTo>
                    <a:pt x="118" y="7"/>
                  </a:lnTo>
                  <a:lnTo>
                    <a:pt x="134" y="7"/>
                  </a:lnTo>
                  <a:lnTo>
                    <a:pt x="150" y="7"/>
                  </a:lnTo>
                  <a:lnTo>
                    <a:pt x="166" y="7"/>
                  </a:lnTo>
                  <a:lnTo>
                    <a:pt x="182" y="7"/>
                  </a:lnTo>
                  <a:lnTo>
                    <a:pt x="198" y="7"/>
                  </a:lnTo>
                  <a:lnTo>
                    <a:pt x="213" y="7"/>
                  </a:lnTo>
                  <a:lnTo>
                    <a:pt x="229" y="14"/>
                  </a:lnTo>
                  <a:lnTo>
                    <a:pt x="245" y="14"/>
                  </a:lnTo>
                  <a:lnTo>
                    <a:pt x="261" y="14"/>
                  </a:lnTo>
                  <a:lnTo>
                    <a:pt x="277" y="21"/>
                  </a:lnTo>
                  <a:lnTo>
                    <a:pt x="292" y="21"/>
                  </a:lnTo>
                  <a:lnTo>
                    <a:pt x="308" y="27"/>
                  </a:lnTo>
                  <a:lnTo>
                    <a:pt x="324" y="27"/>
                  </a:lnTo>
                  <a:lnTo>
                    <a:pt x="103" y="80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auto">
            <a:xfrm>
              <a:off x="2340" y="1890"/>
              <a:ext cx="605" cy="1049"/>
            </a:xfrm>
            <a:custGeom>
              <a:avLst/>
              <a:gdLst/>
              <a:ahLst/>
              <a:cxnLst>
                <a:cxn ang="0">
                  <a:pos x="483" y="801"/>
                </a:cxn>
                <a:cxn ang="0">
                  <a:pos x="0" y="109"/>
                </a:cxn>
                <a:cxn ang="0">
                  <a:pos x="8" y="102"/>
                </a:cxn>
                <a:cxn ang="0">
                  <a:pos x="24" y="95"/>
                </a:cxn>
                <a:cxn ang="0">
                  <a:pos x="40" y="88"/>
                </a:cxn>
                <a:cxn ang="0">
                  <a:pos x="56" y="81"/>
                </a:cxn>
                <a:cxn ang="0">
                  <a:pos x="72" y="75"/>
                </a:cxn>
                <a:cxn ang="0">
                  <a:pos x="79" y="75"/>
                </a:cxn>
                <a:cxn ang="0">
                  <a:pos x="95" y="68"/>
                </a:cxn>
                <a:cxn ang="0">
                  <a:pos x="111" y="61"/>
                </a:cxn>
                <a:cxn ang="0">
                  <a:pos x="127" y="54"/>
                </a:cxn>
                <a:cxn ang="0">
                  <a:pos x="143" y="48"/>
                </a:cxn>
                <a:cxn ang="0">
                  <a:pos x="158" y="48"/>
                </a:cxn>
                <a:cxn ang="0">
                  <a:pos x="174" y="41"/>
                </a:cxn>
                <a:cxn ang="0">
                  <a:pos x="190" y="34"/>
                </a:cxn>
                <a:cxn ang="0">
                  <a:pos x="206" y="34"/>
                </a:cxn>
                <a:cxn ang="0">
                  <a:pos x="222" y="27"/>
                </a:cxn>
                <a:cxn ang="0">
                  <a:pos x="238" y="27"/>
                </a:cxn>
                <a:cxn ang="0">
                  <a:pos x="253" y="20"/>
                </a:cxn>
                <a:cxn ang="0">
                  <a:pos x="269" y="20"/>
                </a:cxn>
                <a:cxn ang="0">
                  <a:pos x="285" y="14"/>
                </a:cxn>
                <a:cxn ang="0">
                  <a:pos x="301" y="14"/>
                </a:cxn>
                <a:cxn ang="0">
                  <a:pos x="317" y="7"/>
                </a:cxn>
                <a:cxn ang="0">
                  <a:pos x="332" y="7"/>
                </a:cxn>
                <a:cxn ang="0">
                  <a:pos x="348" y="7"/>
                </a:cxn>
                <a:cxn ang="0">
                  <a:pos x="364" y="0"/>
                </a:cxn>
                <a:cxn ang="0">
                  <a:pos x="380" y="0"/>
                </a:cxn>
                <a:cxn ang="0">
                  <a:pos x="483" y="801"/>
                </a:cxn>
              </a:cxnLst>
              <a:rect l="0" t="0" r="r" b="b"/>
              <a:pathLst>
                <a:path w="483" h="801">
                  <a:moveTo>
                    <a:pt x="483" y="801"/>
                  </a:moveTo>
                  <a:lnTo>
                    <a:pt x="0" y="109"/>
                  </a:lnTo>
                  <a:lnTo>
                    <a:pt x="8" y="102"/>
                  </a:lnTo>
                  <a:lnTo>
                    <a:pt x="24" y="95"/>
                  </a:lnTo>
                  <a:lnTo>
                    <a:pt x="40" y="88"/>
                  </a:lnTo>
                  <a:lnTo>
                    <a:pt x="56" y="81"/>
                  </a:lnTo>
                  <a:lnTo>
                    <a:pt x="72" y="75"/>
                  </a:lnTo>
                  <a:lnTo>
                    <a:pt x="79" y="75"/>
                  </a:lnTo>
                  <a:lnTo>
                    <a:pt x="95" y="68"/>
                  </a:lnTo>
                  <a:lnTo>
                    <a:pt x="111" y="61"/>
                  </a:lnTo>
                  <a:lnTo>
                    <a:pt x="127" y="54"/>
                  </a:lnTo>
                  <a:lnTo>
                    <a:pt x="143" y="48"/>
                  </a:lnTo>
                  <a:lnTo>
                    <a:pt x="158" y="48"/>
                  </a:lnTo>
                  <a:lnTo>
                    <a:pt x="174" y="41"/>
                  </a:lnTo>
                  <a:lnTo>
                    <a:pt x="190" y="34"/>
                  </a:lnTo>
                  <a:lnTo>
                    <a:pt x="206" y="34"/>
                  </a:lnTo>
                  <a:lnTo>
                    <a:pt x="222" y="27"/>
                  </a:lnTo>
                  <a:lnTo>
                    <a:pt x="238" y="27"/>
                  </a:lnTo>
                  <a:lnTo>
                    <a:pt x="253" y="20"/>
                  </a:lnTo>
                  <a:lnTo>
                    <a:pt x="269" y="20"/>
                  </a:lnTo>
                  <a:lnTo>
                    <a:pt x="285" y="14"/>
                  </a:lnTo>
                  <a:lnTo>
                    <a:pt x="301" y="14"/>
                  </a:lnTo>
                  <a:lnTo>
                    <a:pt x="317" y="7"/>
                  </a:lnTo>
                  <a:lnTo>
                    <a:pt x="332" y="7"/>
                  </a:lnTo>
                  <a:lnTo>
                    <a:pt x="348" y="7"/>
                  </a:lnTo>
                  <a:lnTo>
                    <a:pt x="364" y="0"/>
                  </a:lnTo>
                  <a:lnTo>
                    <a:pt x="380" y="0"/>
                  </a:lnTo>
                  <a:lnTo>
                    <a:pt x="483" y="801"/>
                  </a:lnTo>
                  <a:close/>
                </a:path>
              </a:pathLst>
            </a:custGeom>
            <a:gradFill rotWithShape="1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10" name="Freeform 22"/>
            <p:cNvSpPr>
              <a:spLocks/>
            </p:cNvSpPr>
            <p:nvPr/>
          </p:nvSpPr>
          <p:spPr bwMode="auto">
            <a:xfrm>
              <a:off x="2340" y="1890"/>
              <a:ext cx="605" cy="1049"/>
            </a:xfrm>
            <a:custGeom>
              <a:avLst/>
              <a:gdLst/>
              <a:ahLst/>
              <a:cxnLst>
                <a:cxn ang="0">
                  <a:pos x="483" y="801"/>
                </a:cxn>
                <a:cxn ang="0">
                  <a:pos x="0" y="109"/>
                </a:cxn>
                <a:cxn ang="0">
                  <a:pos x="8" y="102"/>
                </a:cxn>
                <a:cxn ang="0">
                  <a:pos x="24" y="95"/>
                </a:cxn>
                <a:cxn ang="0">
                  <a:pos x="40" y="88"/>
                </a:cxn>
                <a:cxn ang="0">
                  <a:pos x="56" y="81"/>
                </a:cxn>
                <a:cxn ang="0">
                  <a:pos x="72" y="75"/>
                </a:cxn>
                <a:cxn ang="0">
                  <a:pos x="79" y="75"/>
                </a:cxn>
                <a:cxn ang="0">
                  <a:pos x="95" y="68"/>
                </a:cxn>
                <a:cxn ang="0">
                  <a:pos x="111" y="61"/>
                </a:cxn>
                <a:cxn ang="0">
                  <a:pos x="127" y="54"/>
                </a:cxn>
                <a:cxn ang="0">
                  <a:pos x="143" y="48"/>
                </a:cxn>
                <a:cxn ang="0">
                  <a:pos x="158" y="48"/>
                </a:cxn>
                <a:cxn ang="0">
                  <a:pos x="174" y="41"/>
                </a:cxn>
                <a:cxn ang="0">
                  <a:pos x="190" y="34"/>
                </a:cxn>
                <a:cxn ang="0">
                  <a:pos x="206" y="34"/>
                </a:cxn>
                <a:cxn ang="0">
                  <a:pos x="222" y="27"/>
                </a:cxn>
                <a:cxn ang="0">
                  <a:pos x="238" y="27"/>
                </a:cxn>
                <a:cxn ang="0">
                  <a:pos x="253" y="20"/>
                </a:cxn>
                <a:cxn ang="0">
                  <a:pos x="269" y="20"/>
                </a:cxn>
                <a:cxn ang="0">
                  <a:pos x="285" y="14"/>
                </a:cxn>
                <a:cxn ang="0">
                  <a:pos x="301" y="14"/>
                </a:cxn>
                <a:cxn ang="0">
                  <a:pos x="317" y="7"/>
                </a:cxn>
                <a:cxn ang="0">
                  <a:pos x="332" y="7"/>
                </a:cxn>
                <a:cxn ang="0">
                  <a:pos x="348" y="7"/>
                </a:cxn>
                <a:cxn ang="0">
                  <a:pos x="364" y="0"/>
                </a:cxn>
                <a:cxn ang="0">
                  <a:pos x="380" y="0"/>
                </a:cxn>
                <a:cxn ang="0">
                  <a:pos x="483" y="801"/>
                </a:cxn>
              </a:cxnLst>
              <a:rect l="0" t="0" r="r" b="b"/>
              <a:pathLst>
                <a:path w="483" h="801">
                  <a:moveTo>
                    <a:pt x="483" y="801"/>
                  </a:moveTo>
                  <a:lnTo>
                    <a:pt x="0" y="109"/>
                  </a:lnTo>
                  <a:lnTo>
                    <a:pt x="8" y="102"/>
                  </a:lnTo>
                  <a:lnTo>
                    <a:pt x="24" y="95"/>
                  </a:lnTo>
                  <a:lnTo>
                    <a:pt x="40" y="88"/>
                  </a:lnTo>
                  <a:lnTo>
                    <a:pt x="56" y="81"/>
                  </a:lnTo>
                  <a:lnTo>
                    <a:pt x="72" y="75"/>
                  </a:lnTo>
                  <a:lnTo>
                    <a:pt x="79" y="75"/>
                  </a:lnTo>
                  <a:lnTo>
                    <a:pt x="95" y="68"/>
                  </a:lnTo>
                  <a:lnTo>
                    <a:pt x="111" y="61"/>
                  </a:lnTo>
                  <a:lnTo>
                    <a:pt x="127" y="54"/>
                  </a:lnTo>
                  <a:lnTo>
                    <a:pt x="143" y="48"/>
                  </a:lnTo>
                  <a:lnTo>
                    <a:pt x="158" y="48"/>
                  </a:lnTo>
                  <a:lnTo>
                    <a:pt x="174" y="41"/>
                  </a:lnTo>
                  <a:lnTo>
                    <a:pt x="190" y="34"/>
                  </a:lnTo>
                  <a:lnTo>
                    <a:pt x="206" y="34"/>
                  </a:lnTo>
                  <a:lnTo>
                    <a:pt x="222" y="27"/>
                  </a:lnTo>
                  <a:lnTo>
                    <a:pt x="238" y="27"/>
                  </a:lnTo>
                  <a:lnTo>
                    <a:pt x="253" y="20"/>
                  </a:lnTo>
                  <a:lnTo>
                    <a:pt x="269" y="20"/>
                  </a:lnTo>
                  <a:lnTo>
                    <a:pt x="285" y="14"/>
                  </a:lnTo>
                  <a:lnTo>
                    <a:pt x="301" y="14"/>
                  </a:lnTo>
                  <a:lnTo>
                    <a:pt x="317" y="7"/>
                  </a:lnTo>
                  <a:lnTo>
                    <a:pt x="332" y="7"/>
                  </a:lnTo>
                  <a:lnTo>
                    <a:pt x="348" y="7"/>
                  </a:lnTo>
                  <a:lnTo>
                    <a:pt x="364" y="0"/>
                  </a:lnTo>
                  <a:lnTo>
                    <a:pt x="380" y="0"/>
                  </a:lnTo>
                  <a:lnTo>
                    <a:pt x="483" y="8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11" name="Freeform 23"/>
            <p:cNvSpPr>
              <a:spLocks/>
            </p:cNvSpPr>
            <p:nvPr/>
          </p:nvSpPr>
          <p:spPr bwMode="auto">
            <a:xfrm>
              <a:off x="1954" y="2032"/>
              <a:ext cx="991" cy="907"/>
            </a:xfrm>
            <a:custGeom>
              <a:avLst/>
              <a:gdLst/>
              <a:ahLst/>
              <a:cxnLst>
                <a:cxn ang="0">
                  <a:pos x="791" y="692"/>
                </a:cxn>
                <a:cxn ang="0">
                  <a:pos x="0" y="251"/>
                </a:cxn>
                <a:cxn ang="0">
                  <a:pos x="8" y="244"/>
                </a:cxn>
                <a:cxn ang="0">
                  <a:pos x="24" y="230"/>
                </a:cxn>
                <a:cxn ang="0">
                  <a:pos x="32" y="217"/>
                </a:cxn>
                <a:cxn ang="0">
                  <a:pos x="40" y="210"/>
                </a:cxn>
                <a:cxn ang="0">
                  <a:pos x="47" y="196"/>
                </a:cxn>
                <a:cxn ang="0">
                  <a:pos x="63" y="183"/>
                </a:cxn>
                <a:cxn ang="0">
                  <a:pos x="71" y="176"/>
                </a:cxn>
                <a:cxn ang="0">
                  <a:pos x="79" y="162"/>
                </a:cxn>
                <a:cxn ang="0">
                  <a:pos x="95" y="156"/>
                </a:cxn>
                <a:cxn ang="0">
                  <a:pos x="103" y="142"/>
                </a:cxn>
                <a:cxn ang="0">
                  <a:pos x="111" y="135"/>
                </a:cxn>
                <a:cxn ang="0">
                  <a:pos x="126" y="122"/>
                </a:cxn>
                <a:cxn ang="0">
                  <a:pos x="134" y="115"/>
                </a:cxn>
                <a:cxn ang="0">
                  <a:pos x="150" y="101"/>
                </a:cxn>
                <a:cxn ang="0">
                  <a:pos x="158" y="95"/>
                </a:cxn>
                <a:cxn ang="0">
                  <a:pos x="174" y="81"/>
                </a:cxn>
                <a:cxn ang="0">
                  <a:pos x="182" y="74"/>
                </a:cxn>
                <a:cxn ang="0">
                  <a:pos x="198" y="67"/>
                </a:cxn>
                <a:cxn ang="0">
                  <a:pos x="213" y="61"/>
                </a:cxn>
                <a:cxn ang="0">
                  <a:pos x="221" y="47"/>
                </a:cxn>
                <a:cxn ang="0">
                  <a:pos x="237" y="40"/>
                </a:cxn>
                <a:cxn ang="0">
                  <a:pos x="253" y="34"/>
                </a:cxn>
                <a:cxn ang="0">
                  <a:pos x="261" y="27"/>
                </a:cxn>
                <a:cxn ang="0">
                  <a:pos x="277" y="20"/>
                </a:cxn>
                <a:cxn ang="0">
                  <a:pos x="293" y="6"/>
                </a:cxn>
                <a:cxn ang="0">
                  <a:pos x="308" y="0"/>
                </a:cxn>
                <a:cxn ang="0">
                  <a:pos x="791" y="692"/>
                </a:cxn>
              </a:cxnLst>
              <a:rect l="0" t="0" r="r" b="b"/>
              <a:pathLst>
                <a:path w="791" h="692">
                  <a:moveTo>
                    <a:pt x="791" y="692"/>
                  </a:moveTo>
                  <a:lnTo>
                    <a:pt x="0" y="251"/>
                  </a:lnTo>
                  <a:lnTo>
                    <a:pt x="8" y="244"/>
                  </a:lnTo>
                  <a:lnTo>
                    <a:pt x="24" y="230"/>
                  </a:lnTo>
                  <a:lnTo>
                    <a:pt x="32" y="217"/>
                  </a:lnTo>
                  <a:lnTo>
                    <a:pt x="40" y="210"/>
                  </a:lnTo>
                  <a:lnTo>
                    <a:pt x="47" y="196"/>
                  </a:lnTo>
                  <a:lnTo>
                    <a:pt x="63" y="183"/>
                  </a:lnTo>
                  <a:lnTo>
                    <a:pt x="71" y="176"/>
                  </a:lnTo>
                  <a:lnTo>
                    <a:pt x="79" y="162"/>
                  </a:lnTo>
                  <a:lnTo>
                    <a:pt x="95" y="156"/>
                  </a:lnTo>
                  <a:lnTo>
                    <a:pt x="103" y="142"/>
                  </a:lnTo>
                  <a:lnTo>
                    <a:pt x="111" y="135"/>
                  </a:lnTo>
                  <a:lnTo>
                    <a:pt x="126" y="122"/>
                  </a:lnTo>
                  <a:lnTo>
                    <a:pt x="134" y="115"/>
                  </a:lnTo>
                  <a:lnTo>
                    <a:pt x="150" y="101"/>
                  </a:lnTo>
                  <a:lnTo>
                    <a:pt x="158" y="95"/>
                  </a:lnTo>
                  <a:lnTo>
                    <a:pt x="174" y="81"/>
                  </a:lnTo>
                  <a:lnTo>
                    <a:pt x="182" y="74"/>
                  </a:lnTo>
                  <a:lnTo>
                    <a:pt x="198" y="67"/>
                  </a:lnTo>
                  <a:lnTo>
                    <a:pt x="213" y="61"/>
                  </a:lnTo>
                  <a:lnTo>
                    <a:pt x="221" y="47"/>
                  </a:lnTo>
                  <a:lnTo>
                    <a:pt x="237" y="40"/>
                  </a:lnTo>
                  <a:lnTo>
                    <a:pt x="253" y="34"/>
                  </a:lnTo>
                  <a:lnTo>
                    <a:pt x="261" y="27"/>
                  </a:lnTo>
                  <a:lnTo>
                    <a:pt x="277" y="20"/>
                  </a:lnTo>
                  <a:lnTo>
                    <a:pt x="293" y="6"/>
                  </a:lnTo>
                  <a:lnTo>
                    <a:pt x="308" y="0"/>
                  </a:lnTo>
                  <a:lnTo>
                    <a:pt x="791" y="692"/>
                  </a:ln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12" name="Freeform 24"/>
            <p:cNvSpPr>
              <a:spLocks/>
            </p:cNvSpPr>
            <p:nvPr/>
          </p:nvSpPr>
          <p:spPr bwMode="auto">
            <a:xfrm>
              <a:off x="1954" y="2032"/>
              <a:ext cx="991" cy="907"/>
            </a:xfrm>
            <a:custGeom>
              <a:avLst/>
              <a:gdLst/>
              <a:ahLst/>
              <a:cxnLst>
                <a:cxn ang="0">
                  <a:pos x="791" y="692"/>
                </a:cxn>
                <a:cxn ang="0">
                  <a:pos x="0" y="251"/>
                </a:cxn>
                <a:cxn ang="0">
                  <a:pos x="8" y="244"/>
                </a:cxn>
                <a:cxn ang="0">
                  <a:pos x="24" y="230"/>
                </a:cxn>
                <a:cxn ang="0">
                  <a:pos x="32" y="217"/>
                </a:cxn>
                <a:cxn ang="0">
                  <a:pos x="40" y="210"/>
                </a:cxn>
                <a:cxn ang="0">
                  <a:pos x="47" y="196"/>
                </a:cxn>
                <a:cxn ang="0">
                  <a:pos x="63" y="183"/>
                </a:cxn>
                <a:cxn ang="0">
                  <a:pos x="71" y="176"/>
                </a:cxn>
                <a:cxn ang="0">
                  <a:pos x="79" y="162"/>
                </a:cxn>
                <a:cxn ang="0">
                  <a:pos x="95" y="156"/>
                </a:cxn>
                <a:cxn ang="0">
                  <a:pos x="103" y="142"/>
                </a:cxn>
                <a:cxn ang="0">
                  <a:pos x="111" y="135"/>
                </a:cxn>
                <a:cxn ang="0">
                  <a:pos x="126" y="122"/>
                </a:cxn>
                <a:cxn ang="0">
                  <a:pos x="134" y="115"/>
                </a:cxn>
                <a:cxn ang="0">
                  <a:pos x="150" y="101"/>
                </a:cxn>
                <a:cxn ang="0">
                  <a:pos x="158" y="95"/>
                </a:cxn>
                <a:cxn ang="0">
                  <a:pos x="174" y="81"/>
                </a:cxn>
                <a:cxn ang="0">
                  <a:pos x="182" y="74"/>
                </a:cxn>
                <a:cxn ang="0">
                  <a:pos x="198" y="67"/>
                </a:cxn>
                <a:cxn ang="0">
                  <a:pos x="213" y="61"/>
                </a:cxn>
                <a:cxn ang="0">
                  <a:pos x="221" y="47"/>
                </a:cxn>
                <a:cxn ang="0">
                  <a:pos x="237" y="40"/>
                </a:cxn>
                <a:cxn ang="0">
                  <a:pos x="253" y="34"/>
                </a:cxn>
                <a:cxn ang="0">
                  <a:pos x="261" y="27"/>
                </a:cxn>
                <a:cxn ang="0">
                  <a:pos x="277" y="20"/>
                </a:cxn>
                <a:cxn ang="0">
                  <a:pos x="293" y="6"/>
                </a:cxn>
                <a:cxn ang="0">
                  <a:pos x="308" y="0"/>
                </a:cxn>
                <a:cxn ang="0">
                  <a:pos x="791" y="692"/>
                </a:cxn>
              </a:cxnLst>
              <a:rect l="0" t="0" r="r" b="b"/>
              <a:pathLst>
                <a:path w="791" h="692">
                  <a:moveTo>
                    <a:pt x="791" y="692"/>
                  </a:moveTo>
                  <a:lnTo>
                    <a:pt x="0" y="251"/>
                  </a:lnTo>
                  <a:lnTo>
                    <a:pt x="8" y="244"/>
                  </a:lnTo>
                  <a:lnTo>
                    <a:pt x="24" y="230"/>
                  </a:lnTo>
                  <a:lnTo>
                    <a:pt x="32" y="217"/>
                  </a:lnTo>
                  <a:lnTo>
                    <a:pt x="40" y="210"/>
                  </a:lnTo>
                  <a:lnTo>
                    <a:pt x="47" y="196"/>
                  </a:lnTo>
                  <a:lnTo>
                    <a:pt x="63" y="183"/>
                  </a:lnTo>
                  <a:lnTo>
                    <a:pt x="71" y="176"/>
                  </a:lnTo>
                  <a:lnTo>
                    <a:pt x="79" y="162"/>
                  </a:lnTo>
                  <a:lnTo>
                    <a:pt x="95" y="156"/>
                  </a:lnTo>
                  <a:lnTo>
                    <a:pt x="103" y="142"/>
                  </a:lnTo>
                  <a:lnTo>
                    <a:pt x="111" y="135"/>
                  </a:lnTo>
                  <a:lnTo>
                    <a:pt x="126" y="122"/>
                  </a:lnTo>
                  <a:lnTo>
                    <a:pt x="134" y="115"/>
                  </a:lnTo>
                  <a:lnTo>
                    <a:pt x="150" y="101"/>
                  </a:lnTo>
                  <a:lnTo>
                    <a:pt x="158" y="95"/>
                  </a:lnTo>
                  <a:lnTo>
                    <a:pt x="174" y="81"/>
                  </a:lnTo>
                  <a:lnTo>
                    <a:pt x="182" y="74"/>
                  </a:lnTo>
                  <a:lnTo>
                    <a:pt x="198" y="67"/>
                  </a:lnTo>
                  <a:lnTo>
                    <a:pt x="213" y="61"/>
                  </a:lnTo>
                  <a:lnTo>
                    <a:pt x="221" y="47"/>
                  </a:lnTo>
                  <a:lnTo>
                    <a:pt x="237" y="40"/>
                  </a:lnTo>
                  <a:lnTo>
                    <a:pt x="253" y="34"/>
                  </a:lnTo>
                  <a:lnTo>
                    <a:pt x="261" y="27"/>
                  </a:lnTo>
                  <a:lnTo>
                    <a:pt x="277" y="20"/>
                  </a:lnTo>
                  <a:lnTo>
                    <a:pt x="293" y="6"/>
                  </a:lnTo>
                  <a:lnTo>
                    <a:pt x="308" y="0"/>
                  </a:lnTo>
                  <a:lnTo>
                    <a:pt x="791" y="69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13" name="Freeform 25"/>
            <p:cNvSpPr>
              <a:spLocks/>
            </p:cNvSpPr>
            <p:nvPr/>
          </p:nvSpPr>
          <p:spPr bwMode="auto">
            <a:xfrm>
              <a:off x="1924" y="2361"/>
              <a:ext cx="1021" cy="578"/>
            </a:xfrm>
            <a:custGeom>
              <a:avLst/>
              <a:gdLst/>
              <a:ahLst/>
              <a:cxnLst>
                <a:cxn ang="0">
                  <a:pos x="815" y="441"/>
                </a:cxn>
                <a:cxn ang="0">
                  <a:pos x="0" y="40"/>
                </a:cxn>
                <a:cxn ang="0">
                  <a:pos x="8" y="27"/>
                </a:cxn>
                <a:cxn ang="0">
                  <a:pos x="16" y="13"/>
                </a:cxn>
                <a:cxn ang="0">
                  <a:pos x="24" y="0"/>
                </a:cxn>
                <a:cxn ang="0">
                  <a:pos x="815" y="441"/>
                </a:cxn>
              </a:cxnLst>
              <a:rect l="0" t="0" r="r" b="b"/>
              <a:pathLst>
                <a:path w="815" h="441">
                  <a:moveTo>
                    <a:pt x="815" y="441"/>
                  </a:moveTo>
                  <a:lnTo>
                    <a:pt x="0" y="40"/>
                  </a:lnTo>
                  <a:lnTo>
                    <a:pt x="8" y="27"/>
                  </a:lnTo>
                  <a:lnTo>
                    <a:pt x="16" y="13"/>
                  </a:lnTo>
                  <a:lnTo>
                    <a:pt x="24" y="0"/>
                  </a:lnTo>
                  <a:lnTo>
                    <a:pt x="815" y="441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14" name="Freeform 26"/>
            <p:cNvSpPr>
              <a:spLocks/>
            </p:cNvSpPr>
            <p:nvPr/>
          </p:nvSpPr>
          <p:spPr bwMode="auto">
            <a:xfrm>
              <a:off x="1924" y="2361"/>
              <a:ext cx="1021" cy="578"/>
            </a:xfrm>
            <a:custGeom>
              <a:avLst/>
              <a:gdLst/>
              <a:ahLst/>
              <a:cxnLst>
                <a:cxn ang="0">
                  <a:pos x="815" y="441"/>
                </a:cxn>
                <a:cxn ang="0">
                  <a:pos x="0" y="40"/>
                </a:cxn>
                <a:cxn ang="0">
                  <a:pos x="8" y="27"/>
                </a:cxn>
                <a:cxn ang="0">
                  <a:pos x="16" y="13"/>
                </a:cxn>
                <a:cxn ang="0">
                  <a:pos x="24" y="0"/>
                </a:cxn>
                <a:cxn ang="0">
                  <a:pos x="815" y="441"/>
                </a:cxn>
              </a:cxnLst>
              <a:rect l="0" t="0" r="r" b="b"/>
              <a:pathLst>
                <a:path w="815" h="441">
                  <a:moveTo>
                    <a:pt x="815" y="441"/>
                  </a:moveTo>
                  <a:lnTo>
                    <a:pt x="0" y="40"/>
                  </a:lnTo>
                  <a:lnTo>
                    <a:pt x="8" y="27"/>
                  </a:lnTo>
                  <a:lnTo>
                    <a:pt x="16" y="13"/>
                  </a:lnTo>
                  <a:lnTo>
                    <a:pt x="24" y="0"/>
                  </a:lnTo>
                  <a:lnTo>
                    <a:pt x="815" y="4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15" name="Freeform 27"/>
            <p:cNvSpPr>
              <a:spLocks noEditPoints="1"/>
            </p:cNvSpPr>
            <p:nvPr/>
          </p:nvSpPr>
          <p:spPr bwMode="auto">
            <a:xfrm>
              <a:off x="854" y="1605"/>
              <a:ext cx="4171" cy="2286"/>
            </a:xfrm>
            <a:custGeom>
              <a:avLst/>
              <a:gdLst/>
              <a:ahLst/>
              <a:cxnLst>
                <a:cxn ang="0">
                  <a:pos x="736" y="902"/>
                </a:cxn>
                <a:cxn ang="0">
                  <a:pos x="736" y="902"/>
                </a:cxn>
                <a:cxn ang="0">
                  <a:pos x="0" y="902"/>
                </a:cxn>
                <a:cxn ang="0">
                  <a:pos x="831" y="1377"/>
                </a:cxn>
                <a:cxn ang="0">
                  <a:pos x="831" y="1377"/>
                </a:cxn>
                <a:cxn ang="0">
                  <a:pos x="0" y="1377"/>
                </a:cxn>
                <a:cxn ang="0">
                  <a:pos x="1265" y="1744"/>
                </a:cxn>
                <a:cxn ang="0">
                  <a:pos x="1265" y="1744"/>
                </a:cxn>
                <a:cxn ang="0">
                  <a:pos x="0" y="1744"/>
                </a:cxn>
                <a:cxn ang="0">
                  <a:pos x="2594" y="1113"/>
                </a:cxn>
                <a:cxn ang="0">
                  <a:pos x="2594" y="1113"/>
                </a:cxn>
                <a:cxn ang="0">
                  <a:pos x="3329" y="1113"/>
                </a:cxn>
                <a:cxn ang="0">
                  <a:pos x="1732" y="217"/>
                </a:cxn>
                <a:cxn ang="0">
                  <a:pos x="1732" y="217"/>
                </a:cxn>
                <a:cxn ang="0">
                  <a:pos x="3329" y="217"/>
                </a:cxn>
                <a:cxn ang="0">
                  <a:pos x="1376" y="251"/>
                </a:cxn>
                <a:cxn ang="0">
                  <a:pos x="1376" y="0"/>
                </a:cxn>
                <a:cxn ang="0">
                  <a:pos x="0" y="0"/>
                </a:cxn>
                <a:cxn ang="0">
                  <a:pos x="1012" y="441"/>
                </a:cxn>
                <a:cxn ang="0">
                  <a:pos x="1012" y="298"/>
                </a:cxn>
                <a:cxn ang="0">
                  <a:pos x="0" y="298"/>
                </a:cxn>
                <a:cxn ang="0">
                  <a:pos x="862" y="604"/>
                </a:cxn>
                <a:cxn ang="0">
                  <a:pos x="862" y="604"/>
                </a:cxn>
                <a:cxn ang="0">
                  <a:pos x="0" y="604"/>
                </a:cxn>
              </a:cxnLst>
              <a:rect l="0" t="0" r="r" b="b"/>
              <a:pathLst>
                <a:path w="3329" h="1744">
                  <a:moveTo>
                    <a:pt x="736" y="902"/>
                  </a:moveTo>
                  <a:lnTo>
                    <a:pt x="736" y="902"/>
                  </a:lnTo>
                  <a:lnTo>
                    <a:pt x="0" y="902"/>
                  </a:lnTo>
                  <a:moveTo>
                    <a:pt x="831" y="1377"/>
                  </a:moveTo>
                  <a:lnTo>
                    <a:pt x="831" y="1377"/>
                  </a:lnTo>
                  <a:lnTo>
                    <a:pt x="0" y="1377"/>
                  </a:lnTo>
                  <a:moveTo>
                    <a:pt x="1265" y="1744"/>
                  </a:moveTo>
                  <a:lnTo>
                    <a:pt x="1265" y="1744"/>
                  </a:lnTo>
                  <a:lnTo>
                    <a:pt x="0" y="1744"/>
                  </a:lnTo>
                  <a:moveTo>
                    <a:pt x="2594" y="1113"/>
                  </a:moveTo>
                  <a:lnTo>
                    <a:pt x="2594" y="1113"/>
                  </a:lnTo>
                  <a:lnTo>
                    <a:pt x="3329" y="1113"/>
                  </a:lnTo>
                  <a:moveTo>
                    <a:pt x="1732" y="217"/>
                  </a:moveTo>
                  <a:lnTo>
                    <a:pt x="1732" y="217"/>
                  </a:lnTo>
                  <a:lnTo>
                    <a:pt x="3329" y="217"/>
                  </a:lnTo>
                  <a:moveTo>
                    <a:pt x="1376" y="251"/>
                  </a:moveTo>
                  <a:lnTo>
                    <a:pt x="1376" y="0"/>
                  </a:lnTo>
                  <a:lnTo>
                    <a:pt x="0" y="0"/>
                  </a:lnTo>
                  <a:moveTo>
                    <a:pt x="1012" y="441"/>
                  </a:moveTo>
                  <a:lnTo>
                    <a:pt x="1012" y="298"/>
                  </a:lnTo>
                  <a:lnTo>
                    <a:pt x="0" y="298"/>
                  </a:lnTo>
                  <a:moveTo>
                    <a:pt x="862" y="604"/>
                  </a:moveTo>
                  <a:lnTo>
                    <a:pt x="862" y="604"/>
                  </a:lnTo>
                  <a:lnTo>
                    <a:pt x="0" y="60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316" name="Rectangle 28"/>
            <p:cNvSpPr>
              <a:spLocks noChangeArrowheads="1"/>
            </p:cNvSpPr>
            <p:nvPr/>
          </p:nvSpPr>
          <p:spPr bwMode="auto">
            <a:xfrm>
              <a:off x="895" y="2654"/>
              <a:ext cx="20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140317" name="Rectangle 29"/>
            <p:cNvSpPr>
              <a:spLocks noChangeArrowheads="1"/>
            </p:cNvSpPr>
            <p:nvPr/>
          </p:nvSpPr>
          <p:spPr bwMode="auto">
            <a:xfrm>
              <a:off x="894" y="3275"/>
              <a:ext cx="13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40318" name="Rectangle 30"/>
            <p:cNvSpPr>
              <a:spLocks noChangeArrowheads="1"/>
            </p:cNvSpPr>
            <p:nvPr/>
          </p:nvSpPr>
          <p:spPr bwMode="auto">
            <a:xfrm>
              <a:off x="895" y="3756"/>
              <a:ext cx="20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14%</a:t>
              </a:r>
            </a:p>
          </p:txBody>
        </p:sp>
        <p:sp>
          <p:nvSpPr>
            <p:cNvPr id="140319" name="Rectangle 31"/>
            <p:cNvSpPr>
              <a:spLocks noChangeArrowheads="1"/>
            </p:cNvSpPr>
            <p:nvPr/>
          </p:nvSpPr>
          <p:spPr bwMode="auto">
            <a:xfrm>
              <a:off x="4836" y="2929"/>
              <a:ext cx="20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46%</a:t>
              </a:r>
            </a:p>
          </p:txBody>
        </p:sp>
        <p:sp>
          <p:nvSpPr>
            <p:cNvPr id="140320" name="Rectangle 32"/>
            <p:cNvSpPr>
              <a:spLocks noChangeArrowheads="1"/>
            </p:cNvSpPr>
            <p:nvPr/>
          </p:nvSpPr>
          <p:spPr bwMode="auto">
            <a:xfrm>
              <a:off x="4897" y="1755"/>
              <a:ext cx="13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6%</a:t>
              </a:r>
            </a:p>
          </p:txBody>
        </p:sp>
        <p:sp>
          <p:nvSpPr>
            <p:cNvPr id="140321" name="Rectangle 33"/>
            <p:cNvSpPr>
              <a:spLocks noChangeArrowheads="1"/>
            </p:cNvSpPr>
            <p:nvPr/>
          </p:nvSpPr>
          <p:spPr bwMode="auto">
            <a:xfrm>
              <a:off x="895" y="1471"/>
              <a:ext cx="13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40322" name="Rectangle 34"/>
            <p:cNvSpPr>
              <a:spLocks noChangeArrowheads="1"/>
            </p:cNvSpPr>
            <p:nvPr/>
          </p:nvSpPr>
          <p:spPr bwMode="auto">
            <a:xfrm>
              <a:off x="895" y="1861"/>
              <a:ext cx="137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140323" name="Rectangle 35"/>
            <p:cNvSpPr>
              <a:spLocks noChangeArrowheads="1"/>
            </p:cNvSpPr>
            <p:nvPr/>
          </p:nvSpPr>
          <p:spPr bwMode="auto">
            <a:xfrm>
              <a:off x="887" y="2261"/>
              <a:ext cx="15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1%</a:t>
              </a:r>
              <a:endParaRPr lang="es-ES" sz="1400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0324" name="Rectangle 36"/>
            <p:cNvSpPr>
              <a:spLocks noChangeArrowheads="1"/>
            </p:cNvSpPr>
            <p:nvPr/>
          </p:nvSpPr>
          <p:spPr bwMode="auto">
            <a:xfrm>
              <a:off x="791" y="2458"/>
              <a:ext cx="57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140325" name="Rectangle 37"/>
            <p:cNvSpPr>
              <a:spLocks noChangeArrowheads="1"/>
            </p:cNvSpPr>
            <p:nvPr/>
          </p:nvSpPr>
          <p:spPr bwMode="auto">
            <a:xfrm>
              <a:off x="880" y="3081"/>
              <a:ext cx="55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140326" name="Rectangle 38"/>
            <p:cNvSpPr>
              <a:spLocks noChangeArrowheads="1"/>
            </p:cNvSpPr>
            <p:nvPr/>
          </p:nvSpPr>
          <p:spPr bwMode="auto">
            <a:xfrm>
              <a:off x="914" y="3559"/>
              <a:ext cx="77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140327" name="Rectangle 39"/>
            <p:cNvSpPr>
              <a:spLocks noChangeArrowheads="1"/>
            </p:cNvSpPr>
            <p:nvPr/>
          </p:nvSpPr>
          <p:spPr bwMode="auto">
            <a:xfrm>
              <a:off x="4647" y="2733"/>
              <a:ext cx="42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140328" name="Rectangle 40"/>
            <p:cNvSpPr>
              <a:spLocks noChangeArrowheads="1"/>
            </p:cNvSpPr>
            <p:nvPr/>
          </p:nvSpPr>
          <p:spPr bwMode="auto">
            <a:xfrm>
              <a:off x="4437" y="1551"/>
              <a:ext cx="641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140329" name="Rectangle 41"/>
            <p:cNvSpPr>
              <a:spLocks noChangeArrowheads="1"/>
            </p:cNvSpPr>
            <p:nvPr/>
          </p:nvSpPr>
          <p:spPr bwMode="auto">
            <a:xfrm>
              <a:off x="884" y="1266"/>
              <a:ext cx="1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140330" name="Rectangle 42"/>
            <p:cNvSpPr>
              <a:spLocks noChangeArrowheads="1"/>
            </p:cNvSpPr>
            <p:nvPr/>
          </p:nvSpPr>
          <p:spPr bwMode="auto">
            <a:xfrm>
              <a:off x="904" y="1667"/>
              <a:ext cx="51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  <p:sp>
          <p:nvSpPr>
            <p:cNvPr id="140331" name="Rectangle 43"/>
            <p:cNvSpPr>
              <a:spLocks noChangeArrowheads="1"/>
            </p:cNvSpPr>
            <p:nvPr/>
          </p:nvSpPr>
          <p:spPr bwMode="auto">
            <a:xfrm>
              <a:off x="885" y="2057"/>
              <a:ext cx="16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</a:p>
          </p:txBody>
        </p:sp>
      </p:grpSp>
      <p:sp>
        <p:nvSpPr>
          <p:cNvPr id="140335" name="Text Box 47"/>
          <p:cNvSpPr txBox="1">
            <a:spLocks noChangeArrowheads="1"/>
          </p:cNvSpPr>
          <p:nvPr/>
        </p:nvSpPr>
        <p:spPr bwMode="auto">
          <a:xfrm>
            <a:off x="842963" y="623728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336" name="Text Box 48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A980-A8A0-4AE9-AF30-4CE257D53BE5}" type="slidenum">
              <a:rPr lang="en-US"/>
              <a:pPr/>
              <a:t>57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539750" y="820738"/>
            <a:ext cx="391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más Colorida</a:t>
            </a:r>
          </a:p>
        </p:txBody>
      </p:sp>
      <p:grpSp>
        <p:nvGrpSpPr>
          <p:cNvPr id="211973" name="Group 5"/>
          <p:cNvGrpSpPr>
            <a:grpSpLocks/>
          </p:cNvGrpSpPr>
          <p:nvPr/>
        </p:nvGrpSpPr>
        <p:grpSpPr bwMode="auto">
          <a:xfrm>
            <a:off x="1042988" y="1341438"/>
            <a:ext cx="6624637" cy="4535487"/>
            <a:chOff x="1254" y="1219"/>
            <a:chExt cx="3579" cy="2440"/>
          </a:xfrm>
        </p:grpSpPr>
        <p:sp>
          <p:nvSpPr>
            <p:cNvPr id="211974" name="Freeform 6"/>
            <p:cNvSpPr>
              <a:spLocks/>
            </p:cNvSpPr>
            <p:nvPr/>
          </p:nvSpPr>
          <p:spPr bwMode="auto">
            <a:xfrm>
              <a:off x="2963" y="2056"/>
              <a:ext cx="948" cy="641"/>
            </a:xfrm>
            <a:custGeom>
              <a:avLst/>
              <a:gdLst/>
              <a:ahLst/>
              <a:cxnLst>
                <a:cxn ang="0">
                  <a:pos x="0" y="580"/>
                </a:cxn>
                <a:cxn ang="0">
                  <a:pos x="647" y="0"/>
                </a:cxn>
                <a:cxn ang="0">
                  <a:pos x="654" y="8"/>
                </a:cxn>
                <a:cxn ang="0">
                  <a:pos x="662" y="23"/>
                </a:cxn>
                <a:cxn ang="0">
                  <a:pos x="676" y="30"/>
                </a:cxn>
                <a:cxn ang="0">
                  <a:pos x="684" y="45"/>
                </a:cxn>
                <a:cxn ang="0">
                  <a:pos x="691" y="60"/>
                </a:cxn>
                <a:cxn ang="0">
                  <a:pos x="699" y="67"/>
                </a:cxn>
                <a:cxn ang="0">
                  <a:pos x="714" y="82"/>
                </a:cxn>
                <a:cxn ang="0">
                  <a:pos x="721" y="97"/>
                </a:cxn>
                <a:cxn ang="0">
                  <a:pos x="728" y="104"/>
                </a:cxn>
                <a:cxn ang="0">
                  <a:pos x="736" y="119"/>
                </a:cxn>
                <a:cxn ang="0">
                  <a:pos x="743" y="134"/>
                </a:cxn>
                <a:cxn ang="0">
                  <a:pos x="751" y="149"/>
                </a:cxn>
                <a:cxn ang="0">
                  <a:pos x="758" y="156"/>
                </a:cxn>
                <a:cxn ang="0">
                  <a:pos x="766" y="171"/>
                </a:cxn>
                <a:cxn ang="0">
                  <a:pos x="773" y="186"/>
                </a:cxn>
                <a:cxn ang="0">
                  <a:pos x="780" y="201"/>
                </a:cxn>
                <a:cxn ang="0">
                  <a:pos x="788" y="216"/>
                </a:cxn>
                <a:cxn ang="0">
                  <a:pos x="795" y="231"/>
                </a:cxn>
                <a:cxn ang="0">
                  <a:pos x="795" y="238"/>
                </a:cxn>
                <a:cxn ang="0">
                  <a:pos x="803" y="253"/>
                </a:cxn>
                <a:cxn ang="0">
                  <a:pos x="810" y="268"/>
                </a:cxn>
                <a:cxn ang="0">
                  <a:pos x="818" y="283"/>
                </a:cxn>
                <a:cxn ang="0">
                  <a:pos x="818" y="298"/>
                </a:cxn>
                <a:cxn ang="0">
                  <a:pos x="825" y="313"/>
                </a:cxn>
                <a:cxn ang="0">
                  <a:pos x="832" y="327"/>
                </a:cxn>
                <a:cxn ang="0">
                  <a:pos x="832" y="342"/>
                </a:cxn>
                <a:cxn ang="0">
                  <a:pos x="840" y="357"/>
                </a:cxn>
                <a:cxn ang="0">
                  <a:pos x="840" y="372"/>
                </a:cxn>
                <a:cxn ang="0">
                  <a:pos x="847" y="387"/>
                </a:cxn>
                <a:cxn ang="0">
                  <a:pos x="847" y="402"/>
                </a:cxn>
                <a:cxn ang="0">
                  <a:pos x="855" y="417"/>
                </a:cxn>
                <a:cxn ang="0">
                  <a:pos x="855" y="431"/>
                </a:cxn>
                <a:cxn ang="0">
                  <a:pos x="855" y="446"/>
                </a:cxn>
                <a:cxn ang="0">
                  <a:pos x="862" y="461"/>
                </a:cxn>
                <a:cxn ang="0">
                  <a:pos x="862" y="476"/>
                </a:cxn>
                <a:cxn ang="0">
                  <a:pos x="862" y="491"/>
                </a:cxn>
                <a:cxn ang="0">
                  <a:pos x="862" y="506"/>
                </a:cxn>
                <a:cxn ang="0">
                  <a:pos x="870" y="521"/>
                </a:cxn>
                <a:cxn ang="0">
                  <a:pos x="870" y="536"/>
                </a:cxn>
                <a:cxn ang="0">
                  <a:pos x="870" y="550"/>
                </a:cxn>
                <a:cxn ang="0">
                  <a:pos x="870" y="565"/>
                </a:cxn>
                <a:cxn ang="0">
                  <a:pos x="870" y="580"/>
                </a:cxn>
                <a:cxn ang="0">
                  <a:pos x="0" y="580"/>
                </a:cxn>
              </a:cxnLst>
              <a:rect l="0" t="0" r="r" b="b"/>
              <a:pathLst>
                <a:path w="870" h="580">
                  <a:moveTo>
                    <a:pt x="0" y="580"/>
                  </a:moveTo>
                  <a:lnTo>
                    <a:pt x="647" y="0"/>
                  </a:lnTo>
                  <a:lnTo>
                    <a:pt x="654" y="8"/>
                  </a:lnTo>
                  <a:lnTo>
                    <a:pt x="662" y="23"/>
                  </a:lnTo>
                  <a:lnTo>
                    <a:pt x="676" y="30"/>
                  </a:lnTo>
                  <a:lnTo>
                    <a:pt x="684" y="45"/>
                  </a:lnTo>
                  <a:lnTo>
                    <a:pt x="691" y="60"/>
                  </a:lnTo>
                  <a:lnTo>
                    <a:pt x="699" y="67"/>
                  </a:lnTo>
                  <a:lnTo>
                    <a:pt x="714" y="82"/>
                  </a:lnTo>
                  <a:lnTo>
                    <a:pt x="721" y="97"/>
                  </a:lnTo>
                  <a:lnTo>
                    <a:pt x="728" y="104"/>
                  </a:lnTo>
                  <a:lnTo>
                    <a:pt x="736" y="119"/>
                  </a:lnTo>
                  <a:lnTo>
                    <a:pt x="743" y="134"/>
                  </a:lnTo>
                  <a:lnTo>
                    <a:pt x="751" y="149"/>
                  </a:lnTo>
                  <a:lnTo>
                    <a:pt x="758" y="156"/>
                  </a:lnTo>
                  <a:lnTo>
                    <a:pt x="766" y="171"/>
                  </a:lnTo>
                  <a:lnTo>
                    <a:pt x="773" y="186"/>
                  </a:lnTo>
                  <a:lnTo>
                    <a:pt x="780" y="201"/>
                  </a:lnTo>
                  <a:lnTo>
                    <a:pt x="788" y="216"/>
                  </a:lnTo>
                  <a:lnTo>
                    <a:pt x="795" y="231"/>
                  </a:lnTo>
                  <a:lnTo>
                    <a:pt x="795" y="238"/>
                  </a:lnTo>
                  <a:lnTo>
                    <a:pt x="803" y="253"/>
                  </a:lnTo>
                  <a:lnTo>
                    <a:pt x="810" y="268"/>
                  </a:lnTo>
                  <a:lnTo>
                    <a:pt x="818" y="283"/>
                  </a:lnTo>
                  <a:lnTo>
                    <a:pt x="818" y="298"/>
                  </a:lnTo>
                  <a:lnTo>
                    <a:pt x="825" y="313"/>
                  </a:lnTo>
                  <a:lnTo>
                    <a:pt x="832" y="327"/>
                  </a:lnTo>
                  <a:lnTo>
                    <a:pt x="832" y="342"/>
                  </a:lnTo>
                  <a:lnTo>
                    <a:pt x="840" y="357"/>
                  </a:lnTo>
                  <a:lnTo>
                    <a:pt x="840" y="372"/>
                  </a:lnTo>
                  <a:lnTo>
                    <a:pt x="847" y="387"/>
                  </a:lnTo>
                  <a:lnTo>
                    <a:pt x="847" y="402"/>
                  </a:lnTo>
                  <a:lnTo>
                    <a:pt x="855" y="417"/>
                  </a:lnTo>
                  <a:lnTo>
                    <a:pt x="855" y="431"/>
                  </a:lnTo>
                  <a:lnTo>
                    <a:pt x="855" y="446"/>
                  </a:lnTo>
                  <a:lnTo>
                    <a:pt x="862" y="461"/>
                  </a:lnTo>
                  <a:lnTo>
                    <a:pt x="862" y="476"/>
                  </a:lnTo>
                  <a:lnTo>
                    <a:pt x="862" y="491"/>
                  </a:lnTo>
                  <a:lnTo>
                    <a:pt x="862" y="506"/>
                  </a:lnTo>
                  <a:lnTo>
                    <a:pt x="870" y="521"/>
                  </a:lnTo>
                  <a:lnTo>
                    <a:pt x="870" y="536"/>
                  </a:lnTo>
                  <a:lnTo>
                    <a:pt x="870" y="550"/>
                  </a:lnTo>
                  <a:lnTo>
                    <a:pt x="870" y="565"/>
                  </a:lnTo>
                  <a:lnTo>
                    <a:pt x="870" y="580"/>
                  </a:lnTo>
                  <a:lnTo>
                    <a:pt x="0" y="580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50000">
                  <a:srgbClr val="0066CC">
                    <a:gamma/>
                    <a:tint val="85882"/>
                    <a:invGamma/>
                  </a:srgbClr>
                </a:gs>
                <a:gs pos="100000">
                  <a:srgbClr val="0066CC"/>
                </a:gs>
              </a:gsLst>
              <a:lin ang="18900000" scaled="1"/>
            </a:gradFill>
            <a:ln w="11176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75" name="Freeform 7"/>
            <p:cNvSpPr>
              <a:spLocks/>
            </p:cNvSpPr>
            <p:nvPr/>
          </p:nvSpPr>
          <p:spPr bwMode="auto">
            <a:xfrm>
              <a:off x="2963" y="2056"/>
              <a:ext cx="948" cy="641"/>
            </a:xfrm>
            <a:custGeom>
              <a:avLst/>
              <a:gdLst/>
              <a:ahLst/>
              <a:cxnLst>
                <a:cxn ang="0">
                  <a:pos x="0" y="580"/>
                </a:cxn>
                <a:cxn ang="0">
                  <a:pos x="647" y="0"/>
                </a:cxn>
                <a:cxn ang="0">
                  <a:pos x="654" y="8"/>
                </a:cxn>
                <a:cxn ang="0">
                  <a:pos x="662" y="23"/>
                </a:cxn>
                <a:cxn ang="0">
                  <a:pos x="676" y="30"/>
                </a:cxn>
                <a:cxn ang="0">
                  <a:pos x="684" y="45"/>
                </a:cxn>
                <a:cxn ang="0">
                  <a:pos x="691" y="60"/>
                </a:cxn>
                <a:cxn ang="0">
                  <a:pos x="699" y="67"/>
                </a:cxn>
                <a:cxn ang="0">
                  <a:pos x="714" y="82"/>
                </a:cxn>
                <a:cxn ang="0">
                  <a:pos x="721" y="97"/>
                </a:cxn>
                <a:cxn ang="0">
                  <a:pos x="728" y="104"/>
                </a:cxn>
                <a:cxn ang="0">
                  <a:pos x="736" y="119"/>
                </a:cxn>
                <a:cxn ang="0">
                  <a:pos x="743" y="134"/>
                </a:cxn>
                <a:cxn ang="0">
                  <a:pos x="751" y="149"/>
                </a:cxn>
                <a:cxn ang="0">
                  <a:pos x="758" y="156"/>
                </a:cxn>
                <a:cxn ang="0">
                  <a:pos x="766" y="171"/>
                </a:cxn>
                <a:cxn ang="0">
                  <a:pos x="773" y="186"/>
                </a:cxn>
                <a:cxn ang="0">
                  <a:pos x="780" y="201"/>
                </a:cxn>
                <a:cxn ang="0">
                  <a:pos x="788" y="216"/>
                </a:cxn>
                <a:cxn ang="0">
                  <a:pos x="795" y="231"/>
                </a:cxn>
                <a:cxn ang="0">
                  <a:pos x="795" y="238"/>
                </a:cxn>
                <a:cxn ang="0">
                  <a:pos x="803" y="253"/>
                </a:cxn>
                <a:cxn ang="0">
                  <a:pos x="810" y="268"/>
                </a:cxn>
                <a:cxn ang="0">
                  <a:pos x="818" y="283"/>
                </a:cxn>
                <a:cxn ang="0">
                  <a:pos x="818" y="298"/>
                </a:cxn>
                <a:cxn ang="0">
                  <a:pos x="825" y="313"/>
                </a:cxn>
                <a:cxn ang="0">
                  <a:pos x="832" y="327"/>
                </a:cxn>
                <a:cxn ang="0">
                  <a:pos x="832" y="342"/>
                </a:cxn>
                <a:cxn ang="0">
                  <a:pos x="840" y="357"/>
                </a:cxn>
                <a:cxn ang="0">
                  <a:pos x="840" y="372"/>
                </a:cxn>
                <a:cxn ang="0">
                  <a:pos x="847" y="387"/>
                </a:cxn>
                <a:cxn ang="0">
                  <a:pos x="847" y="402"/>
                </a:cxn>
                <a:cxn ang="0">
                  <a:pos x="855" y="417"/>
                </a:cxn>
                <a:cxn ang="0">
                  <a:pos x="855" y="431"/>
                </a:cxn>
                <a:cxn ang="0">
                  <a:pos x="855" y="446"/>
                </a:cxn>
                <a:cxn ang="0">
                  <a:pos x="862" y="461"/>
                </a:cxn>
                <a:cxn ang="0">
                  <a:pos x="862" y="476"/>
                </a:cxn>
                <a:cxn ang="0">
                  <a:pos x="862" y="491"/>
                </a:cxn>
                <a:cxn ang="0">
                  <a:pos x="862" y="506"/>
                </a:cxn>
                <a:cxn ang="0">
                  <a:pos x="870" y="521"/>
                </a:cxn>
                <a:cxn ang="0">
                  <a:pos x="870" y="536"/>
                </a:cxn>
                <a:cxn ang="0">
                  <a:pos x="870" y="550"/>
                </a:cxn>
                <a:cxn ang="0">
                  <a:pos x="870" y="565"/>
                </a:cxn>
                <a:cxn ang="0">
                  <a:pos x="870" y="580"/>
                </a:cxn>
                <a:cxn ang="0">
                  <a:pos x="0" y="580"/>
                </a:cxn>
              </a:cxnLst>
              <a:rect l="0" t="0" r="r" b="b"/>
              <a:pathLst>
                <a:path w="870" h="580">
                  <a:moveTo>
                    <a:pt x="0" y="580"/>
                  </a:moveTo>
                  <a:lnTo>
                    <a:pt x="647" y="0"/>
                  </a:lnTo>
                  <a:lnTo>
                    <a:pt x="654" y="8"/>
                  </a:lnTo>
                  <a:lnTo>
                    <a:pt x="662" y="23"/>
                  </a:lnTo>
                  <a:lnTo>
                    <a:pt x="676" y="30"/>
                  </a:lnTo>
                  <a:lnTo>
                    <a:pt x="684" y="45"/>
                  </a:lnTo>
                  <a:lnTo>
                    <a:pt x="691" y="60"/>
                  </a:lnTo>
                  <a:lnTo>
                    <a:pt x="699" y="67"/>
                  </a:lnTo>
                  <a:lnTo>
                    <a:pt x="714" y="82"/>
                  </a:lnTo>
                  <a:lnTo>
                    <a:pt x="721" y="97"/>
                  </a:lnTo>
                  <a:lnTo>
                    <a:pt x="728" y="104"/>
                  </a:lnTo>
                  <a:lnTo>
                    <a:pt x="736" y="119"/>
                  </a:lnTo>
                  <a:lnTo>
                    <a:pt x="743" y="134"/>
                  </a:lnTo>
                  <a:lnTo>
                    <a:pt x="751" y="149"/>
                  </a:lnTo>
                  <a:lnTo>
                    <a:pt x="758" y="156"/>
                  </a:lnTo>
                  <a:lnTo>
                    <a:pt x="766" y="171"/>
                  </a:lnTo>
                  <a:lnTo>
                    <a:pt x="773" y="186"/>
                  </a:lnTo>
                  <a:lnTo>
                    <a:pt x="780" y="201"/>
                  </a:lnTo>
                  <a:lnTo>
                    <a:pt x="788" y="216"/>
                  </a:lnTo>
                  <a:lnTo>
                    <a:pt x="795" y="231"/>
                  </a:lnTo>
                  <a:lnTo>
                    <a:pt x="795" y="238"/>
                  </a:lnTo>
                  <a:lnTo>
                    <a:pt x="803" y="253"/>
                  </a:lnTo>
                  <a:lnTo>
                    <a:pt x="810" y="268"/>
                  </a:lnTo>
                  <a:lnTo>
                    <a:pt x="818" y="283"/>
                  </a:lnTo>
                  <a:lnTo>
                    <a:pt x="818" y="298"/>
                  </a:lnTo>
                  <a:lnTo>
                    <a:pt x="825" y="313"/>
                  </a:lnTo>
                  <a:lnTo>
                    <a:pt x="832" y="327"/>
                  </a:lnTo>
                  <a:lnTo>
                    <a:pt x="832" y="342"/>
                  </a:lnTo>
                  <a:lnTo>
                    <a:pt x="840" y="357"/>
                  </a:lnTo>
                  <a:lnTo>
                    <a:pt x="840" y="372"/>
                  </a:lnTo>
                  <a:lnTo>
                    <a:pt x="847" y="387"/>
                  </a:lnTo>
                  <a:lnTo>
                    <a:pt x="847" y="402"/>
                  </a:lnTo>
                  <a:lnTo>
                    <a:pt x="855" y="417"/>
                  </a:lnTo>
                  <a:lnTo>
                    <a:pt x="855" y="431"/>
                  </a:lnTo>
                  <a:lnTo>
                    <a:pt x="855" y="446"/>
                  </a:lnTo>
                  <a:lnTo>
                    <a:pt x="862" y="461"/>
                  </a:lnTo>
                  <a:lnTo>
                    <a:pt x="862" y="476"/>
                  </a:lnTo>
                  <a:lnTo>
                    <a:pt x="862" y="491"/>
                  </a:lnTo>
                  <a:lnTo>
                    <a:pt x="862" y="506"/>
                  </a:lnTo>
                  <a:lnTo>
                    <a:pt x="870" y="521"/>
                  </a:lnTo>
                  <a:lnTo>
                    <a:pt x="870" y="536"/>
                  </a:lnTo>
                  <a:lnTo>
                    <a:pt x="870" y="550"/>
                  </a:lnTo>
                  <a:lnTo>
                    <a:pt x="870" y="565"/>
                  </a:lnTo>
                  <a:lnTo>
                    <a:pt x="870" y="580"/>
                  </a:lnTo>
                  <a:lnTo>
                    <a:pt x="0" y="58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76" name="Freeform 8"/>
            <p:cNvSpPr>
              <a:spLocks/>
            </p:cNvSpPr>
            <p:nvPr/>
          </p:nvSpPr>
          <p:spPr bwMode="auto">
            <a:xfrm>
              <a:off x="2963" y="1785"/>
              <a:ext cx="705" cy="912"/>
            </a:xfrm>
            <a:custGeom>
              <a:avLst/>
              <a:gdLst/>
              <a:ahLst/>
              <a:cxnLst>
                <a:cxn ang="0">
                  <a:pos x="0" y="825"/>
                </a:cxn>
                <a:cxn ang="0">
                  <a:pos x="283" y="0"/>
                </a:cxn>
                <a:cxn ang="0">
                  <a:pos x="297" y="7"/>
                </a:cxn>
                <a:cxn ang="0">
                  <a:pos x="312" y="15"/>
                </a:cxn>
                <a:cxn ang="0">
                  <a:pos x="320" y="22"/>
                </a:cxn>
                <a:cxn ang="0">
                  <a:pos x="335" y="22"/>
                </a:cxn>
                <a:cxn ang="0">
                  <a:pos x="349" y="30"/>
                </a:cxn>
                <a:cxn ang="0">
                  <a:pos x="364" y="37"/>
                </a:cxn>
                <a:cxn ang="0">
                  <a:pos x="379" y="45"/>
                </a:cxn>
                <a:cxn ang="0">
                  <a:pos x="394" y="52"/>
                </a:cxn>
                <a:cxn ang="0">
                  <a:pos x="409" y="59"/>
                </a:cxn>
                <a:cxn ang="0">
                  <a:pos x="416" y="67"/>
                </a:cxn>
                <a:cxn ang="0">
                  <a:pos x="431" y="74"/>
                </a:cxn>
                <a:cxn ang="0">
                  <a:pos x="446" y="82"/>
                </a:cxn>
                <a:cxn ang="0">
                  <a:pos x="461" y="89"/>
                </a:cxn>
                <a:cxn ang="0">
                  <a:pos x="468" y="97"/>
                </a:cxn>
                <a:cxn ang="0">
                  <a:pos x="483" y="104"/>
                </a:cxn>
                <a:cxn ang="0">
                  <a:pos x="498" y="111"/>
                </a:cxn>
                <a:cxn ang="0">
                  <a:pos x="506" y="119"/>
                </a:cxn>
                <a:cxn ang="0">
                  <a:pos x="520" y="134"/>
                </a:cxn>
                <a:cxn ang="0">
                  <a:pos x="535" y="141"/>
                </a:cxn>
                <a:cxn ang="0">
                  <a:pos x="543" y="149"/>
                </a:cxn>
                <a:cxn ang="0">
                  <a:pos x="558" y="156"/>
                </a:cxn>
                <a:cxn ang="0">
                  <a:pos x="565" y="171"/>
                </a:cxn>
                <a:cxn ang="0">
                  <a:pos x="580" y="178"/>
                </a:cxn>
                <a:cxn ang="0">
                  <a:pos x="595" y="193"/>
                </a:cxn>
                <a:cxn ang="0">
                  <a:pos x="602" y="201"/>
                </a:cxn>
                <a:cxn ang="0">
                  <a:pos x="610" y="208"/>
                </a:cxn>
                <a:cxn ang="0">
                  <a:pos x="624" y="223"/>
                </a:cxn>
                <a:cxn ang="0">
                  <a:pos x="632" y="230"/>
                </a:cxn>
                <a:cxn ang="0">
                  <a:pos x="647" y="245"/>
                </a:cxn>
                <a:cxn ang="0">
                  <a:pos x="0" y="825"/>
                </a:cxn>
              </a:cxnLst>
              <a:rect l="0" t="0" r="r" b="b"/>
              <a:pathLst>
                <a:path w="647" h="825">
                  <a:moveTo>
                    <a:pt x="0" y="825"/>
                  </a:moveTo>
                  <a:lnTo>
                    <a:pt x="283" y="0"/>
                  </a:lnTo>
                  <a:lnTo>
                    <a:pt x="297" y="7"/>
                  </a:lnTo>
                  <a:lnTo>
                    <a:pt x="312" y="15"/>
                  </a:lnTo>
                  <a:lnTo>
                    <a:pt x="320" y="22"/>
                  </a:lnTo>
                  <a:lnTo>
                    <a:pt x="335" y="22"/>
                  </a:lnTo>
                  <a:lnTo>
                    <a:pt x="349" y="30"/>
                  </a:lnTo>
                  <a:lnTo>
                    <a:pt x="364" y="37"/>
                  </a:lnTo>
                  <a:lnTo>
                    <a:pt x="379" y="45"/>
                  </a:lnTo>
                  <a:lnTo>
                    <a:pt x="394" y="52"/>
                  </a:lnTo>
                  <a:lnTo>
                    <a:pt x="409" y="59"/>
                  </a:lnTo>
                  <a:lnTo>
                    <a:pt x="416" y="67"/>
                  </a:lnTo>
                  <a:lnTo>
                    <a:pt x="431" y="74"/>
                  </a:lnTo>
                  <a:lnTo>
                    <a:pt x="446" y="82"/>
                  </a:lnTo>
                  <a:lnTo>
                    <a:pt x="461" y="89"/>
                  </a:lnTo>
                  <a:lnTo>
                    <a:pt x="468" y="97"/>
                  </a:lnTo>
                  <a:lnTo>
                    <a:pt x="483" y="104"/>
                  </a:lnTo>
                  <a:lnTo>
                    <a:pt x="498" y="111"/>
                  </a:lnTo>
                  <a:lnTo>
                    <a:pt x="506" y="119"/>
                  </a:lnTo>
                  <a:lnTo>
                    <a:pt x="520" y="134"/>
                  </a:lnTo>
                  <a:lnTo>
                    <a:pt x="535" y="141"/>
                  </a:lnTo>
                  <a:lnTo>
                    <a:pt x="543" y="149"/>
                  </a:lnTo>
                  <a:lnTo>
                    <a:pt x="558" y="156"/>
                  </a:lnTo>
                  <a:lnTo>
                    <a:pt x="565" y="171"/>
                  </a:lnTo>
                  <a:lnTo>
                    <a:pt x="580" y="178"/>
                  </a:lnTo>
                  <a:lnTo>
                    <a:pt x="595" y="193"/>
                  </a:lnTo>
                  <a:lnTo>
                    <a:pt x="602" y="201"/>
                  </a:lnTo>
                  <a:lnTo>
                    <a:pt x="610" y="208"/>
                  </a:lnTo>
                  <a:lnTo>
                    <a:pt x="624" y="223"/>
                  </a:lnTo>
                  <a:lnTo>
                    <a:pt x="632" y="230"/>
                  </a:lnTo>
                  <a:lnTo>
                    <a:pt x="647" y="245"/>
                  </a:lnTo>
                  <a:lnTo>
                    <a:pt x="0" y="825"/>
                  </a:lnTo>
                  <a:close/>
                </a:path>
              </a:pathLst>
            </a:custGeom>
            <a:gradFill rotWithShape="1">
              <a:gsLst>
                <a:gs pos="0">
                  <a:srgbClr val="3333FF">
                    <a:gamma/>
                    <a:shade val="60392"/>
                    <a:invGamma/>
                  </a:srgbClr>
                </a:gs>
                <a:gs pos="100000">
                  <a:srgbClr val="3333FF"/>
                </a:gs>
              </a:gsLst>
              <a:lin ang="18900000" scaled="1"/>
            </a:gradFill>
            <a:ln w="11176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77" name="Freeform 9"/>
            <p:cNvSpPr>
              <a:spLocks/>
            </p:cNvSpPr>
            <p:nvPr/>
          </p:nvSpPr>
          <p:spPr bwMode="auto">
            <a:xfrm>
              <a:off x="2963" y="1785"/>
              <a:ext cx="705" cy="912"/>
            </a:xfrm>
            <a:custGeom>
              <a:avLst/>
              <a:gdLst/>
              <a:ahLst/>
              <a:cxnLst>
                <a:cxn ang="0">
                  <a:pos x="0" y="825"/>
                </a:cxn>
                <a:cxn ang="0">
                  <a:pos x="283" y="0"/>
                </a:cxn>
                <a:cxn ang="0">
                  <a:pos x="297" y="7"/>
                </a:cxn>
                <a:cxn ang="0">
                  <a:pos x="312" y="15"/>
                </a:cxn>
                <a:cxn ang="0">
                  <a:pos x="320" y="22"/>
                </a:cxn>
                <a:cxn ang="0">
                  <a:pos x="335" y="22"/>
                </a:cxn>
                <a:cxn ang="0">
                  <a:pos x="349" y="30"/>
                </a:cxn>
                <a:cxn ang="0">
                  <a:pos x="364" y="37"/>
                </a:cxn>
                <a:cxn ang="0">
                  <a:pos x="379" y="45"/>
                </a:cxn>
                <a:cxn ang="0">
                  <a:pos x="394" y="52"/>
                </a:cxn>
                <a:cxn ang="0">
                  <a:pos x="409" y="59"/>
                </a:cxn>
                <a:cxn ang="0">
                  <a:pos x="416" y="67"/>
                </a:cxn>
                <a:cxn ang="0">
                  <a:pos x="431" y="74"/>
                </a:cxn>
                <a:cxn ang="0">
                  <a:pos x="446" y="82"/>
                </a:cxn>
                <a:cxn ang="0">
                  <a:pos x="461" y="89"/>
                </a:cxn>
                <a:cxn ang="0">
                  <a:pos x="468" y="97"/>
                </a:cxn>
                <a:cxn ang="0">
                  <a:pos x="483" y="104"/>
                </a:cxn>
                <a:cxn ang="0">
                  <a:pos x="498" y="111"/>
                </a:cxn>
                <a:cxn ang="0">
                  <a:pos x="506" y="119"/>
                </a:cxn>
                <a:cxn ang="0">
                  <a:pos x="520" y="134"/>
                </a:cxn>
                <a:cxn ang="0">
                  <a:pos x="535" y="141"/>
                </a:cxn>
                <a:cxn ang="0">
                  <a:pos x="543" y="149"/>
                </a:cxn>
                <a:cxn ang="0">
                  <a:pos x="558" y="156"/>
                </a:cxn>
                <a:cxn ang="0">
                  <a:pos x="565" y="171"/>
                </a:cxn>
                <a:cxn ang="0">
                  <a:pos x="580" y="178"/>
                </a:cxn>
                <a:cxn ang="0">
                  <a:pos x="595" y="193"/>
                </a:cxn>
                <a:cxn ang="0">
                  <a:pos x="602" y="201"/>
                </a:cxn>
                <a:cxn ang="0">
                  <a:pos x="610" y="208"/>
                </a:cxn>
                <a:cxn ang="0">
                  <a:pos x="624" y="223"/>
                </a:cxn>
                <a:cxn ang="0">
                  <a:pos x="632" y="230"/>
                </a:cxn>
                <a:cxn ang="0">
                  <a:pos x="647" y="245"/>
                </a:cxn>
                <a:cxn ang="0">
                  <a:pos x="0" y="825"/>
                </a:cxn>
              </a:cxnLst>
              <a:rect l="0" t="0" r="r" b="b"/>
              <a:pathLst>
                <a:path w="647" h="825">
                  <a:moveTo>
                    <a:pt x="0" y="825"/>
                  </a:moveTo>
                  <a:lnTo>
                    <a:pt x="283" y="0"/>
                  </a:lnTo>
                  <a:lnTo>
                    <a:pt x="297" y="7"/>
                  </a:lnTo>
                  <a:lnTo>
                    <a:pt x="312" y="15"/>
                  </a:lnTo>
                  <a:lnTo>
                    <a:pt x="320" y="22"/>
                  </a:lnTo>
                  <a:lnTo>
                    <a:pt x="335" y="22"/>
                  </a:lnTo>
                  <a:lnTo>
                    <a:pt x="349" y="30"/>
                  </a:lnTo>
                  <a:lnTo>
                    <a:pt x="364" y="37"/>
                  </a:lnTo>
                  <a:lnTo>
                    <a:pt x="379" y="45"/>
                  </a:lnTo>
                  <a:lnTo>
                    <a:pt x="394" y="52"/>
                  </a:lnTo>
                  <a:lnTo>
                    <a:pt x="409" y="59"/>
                  </a:lnTo>
                  <a:lnTo>
                    <a:pt x="416" y="67"/>
                  </a:lnTo>
                  <a:lnTo>
                    <a:pt x="431" y="74"/>
                  </a:lnTo>
                  <a:lnTo>
                    <a:pt x="446" y="82"/>
                  </a:lnTo>
                  <a:lnTo>
                    <a:pt x="461" y="89"/>
                  </a:lnTo>
                  <a:lnTo>
                    <a:pt x="468" y="97"/>
                  </a:lnTo>
                  <a:lnTo>
                    <a:pt x="483" y="104"/>
                  </a:lnTo>
                  <a:lnTo>
                    <a:pt x="498" y="111"/>
                  </a:lnTo>
                  <a:lnTo>
                    <a:pt x="506" y="119"/>
                  </a:lnTo>
                  <a:lnTo>
                    <a:pt x="520" y="134"/>
                  </a:lnTo>
                  <a:lnTo>
                    <a:pt x="535" y="141"/>
                  </a:lnTo>
                  <a:lnTo>
                    <a:pt x="543" y="149"/>
                  </a:lnTo>
                  <a:lnTo>
                    <a:pt x="558" y="156"/>
                  </a:lnTo>
                  <a:lnTo>
                    <a:pt x="565" y="171"/>
                  </a:lnTo>
                  <a:lnTo>
                    <a:pt x="580" y="178"/>
                  </a:lnTo>
                  <a:lnTo>
                    <a:pt x="595" y="193"/>
                  </a:lnTo>
                  <a:lnTo>
                    <a:pt x="602" y="201"/>
                  </a:lnTo>
                  <a:lnTo>
                    <a:pt x="610" y="208"/>
                  </a:lnTo>
                  <a:lnTo>
                    <a:pt x="624" y="223"/>
                  </a:lnTo>
                  <a:lnTo>
                    <a:pt x="632" y="230"/>
                  </a:lnTo>
                  <a:lnTo>
                    <a:pt x="647" y="245"/>
                  </a:lnTo>
                  <a:lnTo>
                    <a:pt x="0" y="82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auto">
            <a:xfrm>
              <a:off x="2696" y="1736"/>
              <a:ext cx="576" cy="961"/>
            </a:xfrm>
            <a:custGeom>
              <a:avLst/>
              <a:gdLst/>
              <a:ahLst/>
              <a:cxnLst>
                <a:cxn ang="0">
                  <a:pos x="528" y="45"/>
                </a:cxn>
                <a:cxn ang="0">
                  <a:pos x="513" y="45"/>
                </a:cxn>
                <a:cxn ang="0">
                  <a:pos x="498" y="37"/>
                </a:cxn>
                <a:cxn ang="0">
                  <a:pos x="483" y="37"/>
                </a:cxn>
                <a:cxn ang="0">
                  <a:pos x="468" y="30"/>
                </a:cxn>
                <a:cxn ang="0">
                  <a:pos x="453" y="30"/>
                </a:cxn>
                <a:cxn ang="0">
                  <a:pos x="438" y="23"/>
                </a:cxn>
                <a:cxn ang="0">
                  <a:pos x="424" y="23"/>
                </a:cxn>
                <a:cxn ang="0">
                  <a:pos x="409" y="15"/>
                </a:cxn>
                <a:cxn ang="0">
                  <a:pos x="394" y="15"/>
                </a:cxn>
                <a:cxn ang="0">
                  <a:pos x="379" y="8"/>
                </a:cxn>
                <a:cxn ang="0">
                  <a:pos x="364" y="8"/>
                </a:cxn>
                <a:cxn ang="0">
                  <a:pos x="349" y="8"/>
                </a:cxn>
                <a:cxn ang="0">
                  <a:pos x="334" y="8"/>
                </a:cxn>
                <a:cxn ang="0">
                  <a:pos x="320" y="0"/>
                </a:cxn>
                <a:cxn ang="0">
                  <a:pos x="305" y="0"/>
                </a:cxn>
                <a:cxn ang="0">
                  <a:pos x="290" y="0"/>
                </a:cxn>
                <a:cxn ang="0">
                  <a:pos x="275" y="0"/>
                </a:cxn>
                <a:cxn ang="0">
                  <a:pos x="260" y="0"/>
                </a:cxn>
                <a:cxn ang="0">
                  <a:pos x="245" y="0"/>
                </a:cxn>
                <a:cxn ang="0">
                  <a:pos x="223" y="0"/>
                </a:cxn>
                <a:cxn ang="0">
                  <a:pos x="208" y="0"/>
                </a:cxn>
                <a:cxn ang="0">
                  <a:pos x="193" y="0"/>
                </a:cxn>
                <a:cxn ang="0">
                  <a:pos x="178" y="0"/>
                </a:cxn>
                <a:cxn ang="0">
                  <a:pos x="164" y="0"/>
                </a:cxn>
                <a:cxn ang="0">
                  <a:pos x="149" y="8"/>
                </a:cxn>
                <a:cxn ang="0">
                  <a:pos x="134" y="8"/>
                </a:cxn>
                <a:cxn ang="0">
                  <a:pos x="119" y="8"/>
                </a:cxn>
                <a:cxn ang="0">
                  <a:pos x="104" y="8"/>
                </a:cxn>
                <a:cxn ang="0">
                  <a:pos x="89" y="15"/>
                </a:cxn>
                <a:cxn ang="0">
                  <a:pos x="74" y="15"/>
                </a:cxn>
                <a:cxn ang="0">
                  <a:pos x="60" y="23"/>
                </a:cxn>
                <a:cxn ang="0">
                  <a:pos x="45" y="23"/>
                </a:cxn>
                <a:cxn ang="0">
                  <a:pos x="30" y="30"/>
                </a:cxn>
                <a:cxn ang="0">
                  <a:pos x="15" y="30"/>
                </a:cxn>
                <a:cxn ang="0">
                  <a:pos x="0" y="37"/>
                </a:cxn>
                <a:cxn ang="0">
                  <a:pos x="245" y="870"/>
                </a:cxn>
                <a:cxn ang="0">
                  <a:pos x="528" y="45"/>
                </a:cxn>
              </a:cxnLst>
              <a:rect l="0" t="0" r="r" b="b"/>
              <a:pathLst>
                <a:path w="528" h="870">
                  <a:moveTo>
                    <a:pt x="528" y="45"/>
                  </a:moveTo>
                  <a:lnTo>
                    <a:pt x="513" y="45"/>
                  </a:lnTo>
                  <a:lnTo>
                    <a:pt x="498" y="37"/>
                  </a:lnTo>
                  <a:lnTo>
                    <a:pt x="483" y="37"/>
                  </a:lnTo>
                  <a:lnTo>
                    <a:pt x="468" y="30"/>
                  </a:lnTo>
                  <a:lnTo>
                    <a:pt x="453" y="30"/>
                  </a:lnTo>
                  <a:lnTo>
                    <a:pt x="438" y="23"/>
                  </a:lnTo>
                  <a:lnTo>
                    <a:pt x="424" y="23"/>
                  </a:lnTo>
                  <a:lnTo>
                    <a:pt x="409" y="15"/>
                  </a:lnTo>
                  <a:lnTo>
                    <a:pt x="394" y="15"/>
                  </a:lnTo>
                  <a:lnTo>
                    <a:pt x="379" y="8"/>
                  </a:lnTo>
                  <a:lnTo>
                    <a:pt x="364" y="8"/>
                  </a:lnTo>
                  <a:lnTo>
                    <a:pt x="349" y="8"/>
                  </a:lnTo>
                  <a:lnTo>
                    <a:pt x="334" y="8"/>
                  </a:lnTo>
                  <a:lnTo>
                    <a:pt x="320" y="0"/>
                  </a:lnTo>
                  <a:lnTo>
                    <a:pt x="305" y="0"/>
                  </a:lnTo>
                  <a:lnTo>
                    <a:pt x="290" y="0"/>
                  </a:lnTo>
                  <a:lnTo>
                    <a:pt x="275" y="0"/>
                  </a:lnTo>
                  <a:lnTo>
                    <a:pt x="260" y="0"/>
                  </a:lnTo>
                  <a:lnTo>
                    <a:pt x="245" y="0"/>
                  </a:lnTo>
                  <a:lnTo>
                    <a:pt x="223" y="0"/>
                  </a:lnTo>
                  <a:lnTo>
                    <a:pt x="208" y="0"/>
                  </a:lnTo>
                  <a:lnTo>
                    <a:pt x="193" y="0"/>
                  </a:lnTo>
                  <a:lnTo>
                    <a:pt x="178" y="0"/>
                  </a:lnTo>
                  <a:lnTo>
                    <a:pt x="164" y="0"/>
                  </a:lnTo>
                  <a:lnTo>
                    <a:pt x="149" y="8"/>
                  </a:lnTo>
                  <a:lnTo>
                    <a:pt x="134" y="8"/>
                  </a:lnTo>
                  <a:lnTo>
                    <a:pt x="119" y="8"/>
                  </a:lnTo>
                  <a:lnTo>
                    <a:pt x="104" y="8"/>
                  </a:lnTo>
                  <a:lnTo>
                    <a:pt x="89" y="15"/>
                  </a:lnTo>
                  <a:lnTo>
                    <a:pt x="74" y="15"/>
                  </a:lnTo>
                  <a:lnTo>
                    <a:pt x="60" y="23"/>
                  </a:lnTo>
                  <a:lnTo>
                    <a:pt x="45" y="23"/>
                  </a:lnTo>
                  <a:lnTo>
                    <a:pt x="30" y="30"/>
                  </a:lnTo>
                  <a:lnTo>
                    <a:pt x="15" y="30"/>
                  </a:lnTo>
                  <a:lnTo>
                    <a:pt x="0" y="37"/>
                  </a:lnTo>
                  <a:lnTo>
                    <a:pt x="245" y="870"/>
                  </a:lnTo>
                  <a:lnTo>
                    <a:pt x="528" y="45"/>
                  </a:ln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100000">
                  <a:srgbClr val="33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1176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79" name="Freeform 11"/>
            <p:cNvSpPr>
              <a:spLocks/>
            </p:cNvSpPr>
            <p:nvPr/>
          </p:nvSpPr>
          <p:spPr bwMode="auto">
            <a:xfrm>
              <a:off x="2696" y="1736"/>
              <a:ext cx="576" cy="961"/>
            </a:xfrm>
            <a:custGeom>
              <a:avLst/>
              <a:gdLst/>
              <a:ahLst/>
              <a:cxnLst>
                <a:cxn ang="0">
                  <a:pos x="245" y="870"/>
                </a:cxn>
                <a:cxn ang="0">
                  <a:pos x="0" y="37"/>
                </a:cxn>
                <a:cxn ang="0">
                  <a:pos x="15" y="30"/>
                </a:cxn>
                <a:cxn ang="0">
                  <a:pos x="30" y="30"/>
                </a:cxn>
                <a:cxn ang="0">
                  <a:pos x="45" y="23"/>
                </a:cxn>
                <a:cxn ang="0">
                  <a:pos x="60" y="23"/>
                </a:cxn>
                <a:cxn ang="0">
                  <a:pos x="74" y="15"/>
                </a:cxn>
                <a:cxn ang="0">
                  <a:pos x="89" y="15"/>
                </a:cxn>
                <a:cxn ang="0">
                  <a:pos x="104" y="8"/>
                </a:cxn>
                <a:cxn ang="0">
                  <a:pos x="119" y="8"/>
                </a:cxn>
                <a:cxn ang="0">
                  <a:pos x="134" y="8"/>
                </a:cxn>
                <a:cxn ang="0">
                  <a:pos x="149" y="8"/>
                </a:cxn>
                <a:cxn ang="0">
                  <a:pos x="164" y="0"/>
                </a:cxn>
                <a:cxn ang="0">
                  <a:pos x="178" y="0"/>
                </a:cxn>
                <a:cxn ang="0">
                  <a:pos x="193" y="0"/>
                </a:cxn>
                <a:cxn ang="0">
                  <a:pos x="208" y="0"/>
                </a:cxn>
                <a:cxn ang="0">
                  <a:pos x="223" y="0"/>
                </a:cxn>
                <a:cxn ang="0">
                  <a:pos x="245" y="0"/>
                </a:cxn>
                <a:cxn ang="0">
                  <a:pos x="260" y="0"/>
                </a:cxn>
                <a:cxn ang="0">
                  <a:pos x="275" y="0"/>
                </a:cxn>
                <a:cxn ang="0">
                  <a:pos x="290" y="0"/>
                </a:cxn>
                <a:cxn ang="0">
                  <a:pos x="305" y="0"/>
                </a:cxn>
                <a:cxn ang="0">
                  <a:pos x="320" y="0"/>
                </a:cxn>
                <a:cxn ang="0">
                  <a:pos x="334" y="8"/>
                </a:cxn>
                <a:cxn ang="0">
                  <a:pos x="349" y="8"/>
                </a:cxn>
                <a:cxn ang="0">
                  <a:pos x="364" y="8"/>
                </a:cxn>
                <a:cxn ang="0">
                  <a:pos x="379" y="8"/>
                </a:cxn>
                <a:cxn ang="0">
                  <a:pos x="394" y="15"/>
                </a:cxn>
                <a:cxn ang="0">
                  <a:pos x="409" y="15"/>
                </a:cxn>
                <a:cxn ang="0">
                  <a:pos x="424" y="23"/>
                </a:cxn>
                <a:cxn ang="0">
                  <a:pos x="438" y="23"/>
                </a:cxn>
                <a:cxn ang="0">
                  <a:pos x="453" y="30"/>
                </a:cxn>
                <a:cxn ang="0">
                  <a:pos x="468" y="30"/>
                </a:cxn>
                <a:cxn ang="0">
                  <a:pos x="483" y="37"/>
                </a:cxn>
                <a:cxn ang="0">
                  <a:pos x="498" y="37"/>
                </a:cxn>
                <a:cxn ang="0">
                  <a:pos x="513" y="45"/>
                </a:cxn>
                <a:cxn ang="0">
                  <a:pos x="528" y="45"/>
                </a:cxn>
                <a:cxn ang="0">
                  <a:pos x="245" y="870"/>
                </a:cxn>
              </a:cxnLst>
              <a:rect l="0" t="0" r="r" b="b"/>
              <a:pathLst>
                <a:path w="528" h="870">
                  <a:moveTo>
                    <a:pt x="245" y="870"/>
                  </a:moveTo>
                  <a:lnTo>
                    <a:pt x="0" y="37"/>
                  </a:lnTo>
                  <a:lnTo>
                    <a:pt x="15" y="30"/>
                  </a:lnTo>
                  <a:lnTo>
                    <a:pt x="30" y="30"/>
                  </a:lnTo>
                  <a:lnTo>
                    <a:pt x="45" y="23"/>
                  </a:lnTo>
                  <a:lnTo>
                    <a:pt x="60" y="23"/>
                  </a:lnTo>
                  <a:lnTo>
                    <a:pt x="74" y="15"/>
                  </a:lnTo>
                  <a:lnTo>
                    <a:pt x="89" y="15"/>
                  </a:lnTo>
                  <a:lnTo>
                    <a:pt x="104" y="8"/>
                  </a:lnTo>
                  <a:lnTo>
                    <a:pt x="119" y="8"/>
                  </a:lnTo>
                  <a:lnTo>
                    <a:pt x="134" y="8"/>
                  </a:lnTo>
                  <a:lnTo>
                    <a:pt x="149" y="8"/>
                  </a:lnTo>
                  <a:lnTo>
                    <a:pt x="164" y="0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8" y="0"/>
                  </a:lnTo>
                  <a:lnTo>
                    <a:pt x="223" y="0"/>
                  </a:lnTo>
                  <a:lnTo>
                    <a:pt x="245" y="0"/>
                  </a:lnTo>
                  <a:lnTo>
                    <a:pt x="260" y="0"/>
                  </a:lnTo>
                  <a:lnTo>
                    <a:pt x="275" y="0"/>
                  </a:lnTo>
                  <a:lnTo>
                    <a:pt x="290" y="0"/>
                  </a:lnTo>
                  <a:lnTo>
                    <a:pt x="305" y="0"/>
                  </a:lnTo>
                  <a:lnTo>
                    <a:pt x="320" y="0"/>
                  </a:lnTo>
                  <a:lnTo>
                    <a:pt x="334" y="8"/>
                  </a:lnTo>
                  <a:lnTo>
                    <a:pt x="349" y="8"/>
                  </a:lnTo>
                  <a:lnTo>
                    <a:pt x="364" y="8"/>
                  </a:lnTo>
                  <a:lnTo>
                    <a:pt x="379" y="8"/>
                  </a:lnTo>
                  <a:lnTo>
                    <a:pt x="394" y="15"/>
                  </a:lnTo>
                  <a:lnTo>
                    <a:pt x="409" y="15"/>
                  </a:lnTo>
                  <a:lnTo>
                    <a:pt x="424" y="23"/>
                  </a:lnTo>
                  <a:lnTo>
                    <a:pt x="438" y="23"/>
                  </a:lnTo>
                  <a:lnTo>
                    <a:pt x="453" y="30"/>
                  </a:lnTo>
                  <a:lnTo>
                    <a:pt x="468" y="30"/>
                  </a:lnTo>
                  <a:lnTo>
                    <a:pt x="483" y="37"/>
                  </a:lnTo>
                  <a:lnTo>
                    <a:pt x="498" y="37"/>
                  </a:lnTo>
                  <a:lnTo>
                    <a:pt x="513" y="45"/>
                  </a:lnTo>
                  <a:lnTo>
                    <a:pt x="528" y="45"/>
                  </a:lnTo>
                  <a:lnTo>
                    <a:pt x="245" y="87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0" name="Freeform 12"/>
            <p:cNvSpPr>
              <a:spLocks/>
            </p:cNvSpPr>
            <p:nvPr/>
          </p:nvSpPr>
          <p:spPr bwMode="auto">
            <a:xfrm>
              <a:off x="2007" y="1777"/>
              <a:ext cx="1483" cy="1882"/>
            </a:xfrm>
            <a:custGeom>
              <a:avLst/>
              <a:gdLst/>
              <a:ahLst/>
              <a:cxnLst>
                <a:cxn ang="0">
                  <a:pos x="587" y="8"/>
                </a:cxn>
                <a:cxn ang="0">
                  <a:pos x="535" y="30"/>
                </a:cxn>
                <a:cxn ang="0">
                  <a:pos x="476" y="60"/>
                </a:cxn>
                <a:cxn ang="0">
                  <a:pos x="424" y="90"/>
                </a:cxn>
                <a:cxn ang="0">
                  <a:pos x="372" y="119"/>
                </a:cxn>
                <a:cxn ang="0">
                  <a:pos x="327" y="157"/>
                </a:cxn>
                <a:cxn ang="0">
                  <a:pos x="275" y="201"/>
                </a:cxn>
                <a:cxn ang="0">
                  <a:pos x="238" y="238"/>
                </a:cxn>
                <a:cxn ang="0">
                  <a:pos x="194" y="283"/>
                </a:cxn>
                <a:cxn ang="0">
                  <a:pos x="157" y="335"/>
                </a:cxn>
                <a:cxn ang="0">
                  <a:pos x="127" y="387"/>
                </a:cxn>
                <a:cxn ang="0">
                  <a:pos x="97" y="439"/>
                </a:cxn>
                <a:cxn ang="0">
                  <a:pos x="75" y="491"/>
                </a:cxn>
                <a:cxn ang="0">
                  <a:pos x="53" y="551"/>
                </a:cxn>
                <a:cxn ang="0">
                  <a:pos x="30" y="610"/>
                </a:cxn>
                <a:cxn ang="0">
                  <a:pos x="15" y="670"/>
                </a:cxn>
                <a:cxn ang="0">
                  <a:pos x="8" y="729"/>
                </a:cxn>
                <a:cxn ang="0">
                  <a:pos x="0" y="789"/>
                </a:cxn>
                <a:cxn ang="0">
                  <a:pos x="0" y="848"/>
                </a:cxn>
                <a:cxn ang="0">
                  <a:pos x="8" y="907"/>
                </a:cxn>
                <a:cxn ang="0">
                  <a:pos x="15" y="974"/>
                </a:cxn>
                <a:cxn ang="0">
                  <a:pos x="23" y="1034"/>
                </a:cxn>
                <a:cxn ang="0">
                  <a:pos x="38" y="1086"/>
                </a:cxn>
                <a:cxn ang="0">
                  <a:pos x="60" y="1145"/>
                </a:cxn>
                <a:cxn ang="0">
                  <a:pos x="82" y="1205"/>
                </a:cxn>
                <a:cxn ang="0">
                  <a:pos x="112" y="1257"/>
                </a:cxn>
                <a:cxn ang="0">
                  <a:pos x="142" y="1309"/>
                </a:cxn>
                <a:cxn ang="0">
                  <a:pos x="179" y="1361"/>
                </a:cxn>
                <a:cxn ang="0">
                  <a:pos x="216" y="1406"/>
                </a:cxn>
                <a:cxn ang="0">
                  <a:pos x="261" y="1450"/>
                </a:cxn>
                <a:cxn ang="0">
                  <a:pos x="305" y="1495"/>
                </a:cxn>
                <a:cxn ang="0">
                  <a:pos x="350" y="1532"/>
                </a:cxn>
                <a:cxn ang="0">
                  <a:pos x="402" y="1562"/>
                </a:cxn>
                <a:cxn ang="0">
                  <a:pos x="454" y="1599"/>
                </a:cxn>
                <a:cxn ang="0">
                  <a:pos x="506" y="1621"/>
                </a:cxn>
                <a:cxn ang="0">
                  <a:pos x="558" y="1651"/>
                </a:cxn>
                <a:cxn ang="0">
                  <a:pos x="617" y="1666"/>
                </a:cxn>
                <a:cxn ang="0">
                  <a:pos x="677" y="1681"/>
                </a:cxn>
                <a:cxn ang="0">
                  <a:pos x="736" y="1696"/>
                </a:cxn>
                <a:cxn ang="0">
                  <a:pos x="796" y="1703"/>
                </a:cxn>
                <a:cxn ang="0">
                  <a:pos x="855" y="1703"/>
                </a:cxn>
                <a:cxn ang="0">
                  <a:pos x="922" y="1703"/>
                </a:cxn>
                <a:cxn ang="0">
                  <a:pos x="981" y="1703"/>
                </a:cxn>
                <a:cxn ang="0">
                  <a:pos x="1041" y="1688"/>
                </a:cxn>
                <a:cxn ang="0">
                  <a:pos x="1100" y="1673"/>
                </a:cxn>
                <a:cxn ang="0">
                  <a:pos x="1160" y="1658"/>
                </a:cxn>
                <a:cxn ang="0">
                  <a:pos x="1212" y="1636"/>
                </a:cxn>
                <a:cxn ang="0">
                  <a:pos x="1271" y="1614"/>
                </a:cxn>
                <a:cxn ang="0">
                  <a:pos x="1323" y="1584"/>
                </a:cxn>
                <a:cxn ang="0">
                  <a:pos x="877" y="833"/>
                </a:cxn>
              </a:cxnLst>
              <a:rect l="0" t="0" r="r" b="b"/>
              <a:pathLst>
                <a:path w="1360" h="1703">
                  <a:moveTo>
                    <a:pt x="632" y="0"/>
                  </a:moveTo>
                  <a:lnTo>
                    <a:pt x="617" y="0"/>
                  </a:lnTo>
                  <a:lnTo>
                    <a:pt x="602" y="8"/>
                  </a:lnTo>
                  <a:lnTo>
                    <a:pt x="587" y="8"/>
                  </a:lnTo>
                  <a:lnTo>
                    <a:pt x="573" y="15"/>
                  </a:lnTo>
                  <a:lnTo>
                    <a:pt x="558" y="23"/>
                  </a:lnTo>
                  <a:lnTo>
                    <a:pt x="550" y="30"/>
                  </a:lnTo>
                  <a:lnTo>
                    <a:pt x="535" y="30"/>
                  </a:lnTo>
                  <a:lnTo>
                    <a:pt x="521" y="38"/>
                  </a:lnTo>
                  <a:lnTo>
                    <a:pt x="506" y="45"/>
                  </a:lnTo>
                  <a:lnTo>
                    <a:pt x="491" y="53"/>
                  </a:lnTo>
                  <a:lnTo>
                    <a:pt x="476" y="60"/>
                  </a:lnTo>
                  <a:lnTo>
                    <a:pt x="461" y="67"/>
                  </a:lnTo>
                  <a:lnTo>
                    <a:pt x="454" y="75"/>
                  </a:lnTo>
                  <a:lnTo>
                    <a:pt x="439" y="82"/>
                  </a:lnTo>
                  <a:lnTo>
                    <a:pt x="424" y="90"/>
                  </a:lnTo>
                  <a:lnTo>
                    <a:pt x="409" y="97"/>
                  </a:lnTo>
                  <a:lnTo>
                    <a:pt x="402" y="105"/>
                  </a:lnTo>
                  <a:lnTo>
                    <a:pt x="387" y="112"/>
                  </a:lnTo>
                  <a:lnTo>
                    <a:pt x="372" y="119"/>
                  </a:lnTo>
                  <a:lnTo>
                    <a:pt x="365" y="127"/>
                  </a:lnTo>
                  <a:lnTo>
                    <a:pt x="350" y="142"/>
                  </a:lnTo>
                  <a:lnTo>
                    <a:pt x="335" y="149"/>
                  </a:lnTo>
                  <a:lnTo>
                    <a:pt x="327" y="157"/>
                  </a:lnTo>
                  <a:lnTo>
                    <a:pt x="313" y="164"/>
                  </a:lnTo>
                  <a:lnTo>
                    <a:pt x="305" y="179"/>
                  </a:lnTo>
                  <a:lnTo>
                    <a:pt x="290" y="186"/>
                  </a:lnTo>
                  <a:lnTo>
                    <a:pt x="275" y="201"/>
                  </a:lnTo>
                  <a:lnTo>
                    <a:pt x="268" y="209"/>
                  </a:lnTo>
                  <a:lnTo>
                    <a:pt x="261" y="216"/>
                  </a:lnTo>
                  <a:lnTo>
                    <a:pt x="246" y="231"/>
                  </a:lnTo>
                  <a:lnTo>
                    <a:pt x="238" y="238"/>
                  </a:lnTo>
                  <a:lnTo>
                    <a:pt x="223" y="253"/>
                  </a:lnTo>
                  <a:lnTo>
                    <a:pt x="216" y="261"/>
                  </a:lnTo>
                  <a:lnTo>
                    <a:pt x="209" y="276"/>
                  </a:lnTo>
                  <a:lnTo>
                    <a:pt x="194" y="283"/>
                  </a:lnTo>
                  <a:lnTo>
                    <a:pt x="186" y="298"/>
                  </a:lnTo>
                  <a:lnTo>
                    <a:pt x="179" y="313"/>
                  </a:lnTo>
                  <a:lnTo>
                    <a:pt x="171" y="320"/>
                  </a:lnTo>
                  <a:lnTo>
                    <a:pt x="157" y="335"/>
                  </a:lnTo>
                  <a:lnTo>
                    <a:pt x="149" y="350"/>
                  </a:lnTo>
                  <a:lnTo>
                    <a:pt x="142" y="357"/>
                  </a:lnTo>
                  <a:lnTo>
                    <a:pt x="134" y="372"/>
                  </a:lnTo>
                  <a:lnTo>
                    <a:pt x="127" y="387"/>
                  </a:lnTo>
                  <a:lnTo>
                    <a:pt x="119" y="402"/>
                  </a:lnTo>
                  <a:lnTo>
                    <a:pt x="112" y="409"/>
                  </a:lnTo>
                  <a:lnTo>
                    <a:pt x="105" y="424"/>
                  </a:lnTo>
                  <a:lnTo>
                    <a:pt x="97" y="439"/>
                  </a:lnTo>
                  <a:lnTo>
                    <a:pt x="90" y="454"/>
                  </a:lnTo>
                  <a:lnTo>
                    <a:pt x="82" y="469"/>
                  </a:lnTo>
                  <a:lnTo>
                    <a:pt x="75" y="484"/>
                  </a:lnTo>
                  <a:lnTo>
                    <a:pt x="75" y="491"/>
                  </a:lnTo>
                  <a:lnTo>
                    <a:pt x="67" y="506"/>
                  </a:lnTo>
                  <a:lnTo>
                    <a:pt x="60" y="521"/>
                  </a:lnTo>
                  <a:lnTo>
                    <a:pt x="53" y="536"/>
                  </a:lnTo>
                  <a:lnTo>
                    <a:pt x="53" y="551"/>
                  </a:lnTo>
                  <a:lnTo>
                    <a:pt x="45" y="566"/>
                  </a:lnTo>
                  <a:lnTo>
                    <a:pt x="38" y="580"/>
                  </a:lnTo>
                  <a:lnTo>
                    <a:pt x="38" y="595"/>
                  </a:lnTo>
                  <a:lnTo>
                    <a:pt x="30" y="610"/>
                  </a:lnTo>
                  <a:lnTo>
                    <a:pt x="30" y="625"/>
                  </a:lnTo>
                  <a:lnTo>
                    <a:pt x="23" y="640"/>
                  </a:lnTo>
                  <a:lnTo>
                    <a:pt x="23" y="655"/>
                  </a:lnTo>
                  <a:lnTo>
                    <a:pt x="15" y="670"/>
                  </a:lnTo>
                  <a:lnTo>
                    <a:pt x="15" y="684"/>
                  </a:lnTo>
                  <a:lnTo>
                    <a:pt x="15" y="699"/>
                  </a:lnTo>
                  <a:lnTo>
                    <a:pt x="8" y="714"/>
                  </a:lnTo>
                  <a:lnTo>
                    <a:pt x="8" y="729"/>
                  </a:lnTo>
                  <a:lnTo>
                    <a:pt x="8" y="744"/>
                  </a:lnTo>
                  <a:lnTo>
                    <a:pt x="8" y="759"/>
                  </a:lnTo>
                  <a:lnTo>
                    <a:pt x="0" y="774"/>
                  </a:lnTo>
                  <a:lnTo>
                    <a:pt x="0" y="789"/>
                  </a:lnTo>
                  <a:lnTo>
                    <a:pt x="0" y="803"/>
                  </a:lnTo>
                  <a:lnTo>
                    <a:pt x="0" y="818"/>
                  </a:lnTo>
                  <a:lnTo>
                    <a:pt x="0" y="833"/>
                  </a:lnTo>
                  <a:lnTo>
                    <a:pt x="0" y="848"/>
                  </a:lnTo>
                  <a:lnTo>
                    <a:pt x="0" y="863"/>
                  </a:lnTo>
                  <a:lnTo>
                    <a:pt x="0" y="878"/>
                  </a:lnTo>
                  <a:lnTo>
                    <a:pt x="0" y="893"/>
                  </a:lnTo>
                  <a:lnTo>
                    <a:pt x="8" y="907"/>
                  </a:lnTo>
                  <a:lnTo>
                    <a:pt x="8" y="922"/>
                  </a:lnTo>
                  <a:lnTo>
                    <a:pt x="8" y="937"/>
                  </a:lnTo>
                  <a:lnTo>
                    <a:pt x="8" y="960"/>
                  </a:lnTo>
                  <a:lnTo>
                    <a:pt x="15" y="974"/>
                  </a:lnTo>
                  <a:lnTo>
                    <a:pt x="15" y="989"/>
                  </a:lnTo>
                  <a:lnTo>
                    <a:pt x="15" y="1004"/>
                  </a:lnTo>
                  <a:lnTo>
                    <a:pt x="23" y="1019"/>
                  </a:lnTo>
                  <a:lnTo>
                    <a:pt x="23" y="1034"/>
                  </a:lnTo>
                  <a:lnTo>
                    <a:pt x="30" y="1049"/>
                  </a:lnTo>
                  <a:lnTo>
                    <a:pt x="30" y="1064"/>
                  </a:lnTo>
                  <a:lnTo>
                    <a:pt x="38" y="1078"/>
                  </a:lnTo>
                  <a:lnTo>
                    <a:pt x="38" y="1086"/>
                  </a:lnTo>
                  <a:lnTo>
                    <a:pt x="45" y="1101"/>
                  </a:lnTo>
                  <a:lnTo>
                    <a:pt x="53" y="1116"/>
                  </a:lnTo>
                  <a:lnTo>
                    <a:pt x="53" y="1131"/>
                  </a:lnTo>
                  <a:lnTo>
                    <a:pt x="60" y="1145"/>
                  </a:lnTo>
                  <a:lnTo>
                    <a:pt x="67" y="1160"/>
                  </a:lnTo>
                  <a:lnTo>
                    <a:pt x="75" y="1175"/>
                  </a:lnTo>
                  <a:lnTo>
                    <a:pt x="75" y="1190"/>
                  </a:lnTo>
                  <a:lnTo>
                    <a:pt x="82" y="1205"/>
                  </a:lnTo>
                  <a:lnTo>
                    <a:pt x="90" y="1220"/>
                  </a:lnTo>
                  <a:lnTo>
                    <a:pt x="97" y="1227"/>
                  </a:lnTo>
                  <a:lnTo>
                    <a:pt x="105" y="1242"/>
                  </a:lnTo>
                  <a:lnTo>
                    <a:pt x="112" y="1257"/>
                  </a:lnTo>
                  <a:lnTo>
                    <a:pt x="119" y="1272"/>
                  </a:lnTo>
                  <a:lnTo>
                    <a:pt x="127" y="1287"/>
                  </a:lnTo>
                  <a:lnTo>
                    <a:pt x="134" y="1294"/>
                  </a:lnTo>
                  <a:lnTo>
                    <a:pt x="142" y="1309"/>
                  </a:lnTo>
                  <a:lnTo>
                    <a:pt x="149" y="1324"/>
                  </a:lnTo>
                  <a:lnTo>
                    <a:pt x="157" y="1331"/>
                  </a:lnTo>
                  <a:lnTo>
                    <a:pt x="171" y="1346"/>
                  </a:lnTo>
                  <a:lnTo>
                    <a:pt x="179" y="1361"/>
                  </a:lnTo>
                  <a:lnTo>
                    <a:pt x="186" y="1368"/>
                  </a:lnTo>
                  <a:lnTo>
                    <a:pt x="194" y="1383"/>
                  </a:lnTo>
                  <a:lnTo>
                    <a:pt x="209" y="1398"/>
                  </a:lnTo>
                  <a:lnTo>
                    <a:pt x="216" y="1406"/>
                  </a:lnTo>
                  <a:lnTo>
                    <a:pt x="223" y="1420"/>
                  </a:lnTo>
                  <a:lnTo>
                    <a:pt x="238" y="1428"/>
                  </a:lnTo>
                  <a:lnTo>
                    <a:pt x="246" y="1443"/>
                  </a:lnTo>
                  <a:lnTo>
                    <a:pt x="261" y="1450"/>
                  </a:lnTo>
                  <a:lnTo>
                    <a:pt x="268" y="1458"/>
                  </a:lnTo>
                  <a:lnTo>
                    <a:pt x="275" y="1473"/>
                  </a:lnTo>
                  <a:lnTo>
                    <a:pt x="290" y="1480"/>
                  </a:lnTo>
                  <a:lnTo>
                    <a:pt x="305" y="1495"/>
                  </a:lnTo>
                  <a:lnTo>
                    <a:pt x="313" y="1502"/>
                  </a:lnTo>
                  <a:lnTo>
                    <a:pt x="327" y="1510"/>
                  </a:lnTo>
                  <a:lnTo>
                    <a:pt x="335" y="1525"/>
                  </a:lnTo>
                  <a:lnTo>
                    <a:pt x="350" y="1532"/>
                  </a:lnTo>
                  <a:lnTo>
                    <a:pt x="365" y="1539"/>
                  </a:lnTo>
                  <a:lnTo>
                    <a:pt x="372" y="1547"/>
                  </a:lnTo>
                  <a:lnTo>
                    <a:pt x="387" y="1554"/>
                  </a:lnTo>
                  <a:lnTo>
                    <a:pt x="402" y="1562"/>
                  </a:lnTo>
                  <a:lnTo>
                    <a:pt x="409" y="1577"/>
                  </a:lnTo>
                  <a:lnTo>
                    <a:pt x="424" y="1584"/>
                  </a:lnTo>
                  <a:lnTo>
                    <a:pt x="439" y="1591"/>
                  </a:lnTo>
                  <a:lnTo>
                    <a:pt x="454" y="1599"/>
                  </a:lnTo>
                  <a:lnTo>
                    <a:pt x="461" y="1606"/>
                  </a:lnTo>
                  <a:lnTo>
                    <a:pt x="476" y="1614"/>
                  </a:lnTo>
                  <a:lnTo>
                    <a:pt x="491" y="1621"/>
                  </a:lnTo>
                  <a:lnTo>
                    <a:pt x="506" y="1621"/>
                  </a:lnTo>
                  <a:lnTo>
                    <a:pt x="521" y="1629"/>
                  </a:lnTo>
                  <a:lnTo>
                    <a:pt x="535" y="1636"/>
                  </a:lnTo>
                  <a:lnTo>
                    <a:pt x="550" y="1644"/>
                  </a:lnTo>
                  <a:lnTo>
                    <a:pt x="558" y="1651"/>
                  </a:lnTo>
                  <a:lnTo>
                    <a:pt x="573" y="1651"/>
                  </a:lnTo>
                  <a:lnTo>
                    <a:pt x="587" y="1658"/>
                  </a:lnTo>
                  <a:lnTo>
                    <a:pt x="602" y="1666"/>
                  </a:lnTo>
                  <a:lnTo>
                    <a:pt x="617" y="1666"/>
                  </a:lnTo>
                  <a:lnTo>
                    <a:pt x="632" y="1673"/>
                  </a:lnTo>
                  <a:lnTo>
                    <a:pt x="647" y="1673"/>
                  </a:lnTo>
                  <a:lnTo>
                    <a:pt x="662" y="1681"/>
                  </a:lnTo>
                  <a:lnTo>
                    <a:pt x="677" y="1681"/>
                  </a:lnTo>
                  <a:lnTo>
                    <a:pt x="692" y="1688"/>
                  </a:lnTo>
                  <a:lnTo>
                    <a:pt x="706" y="1688"/>
                  </a:lnTo>
                  <a:lnTo>
                    <a:pt x="721" y="1696"/>
                  </a:lnTo>
                  <a:lnTo>
                    <a:pt x="736" y="1696"/>
                  </a:lnTo>
                  <a:lnTo>
                    <a:pt x="751" y="1696"/>
                  </a:lnTo>
                  <a:lnTo>
                    <a:pt x="766" y="1703"/>
                  </a:lnTo>
                  <a:lnTo>
                    <a:pt x="781" y="1703"/>
                  </a:lnTo>
                  <a:lnTo>
                    <a:pt x="796" y="1703"/>
                  </a:lnTo>
                  <a:lnTo>
                    <a:pt x="810" y="1703"/>
                  </a:lnTo>
                  <a:lnTo>
                    <a:pt x="825" y="1703"/>
                  </a:lnTo>
                  <a:lnTo>
                    <a:pt x="840" y="1703"/>
                  </a:lnTo>
                  <a:lnTo>
                    <a:pt x="855" y="1703"/>
                  </a:lnTo>
                  <a:lnTo>
                    <a:pt x="870" y="1703"/>
                  </a:lnTo>
                  <a:lnTo>
                    <a:pt x="892" y="1703"/>
                  </a:lnTo>
                  <a:lnTo>
                    <a:pt x="907" y="1703"/>
                  </a:lnTo>
                  <a:lnTo>
                    <a:pt x="922" y="1703"/>
                  </a:lnTo>
                  <a:lnTo>
                    <a:pt x="937" y="1703"/>
                  </a:lnTo>
                  <a:lnTo>
                    <a:pt x="952" y="1703"/>
                  </a:lnTo>
                  <a:lnTo>
                    <a:pt x="966" y="1703"/>
                  </a:lnTo>
                  <a:lnTo>
                    <a:pt x="981" y="1703"/>
                  </a:lnTo>
                  <a:lnTo>
                    <a:pt x="996" y="1696"/>
                  </a:lnTo>
                  <a:lnTo>
                    <a:pt x="1011" y="1696"/>
                  </a:lnTo>
                  <a:lnTo>
                    <a:pt x="1026" y="1696"/>
                  </a:lnTo>
                  <a:lnTo>
                    <a:pt x="1041" y="1688"/>
                  </a:lnTo>
                  <a:lnTo>
                    <a:pt x="1056" y="1688"/>
                  </a:lnTo>
                  <a:lnTo>
                    <a:pt x="1070" y="1681"/>
                  </a:lnTo>
                  <a:lnTo>
                    <a:pt x="1085" y="1681"/>
                  </a:lnTo>
                  <a:lnTo>
                    <a:pt x="1100" y="1673"/>
                  </a:lnTo>
                  <a:lnTo>
                    <a:pt x="1115" y="1673"/>
                  </a:lnTo>
                  <a:lnTo>
                    <a:pt x="1130" y="1666"/>
                  </a:lnTo>
                  <a:lnTo>
                    <a:pt x="1145" y="1666"/>
                  </a:lnTo>
                  <a:lnTo>
                    <a:pt x="1160" y="1658"/>
                  </a:lnTo>
                  <a:lnTo>
                    <a:pt x="1174" y="1651"/>
                  </a:lnTo>
                  <a:lnTo>
                    <a:pt x="1189" y="1651"/>
                  </a:lnTo>
                  <a:lnTo>
                    <a:pt x="1197" y="1644"/>
                  </a:lnTo>
                  <a:lnTo>
                    <a:pt x="1212" y="1636"/>
                  </a:lnTo>
                  <a:lnTo>
                    <a:pt x="1226" y="1629"/>
                  </a:lnTo>
                  <a:lnTo>
                    <a:pt x="1241" y="1621"/>
                  </a:lnTo>
                  <a:lnTo>
                    <a:pt x="1256" y="1621"/>
                  </a:lnTo>
                  <a:lnTo>
                    <a:pt x="1271" y="1614"/>
                  </a:lnTo>
                  <a:lnTo>
                    <a:pt x="1286" y="1606"/>
                  </a:lnTo>
                  <a:lnTo>
                    <a:pt x="1293" y="1599"/>
                  </a:lnTo>
                  <a:lnTo>
                    <a:pt x="1308" y="1591"/>
                  </a:lnTo>
                  <a:lnTo>
                    <a:pt x="1323" y="1584"/>
                  </a:lnTo>
                  <a:lnTo>
                    <a:pt x="1338" y="1577"/>
                  </a:lnTo>
                  <a:lnTo>
                    <a:pt x="1345" y="1562"/>
                  </a:lnTo>
                  <a:lnTo>
                    <a:pt x="1360" y="1554"/>
                  </a:lnTo>
                  <a:lnTo>
                    <a:pt x="877" y="833"/>
                  </a:lnTo>
                  <a:lnTo>
                    <a:pt x="632" y="0"/>
                  </a:lnTo>
                  <a:close/>
                </a:path>
              </a:pathLst>
            </a:cu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tint val="76078"/>
                    <a:invGamma/>
                  </a:srgbClr>
                </a:gs>
              </a:gsLst>
              <a:lin ang="18900000" scaled="1"/>
            </a:gradFill>
            <a:ln w="11176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1" name="Freeform 13"/>
            <p:cNvSpPr>
              <a:spLocks/>
            </p:cNvSpPr>
            <p:nvPr/>
          </p:nvSpPr>
          <p:spPr bwMode="auto">
            <a:xfrm>
              <a:off x="2007" y="1777"/>
              <a:ext cx="1483" cy="1882"/>
            </a:xfrm>
            <a:custGeom>
              <a:avLst/>
              <a:gdLst/>
              <a:ahLst/>
              <a:cxnLst>
                <a:cxn ang="0">
                  <a:pos x="1338" y="1577"/>
                </a:cxn>
                <a:cxn ang="0">
                  <a:pos x="1286" y="1606"/>
                </a:cxn>
                <a:cxn ang="0">
                  <a:pos x="1226" y="1629"/>
                </a:cxn>
                <a:cxn ang="0">
                  <a:pos x="1174" y="1651"/>
                </a:cxn>
                <a:cxn ang="0">
                  <a:pos x="1115" y="1673"/>
                </a:cxn>
                <a:cxn ang="0">
                  <a:pos x="1056" y="1688"/>
                </a:cxn>
                <a:cxn ang="0">
                  <a:pos x="996" y="1696"/>
                </a:cxn>
                <a:cxn ang="0">
                  <a:pos x="937" y="1703"/>
                </a:cxn>
                <a:cxn ang="0">
                  <a:pos x="870" y="1703"/>
                </a:cxn>
                <a:cxn ang="0">
                  <a:pos x="810" y="1703"/>
                </a:cxn>
                <a:cxn ang="0">
                  <a:pos x="751" y="1696"/>
                </a:cxn>
                <a:cxn ang="0">
                  <a:pos x="692" y="1688"/>
                </a:cxn>
                <a:cxn ang="0">
                  <a:pos x="632" y="1673"/>
                </a:cxn>
                <a:cxn ang="0">
                  <a:pos x="573" y="1651"/>
                </a:cxn>
                <a:cxn ang="0">
                  <a:pos x="521" y="1629"/>
                </a:cxn>
                <a:cxn ang="0">
                  <a:pos x="461" y="1606"/>
                </a:cxn>
                <a:cxn ang="0">
                  <a:pos x="409" y="1577"/>
                </a:cxn>
                <a:cxn ang="0">
                  <a:pos x="365" y="1539"/>
                </a:cxn>
                <a:cxn ang="0">
                  <a:pos x="313" y="1502"/>
                </a:cxn>
                <a:cxn ang="0">
                  <a:pos x="268" y="1458"/>
                </a:cxn>
                <a:cxn ang="0">
                  <a:pos x="223" y="1420"/>
                </a:cxn>
                <a:cxn ang="0">
                  <a:pos x="186" y="1368"/>
                </a:cxn>
                <a:cxn ang="0">
                  <a:pos x="149" y="1324"/>
                </a:cxn>
                <a:cxn ang="0">
                  <a:pos x="119" y="1272"/>
                </a:cxn>
                <a:cxn ang="0">
                  <a:pos x="90" y="1220"/>
                </a:cxn>
                <a:cxn ang="0">
                  <a:pos x="67" y="1160"/>
                </a:cxn>
                <a:cxn ang="0">
                  <a:pos x="45" y="1101"/>
                </a:cxn>
                <a:cxn ang="0">
                  <a:pos x="30" y="1049"/>
                </a:cxn>
                <a:cxn ang="0">
                  <a:pos x="15" y="989"/>
                </a:cxn>
                <a:cxn ang="0">
                  <a:pos x="8" y="922"/>
                </a:cxn>
                <a:cxn ang="0">
                  <a:pos x="0" y="863"/>
                </a:cxn>
                <a:cxn ang="0">
                  <a:pos x="0" y="803"/>
                </a:cxn>
                <a:cxn ang="0">
                  <a:pos x="8" y="744"/>
                </a:cxn>
                <a:cxn ang="0">
                  <a:pos x="15" y="684"/>
                </a:cxn>
                <a:cxn ang="0">
                  <a:pos x="30" y="625"/>
                </a:cxn>
                <a:cxn ang="0">
                  <a:pos x="45" y="566"/>
                </a:cxn>
                <a:cxn ang="0">
                  <a:pos x="67" y="506"/>
                </a:cxn>
                <a:cxn ang="0">
                  <a:pos x="90" y="454"/>
                </a:cxn>
                <a:cxn ang="0">
                  <a:pos x="119" y="402"/>
                </a:cxn>
                <a:cxn ang="0">
                  <a:pos x="149" y="350"/>
                </a:cxn>
                <a:cxn ang="0">
                  <a:pos x="186" y="298"/>
                </a:cxn>
                <a:cxn ang="0">
                  <a:pos x="223" y="253"/>
                </a:cxn>
                <a:cxn ang="0">
                  <a:pos x="268" y="209"/>
                </a:cxn>
                <a:cxn ang="0">
                  <a:pos x="313" y="164"/>
                </a:cxn>
                <a:cxn ang="0">
                  <a:pos x="365" y="127"/>
                </a:cxn>
                <a:cxn ang="0">
                  <a:pos x="409" y="97"/>
                </a:cxn>
                <a:cxn ang="0">
                  <a:pos x="461" y="67"/>
                </a:cxn>
                <a:cxn ang="0">
                  <a:pos x="521" y="38"/>
                </a:cxn>
                <a:cxn ang="0">
                  <a:pos x="573" y="15"/>
                </a:cxn>
                <a:cxn ang="0">
                  <a:pos x="632" y="0"/>
                </a:cxn>
              </a:cxnLst>
              <a:rect l="0" t="0" r="r" b="b"/>
              <a:pathLst>
                <a:path w="1360" h="1703">
                  <a:moveTo>
                    <a:pt x="877" y="833"/>
                  </a:moveTo>
                  <a:lnTo>
                    <a:pt x="1360" y="1554"/>
                  </a:lnTo>
                  <a:lnTo>
                    <a:pt x="1345" y="1562"/>
                  </a:lnTo>
                  <a:lnTo>
                    <a:pt x="1338" y="1577"/>
                  </a:lnTo>
                  <a:lnTo>
                    <a:pt x="1323" y="1584"/>
                  </a:lnTo>
                  <a:lnTo>
                    <a:pt x="1308" y="1591"/>
                  </a:lnTo>
                  <a:lnTo>
                    <a:pt x="1293" y="1599"/>
                  </a:lnTo>
                  <a:lnTo>
                    <a:pt x="1286" y="1606"/>
                  </a:lnTo>
                  <a:lnTo>
                    <a:pt x="1271" y="1614"/>
                  </a:lnTo>
                  <a:lnTo>
                    <a:pt x="1256" y="1621"/>
                  </a:lnTo>
                  <a:lnTo>
                    <a:pt x="1241" y="1621"/>
                  </a:lnTo>
                  <a:lnTo>
                    <a:pt x="1226" y="1629"/>
                  </a:lnTo>
                  <a:lnTo>
                    <a:pt x="1212" y="1636"/>
                  </a:lnTo>
                  <a:lnTo>
                    <a:pt x="1197" y="1644"/>
                  </a:lnTo>
                  <a:lnTo>
                    <a:pt x="1189" y="1651"/>
                  </a:lnTo>
                  <a:lnTo>
                    <a:pt x="1174" y="1651"/>
                  </a:lnTo>
                  <a:lnTo>
                    <a:pt x="1160" y="1658"/>
                  </a:lnTo>
                  <a:lnTo>
                    <a:pt x="1145" y="1666"/>
                  </a:lnTo>
                  <a:lnTo>
                    <a:pt x="1130" y="1666"/>
                  </a:lnTo>
                  <a:lnTo>
                    <a:pt x="1115" y="1673"/>
                  </a:lnTo>
                  <a:lnTo>
                    <a:pt x="1100" y="1673"/>
                  </a:lnTo>
                  <a:lnTo>
                    <a:pt x="1085" y="1681"/>
                  </a:lnTo>
                  <a:lnTo>
                    <a:pt x="1070" y="1681"/>
                  </a:lnTo>
                  <a:lnTo>
                    <a:pt x="1056" y="1688"/>
                  </a:lnTo>
                  <a:lnTo>
                    <a:pt x="1041" y="1688"/>
                  </a:lnTo>
                  <a:lnTo>
                    <a:pt x="1026" y="1696"/>
                  </a:lnTo>
                  <a:lnTo>
                    <a:pt x="1011" y="1696"/>
                  </a:lnTo>
                  <a:lnTo>
                    <a:pt x="996" y="1696"/>
                  </a:lnTo>
                  <a:lnTo>
                    <a:pt x="981" y="1703"/>
                  </a:lnTo>
                  <a:lnTo>
                    <a:pt x="966" y="1703"/>
                  </a:lnTo>
                  <a:lnTo>
                    <a:pt x="952" y="1703"/>
                  </a:lnTo>
                  <a:lnTo>
                    <a:pt x="937" y="1703"/>
                  </a:lnTo>
                  <a:lnTo>
                    <a:pt x="922" y="1703"/>
                  </a:lnTo>
                  <a:lnTo>
                    <a:pt x="907" y="1703"/>
                  </a:lnTo>
                  <a:lnTo>
                    <a:pt x="892" y="1703"/>
                  </a:lnTo>
                  <a:lnTo>
                    <a:pt x="870" y="1703"/>
                  </a:lnTo>
                  <a:lnTo>
                    <a:pt x="855" y="1703"/>
                  </a:lnTo>
                  <a:lnTo>
                    <a:pt x="840" y="1703"/>
                  </a:lnTo>
                  <a:lnTo>
                    <a:pt x="825" y="1703"/>
                  </a:lnTo>
                  <a:lnTo>
                    <a:pt x="810" y="1703"/>
                  </a:lnTo>
                  <a:lnTo>
                    <a:pt x="796" y="1703"/>
                  </a:lnTo>
                  <a:lnTo>
                    <a:pt x="781" y="1703"/>
                  </a:lnTo>
                  <a:lnTo>
                    <a:pt x="766" y="1703"/>
                  </a:lnTo>
                  <a:lnTo>
                    <a:pt x="751" y="1696"/>
                  </a:lnTo>
                  <a:lnTo>
                    <a:pt x="736" y="1696"/>
                  </a:lnTo>
                  <a:lnTo>
                    <a:pt x="721" y="1696"/>
                  </a:lnTo>
                  <a:lnTo>
                    <a:pt x="706" y="1688"/>
                  </a:lnTo>
                  <a:lnTo>
                    <a:pt x="692" y="1688"/>
                  </a:lnTo>
                  <a:lnTo>
                    <a:pt x="677" y="1681"/>
                  </a:lnTo>
                  <a:lnTo>
                    <a:pt x="662" y="1681"/>
                  </a:lnTo>
                  <a:lnTo>
                    <a:pt x="647" y="1673"/>
                  </a:lnTo>
                  <a:lnTo>
                    <a:pt x="632" y="1673"/>
                  </a:lnTo>
                  <a:lnTo>
                    <a:pt x="617" y="1666"/>
                  </a:lnTo>
                  <a:lnTo>
                    <a:pt x="602" y="1666"/>
                  </a:lnTo>
                  <a:lnTo>
                    <a:pt x="587" y="1658"/>
                  </a:lnTo>
                  <a:lnTo>
                    <a:pt x="573" y="1651"/>
                  </a:lnTo>
                  <a:lnTo>
                    <a:pt x="558" y="1651"/>
                  </a:lnTo>
                  <a:lnTo>
                    <a:pt x="550" y="1644"/>
                  </a:lnTo>
                  <a:lnTo>
                    <a:pt x="535" y="1636"/>
                  </a:lnTo>
                  <a:lnTo>
                    <a:pt x="521" y="1629"/>
                  </a:lnTo>
                  <a:lnTo>
                    <a:pt x="506" y="1621"/>
                  </a:lnTo>
                  <a:lnTo>
                    <a:pt x="491" y="1621"/>
                  </a:lnTo>
                  <a:lnTo>
                    <a:pt x="476" y="1614"/>
                  </a:lnTo>
                  <a:lnTo>
                    <a:pt x="461" y="1606"/>
                  </a:lnTo>
                  <a:lnTo>
                    <a:pt x="454" y="1599"/>
                  </a:lnTo>
                  <a:lnTo>
                    <a:pt x="439" y="1591"/>
                  </a:lnTo>
                  <a:lnTo>
                    <a:pt x="424" y="1584"/>
                  </a:lnTo>
                  <a:lnTo>
                    <a:pt x="409" y="1577"/>
                  </a:lnTo>
                  <a:lnTo>
                    <a:pt x="402" y="1562"/>
                  </a:lnTo>
                  <a:lnTo>
                    <a:pt x="387" y="1554"/>
                  </a:lnTo>
                  <a:lnTo>
                    <a:pt x="372" y="1547"/>
                  </a:lnTo>
                  <a:lnTo>
                    <a:pt x="365" y="1539"/>
                  </a:lnTo>
                  <a:lnTo>
                    <a:pt x="350" y="1532"/>
                  </a:lnTo>
                  <a:lnTo>
                    <a:pt x="335" y="1525"/>
                  </a:lnTo>
                  <a:lnTo>
                    <a:pt x="327" y="1510"/>
                  </a:lnTo>
                  <a:lnTo>
                    <a:pt x="313" y="1502"/>
                  </a:lnTo>
                  <a:lnTo>
                    <a:pt x="305" y="1495"/>
                  </a:lnTo>
                  <a:lnTo>
                    <a:pt x="290" y="1480"/>
                  </a:lnTo>
                  <a:lnTo>
                    <a:pt x="275" y="1473"/>
                  </a:lnTo>
                  <a:lnTo>
                    <a:pt x="268" y="1458"/>
                  </a:lnTo>
                  <a:lnTo>
                    <a:pt x="261" y="1450"/>
                  </a:lnTo>
                  <a:lnTo>
                    <a:pt x="246" y="1443"/>
                  </a:lnTo>
                  <a:lnTo>
                    <a:pt x="238" y="1428"/>
                  </a:lnTo>
                  <a:lnTo>
                    <a:pt x="223" y="1420"/>
                  </a:lnTo>
                  <a:lnTo>
                    <a:pt x="216" y="1406"/>
                  </a:lnTo>
                  <a:lnTo>
                    <a:pt x="209" y="1398"/>
                  </a:lnTo>
                  <a:lnTo>
                    <a:pt x="194" y="1383"/>
                  </a:lnTo>
                  <a:lnTo>
                    <a:pt x="186" y="1368"/>
                  </a:lnTo>
                  <a:lnTo>
                    <a:pt x="179" y="1361"/>
                  </a:lnTo>
                  <a:lnTo>
                    <a:pt x="171" y="1346"/>
                  </a:lnTo>
                  <a:lnTo>
                    <a:pt x="157" y="1331"/>
                  </a:lnTo>
                  <a:lnTo>
                    <a:pt x="149" y="1324"/>
                  </a:lnTo>
                  <a:lnTo>
                    <a:pt x="142" y="1309"/>
                  </a:lnTo>
                  <a:lnTo>
                    <a:pt x="134" y="1294"/>
                  </a:lnTo>
                  <a:lnTo>
                    <a:pt x="127" y="1287"/>
                  </a:lnTo>
                  <a:lnTo>
                    <a:pt x="119" y="1272"/>
                  </a:lnTo>
                  <a:lnTo>
                    <a:pt x="112" y="1257"/>
                  </a:lnTo>
                  <a:lnTo>
                    <a:pt x="105" y="1242"/>
                  </a:lnTo>
                  <a:lnTo>
                    <a:pt x="97" y="1227"/>
                  </a:lnTo>
                  <a:lnTo>
                    <a:pt x="90" y="1220"/>
                  </a:lnTo>
                  <a:lnTo>
                    <a:pt x="82" y="1205"/>
                  </a:lnTo>
                  <a:lnTo>
                    <a:pt x="75" y="1190"/>
                  </a:lnTo>
                  <a:lnTo>
                    <a:pt x="75" y="1175"/>
                  </a:lnTo>
                  <a:lnTo>
                    <a:pt x="67" y="1160"/>
                  </a:lnTo>
                  <a:lnTo>
                    <a:pt x="60" y="1145"/>
                  </a:lnTo>
                  <a:lnTo>
                    <a:pt x="53" y="1131"/>
                  </a:lnTo>
                  <a:lnTo>
                    <a:pt x="53" y="1116"/>
                  </a:lnTo>
                  <a:lnTo>
                    <a:pt x="45" y="1101"/>
                  </a:lnTo>
                  <a:lnTo>
                    <a:pt x="38" y="1086"/>
                  </a:lnTo>
                  <a:lnTo>
                    <a:pt x="38" y="1078"/>
                  </a:lnTo>
                  <a:lnTo>
                    <a:pt x="30" y="1064"/>
                  </a:lnTo>
                  <a:lnTo>
                    <a:pt x="30" y="1049"/>
                  </a:lnTo>
                  <a:lnTo>
                    <a:pt x="23" y="1034"/>
                  </a:lnTo>
                  <a:lnTo>
                    <a:pt x="23" y="1019"/>
                  </a:lnTo>
                  <a:lnTo>
                    <a:pt x="15" y="1004"/>
                  </a:lnTo>
                  <a:lnTo>
                    <a:pt x="15" y="989"/>
                  </a:lnTo>
                  <a:lnTo>
                    <a:pt x="15" y="974"/>
                  </a:lnTo>
                  <a:lnTo>
                    <a:pt x="8" y="960"/>
                  </a:lnTo>
                  <a:lnTo>
                    <a:pt x="8" y="937"/>
                  </a:lnTo>
                  <a:lnTo>
                    <a:pt x="8" y="922"/>
                  </a:lnTo>
                  <a:lnTo>
                    <a:pt x="8" y="907"/>
                  </a:lnTo>
                  <a:lnTo>
                    <a:pt x="0" y="893"/>
                  </a:lnTo>
                  <a:lnTo>
                    <a:pt x="0" y="878"/>
                  </a:lnTo>
                  <a:lnTo>
                    <a:pt x="0" y="863"/>
                  </a:lnTo>
                  <a:lnTo>
                    <a:pt x="0" y="848"/>
                  </a:lnTo>
                  <a:lnTo>
                    <a:pt x="0" y="833"/>
                  </a:lnTo>
                  <a:lnTo>
                    <a:pt x="0" y="818"/>
                  </a:lnTo>
                  <a:lnTo>
                    <a:pt x="0" y="803"/>
                  </a:lnTo>
                  <a:lnTo>
                    <a:pt x="0" y="789"/>
                  </a:lnTo>
                  <a:lnTo>
                    <a:pt x="0" y="774"/>
                  </a:lnTo>
                  <a:lnTo>
                    <a:pt x="8" y="759"/>
                  </a:lnTo>
                  <a:lnTo>
                    <a:pt x="8" y="744"/>
                  </a:lnTo>
                  <a:lnTo>
                    <a:pt x="8" y="729"/>
                  </a:lnTo>
                  <a:lnTo>
                    <a:pt x="8" y="714"/>
                  </a:lnTo>
                  <a:lnTo>
                    <a:pt x="15" y="699"/>
                  </a:lnTo>
                  <a:lnTo>
                    <a:pt x="15" y="684"/>
                  </a:lnTo>
                  <a:lnTo>
                    <a:pt x="15" y="670"/>
                  </a:lnTo>
                  <a:lnTo>
                    <a:pt x="23" y="655"/>
                  </a:lnTo>
                  <a:lnTo>
                    <a:pt x="23" y="640"/>
                  </a:lnTo>
                  <a:lnTo>
                    <a:pt x="30" y="625"/>
                  </a:lnTo>
                  <a:lnTo>
                    <a:pt x="30" y="610"/>
                  </a:lnTo>
                  <a:lnTo>
                    <a:pt x="38" y="595"/>
                  </a:lnTo>
                  <a:lnTo>
                    <a:pt x="38" y="580"/>
                  </a:lnTo>
                  <a:lnTo>
                    <a:pt x="45" y="566"/>
                  </a:lnTo>
                  <a:lnTo>
                    <a:pt x="53" y="551"/>
                  </a:lnTo>
                  <a:lnTo>
                    <a:pt x="53" y="536"/>
                  </a:lnTo>
                  <a:lnTo>
                    <a:pt x="60" y="521"/>
                  </a:lnTo>
                  <a:lnTo>
                    <a:pt x="67" y="506"/>
                  </a:lnTo>
                  <a:lnTo>
                    <a:pt x="75" y="491"/>
                  </a:lnTo>
                  <a:lnTo>
                    <a:pt x="75" y="484"/>
                  </a:lnTo>
                  <a:lnTo>
                    <a:pt x="82" y="469"/>
                  </a:lnTo>
                  <a:lnTo>
                    <a:pt x="90" y="454"/>
                  </a:lnTo>
                  <a:lnTo>
                    <a:pt x="97" y="439"/>
                  </a:lnTo>
                  <a:lnTo>
                    <a:pt x="105" y="424"/>
                  </a:lnTo>
                  <a:lnTo>
                    <a:pt x="112" y="409"/>
                  </a:lnTo>
                  <a:lnTo>
                    <a:pt x="119" y="402"/>
                  </a:lnTo>
                  <a:lnTo>
                    <a:pt x="127" y="387"/>
                  </a:lnTo>
                  <a:lnTo>
                    <a:pt x="134" y="372"/>
                  </a:lnTo>
                  <a:lnTo>
                    <a:pt x="142" y="357"/>
                  </a:lnTo>
                  <a:lnTo>
                    <a:pt x="149" y="350"/>
                  </a:lnTo>
                  <a:lnTo>
                    <a:pt x="157" y="335"/>
                  </a:lnTo>
                  <a:lnTo>
                    <a:pt x="171" y="320"/>
                  </a:lnTo>
                  <a:lnTo>
                    <a:pt x="179" y="313"/>
                  </a:lnTo>
                  <a:lnTo>
                    <a:pt x="186" y="298"/>
                  </a:lnTo>
                  <a:lnTo>
                    <a:pt x="194" y="283"/>
                  </a:lnTo>
                  <a:lnTo>
                    <a:pt x="209" y="276"/>
                  </a:lnTo>
                  <a:lnTo>
                    <a:pt x="216" y="261"/>
                  </a:lnTo>
                  <a:lnTo>
                    <a:pt x="223" y="253"/>
                  </a:lnTo>
                  <a:lnTo>
                    <a:pt x="238" y="238"/>
                  </a:lnTo>
                  <a:lnTo>
                    <a:pt x="246" y="231"/>
                  </a:lnTo>
                  <a:lnTo>
                    <a:pt x="261" y="216"/>
                  </a:lnTo>
                  <a:lnTo>
                    <a:pt x="268" y="209"/>
                  </a:lnTo>
                  <a:lnTo>
                    <a:pt x="275" y="201"/>
                  </a:lnTo>
                  <a:lnTo>
                    <a:pt x="290" y="186"/>
                  </a:lnTo>
                  <a:lnTo>
                    <a:pt x="305" y="179"/>
                  </a:lnTo>
                  <a:lnTo>
                    <a:pt x="313" y="164"/>
                  </a:lnTo>
                  <a:lnTo>
                    <a:pt x="327" y="157"/>
                  </a:lnTo>
                  <a:lnTo>
                    <a:pt x="335" y="149"/>
                  </a:lnTo>
                  <a:lnTo>
                    <a:pt x="350" y="142"/>
                  </a:lnTo>
                  <a:lnTo>
                    <a:pt x="365" y="127"/>
                  </a:lnTo>
                  <a:lnTo>
                    <a:pt x="372" y="119"/>
                  </a:lnTo>
                  <a:lnTo>
                    <a:pt x="387" y="112"/>
                  </a:lnTo>
                  <a:lnTo>
                    <a:pt x="402" y="105"/>
                  </a:lnTo>
                  <a:lnTo>
                    <a:pt x="409" y="97"/>
                  </a:lnTo>
                  <a:lnTo>
                    <a:pt x="424" y="90"/>
                  </a:lnTo>
                  <a:lnTo>
                    <a:pt x="439" y="82"/>
                  </a:lnTo>
                  <a:lnTo>
                    <a:pt x="454" y="75"/>
                  </a:lnTo>
                  <a:lnTo>
                    <a:pt x="461" y="67"/>
                  </a:lnTo>
                  <a:lnTo>
                    <a:pt x="476" y="60"/>
                  </a:lnTo>
                  <a:lnTo>
                    <a:pt x="491" y="53"/>
                  </a:lnTo>
                  <a:lnTo>
                    <a:pt x="506" y="45"/>
                  </a:lnTo>
                  <a:lnTo>
                    <a:pt x="521" y="38"/>
                  </a:lnTo>
                  <a:lnTo>
                    <a:pt x="535" y="30"/>
                  </a:lnTo>
                  <a:lnTo>
                    <a:pt x="550" y="30"/>
                  </a:lnTo>
                  <a:lnTo>
                    <a:pt x="558" y="23"/>
                  </a:lnTo>
                  <a:lnTo>
                    <a:pt x="573" y="15"/>
                  </a:lnTo>
                  <a:lnTo>
                    <a:pt x="587" y="8"/>
                  </a:lnTo>
                  <a:lnTo>
                    <a:pt x="602" y="8"/>
                  </a:lnTo>
                  <a:lnTo>
                    <a:pt x="617" y="0"/>
                  </a:lnTo>
                  <a:lnTo>
                    <a:pt x="632" y="0"/>
                  </a:lnTo>
                  <a:lnTo>
                    <a:pt x="877" y="8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2" name="Freeform 14"/>
            <p:cNvSpPr>
              <a:spLocks/>
            </p:cNvSpPr>
            <p:nvPr/>
          </p:nvSpPr>
          <p:spPr bwMode="auto">
            <a:xfrm>
              <a:off x="2963" y="2697"/>
              <a:ext cx="583" cy="797"/>
            </a:xfrm>
            <a:custGeom>
              <a:avLst/>
              <a:gdLst/>
              <a:ahLst/>
              <a:cxnLst>
                <a:cxn ang="0">
                  <a:pos x="483" y="721"/>
                </a:cxn>
                <a:cxn ang="0">
                  <a:pos x="498" y="714"/>
                </a:cxn>
                <a:cxn ang="0">
                  <a:pos x="506" y="706"/>
                </a:cxn>
                <a:cxn ang="0">
                  <a:pos x="520" y="699"/>
                </a:cxn>
                <a:cxn ang="0">
                  <a:pos x="535" y="692"/>
                </a:cxn>
                <a:cxn ang="0">
                  <a:pos x="0" y="0"/>
                </a:cxn>
                <a:cxn ang="0">
                  <a:pos x="483" y="721"/>
                </a:cxn>
              </a:cxnLst>
              <a:rect l="0" t="0" r="r" b="b"/>
              <a:pathLst>
                <a:path w="535" h="721">
                  <a:moveTo>
                    <a:pt x="483" y="721"/>
                  </a:moveTo>
                  <a:lnTo>
                    <a:pt x="498" y="714"/>
                  </a:lnTo>
                  <a:lnTo>
                    <a:pt x="506" y="706"/>
                  </a:lnTo>
                  <a:lnTo>
                    <a:pt x="520" y="699"/>
                  </a:lnTo>
                  <a:lnTo>
                    <a:pt x="535" y="692"/>
                  </a:lnTo>
                  <a:lnTo>
                    <a:pt x="0" y="0"/>
                  </a:lnTo>
                  <a:lnTo>
                    <a:pt x="483" y="721"/>
                  </a:lnTo>
                  <a:close/>
                </a:path>
              </a:pathLst>
            </a:custGeom>
            <a:solidFill>
              <a:srgbClr val="7DD5FF"/>
            </a:solidFill>
            <a:ln w="11113">
              <a:solidFill>
                <a:srgbClr val="7DD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3" name="Freeform 15"/>
            <p:cNvSpPr>
              <a:spLocks/>
            </p:cNvSpPr>
            <p:nvPr/>
          </p:nvSpPr>
          <p:spPr bwMode="auto">
            <a:xfrm>
              <a:off x="2963" y="2697"/>
              <a:ext cx="583" cy="7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5" y="692"/>
                </a:cxn>
                <a:cxn ang="0">
                  <a:pos x="520" y="699"/>
                </a:cxn>
                <a:cxn ang="0">
                  <a:pos x="506" y="706"/>
                </a:cxn>
                <a:cxn ang="0">
                  <a:pos x="498" y="714"/>
                </a:cxn>
                <a:cxn ang="0">
                  <a:pos x="483" y="721"/>
                </a:cxn>
                <a:cxn ang="0">
                  <a:pos x="0" y="0"/>
                </a:cxn>
              </a:cxnLst>
              <a:rect l="0" t="0" r="r" b="b"/>
              <a:pathLst>
                <a:path w="535" h="721">
                  <a:moveTo>
                    <a:pt x="0" y="0"/>
                  </a:moveTo>
                  <a:lnTo>
                    <a:pt x="535" y="692"/>
                  </a:lnTo>
                  <a:lnTo>
                    <a:pt x="520" y="699"/>
                  </a:lnTo>
                  <a:lnTo>
                    <a:pt x="506" y="706"/>
                  </a:lnTo>
                  <a:lnTo>
                    <a:pt x="498" y="714"/>
                  </a:lnTo>
                  <a:lnTo>
                    <a:pt x="483" y="72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4" name="Freeform 16"/>
            <p:cNvSpPr>
              <a:spLocks/>
            </p:cNvSpPr>
            <p:nvPr/>
          </p:nvSpPr>
          <p:spPr bwMode="auto">
            <a:xfrm>
              <a:off x="2963" y="2697"/>
              <a:ext cx="867" cy="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5" y="342"/>
                </a:cxn>
                <a:cxn ang="0">
                  <a:pos x="795" y="357"/>
                </a:cxn>
                <a:cxn ang="0">
                  <a:pos x="788" y="372"/>
                </a:cxn>
                <a:cxn ang="0">
                  <a:pos x="780" y="387"/>
                </a:cxn>
                <a:cxn ang="0">
                  <a:pos x="773" y="394"/>
                </a:cxn>
                <a:cxn ang="0">
                  <a:pos x="766" y="409"/>
                </a:cxn>
                <a:cxn ang="0">
                  <a:pos x="758" y="424"/>
                </a:cxn>
                <a:cxn ang="0">
                  <a:pos x="751" y="439"/>
                </a:cxn>
                <a:cxn ang="0">
                  <a:pos x="743" y="454"/>
                </a:cxn>
                <a:cxn ang="0">
                  <a:pos x="736" y="461"/>
                </a:cxn>
                <a:cxn ang="0">
                  <a:pos x="728" y="476"/>
                </a:cxn>
                <a:cxn ang="0">
                  <a:pos x="721" y="491"/>
                </a:cxn>
                <a:cxn ang="0">
                  <a:pos x="714" y="498"/>
                </a:cxn>
                <a:cxn ang="0">
                  <a:pos x="699" y="513"/>
                </a:cxn>
                <a:cxn ang="0">
                  <a:pos x="691" y="528"/>
                </a:cxn>
                <a:cxn ang="0">
                  <a:pos x="684" y="535"/>
                </a:cxn>
                <a:cxn ang="0">
                  <a:pos x="676" y="550"/>
                </a:cxn>
                <a:cxn ang="0">
                  <a:pos x="662" y="565"/>
                </a:cxn>
                <a:cxn ang="0">
                  <a:pos x="654" y="573"/>
                </a:cxn>
                <a:cxn ang="0">
                  <a:pos x="647" y="587"/>
                </a:cxn>
                <a:cxn ang="0">
                  <a:pos x="632" y="595"/>
                </a:cxn>
                <a:cxn ang="0">
                  <a:pos x="624" y="610"/>
                </a:cxn>
                <a:cxn ang="0">
                  <a:pos x="610" y="617"/>
                </a:cxn>
                <a:cxn ang="0">
                  <a:pos x="602" y="625"/>
                </a:cxn>
                <a:cxn ang="0">
                  <a:pos x="595" y="640"/>
                </a:cxn>
                <a:cxn ang="0">
                  <a:pos x="580" y="647"/>
                </a:cxn>
                <a:cxn ang="0">
                  <a:pos x="565" y="662"/>
                </a:cxn>
                <a:cxn ang="0">
                  <a:pos x="558" y="669"/>
                </a:cxn>
                <a:cxn ang="0">
                  <a:pos x="543" y="677"/>
                </a:cxn>
                <a:cxn ang="0">
                  <a:pos x="535" y="692"/>
                </a:cxn>
                <a:cxn ang="0">
                  <a:pos x="0" y="0"/>
                </a:cxn>
              </a:cxnLst>
              <a:rect l="0" t="0" r="r" b="b"/>
              <a:pathLst>
                <a:path w="795" h="692">
                  <a:moveTo>
                    <a:pt x="0" y="0"/>
                  </a:moveTo>
                  <a:lnTo>
                    <a:pt x="795" y="342"/>
                  </a:lnTo>
                  <a:lnTo>
                    <a:pt x="795" y="357"/>
                  </a:lnTo>
                  <a:lnTo>
                    <a:pt x="788" y="372"/>
                  </a:lnTo>
                  <a:lnTo>
                    <a:pt x="780" y="387"/>
                  </a:lnTo>
                  <a:lnTo>
                    <a:pt x="773" y="394"/>
                  </a:lnTo>
                  <a:lnTo>
                    <a:pt x="766" y="409"/>
                  </a:lnTo>
                  <a:lnTo>
                    <a:pt x="758" y="424"/>
                  </a:lnTo>
                  <a:lnTo>
                    <a:pt x="751" y="439"/>
                  </a:lnTo>
                  <a:lnTo>
                    <a:pt x="743" y="454"/>
                  </a:lnTo>
                  <a:lnTo>
                    <a:pt x="736" y="461"/>
                  </a:lnTo>
                  <a:lnTo>
                    <a:pt x="728" y="476"/>
                  </a:lnTo>
                  <a:lnTo>
                    <a:pt x="721" y="491"/>
                  </a:lnTo>
                  <a:lnTo>
                    <a:pt x="714" y="498"/>
                  </a:lnTo>
                  <a:lnTo>
                    <a:pt x="699" y="513"/>
                  </a:lnTo>
                  <a:lnTo>
                    <a:pt x="691" y="528"/>
                  </a:lnTo>
                  <a:lnTo>
                    <a:pt x="684" y="535"/>
                  </a:lnTo>
                  <a:lnTo>
                    <a:pt x="676" y="550"/>
                  </a:lnTo>
                  <a:lnTo>
                    <a:pt x="662" y="565"/>
                  </a:lnTo>
                  <a:lnTo>
                    <a:pt x="654" y="573"/>
                  </a:lnTo>
                  <a:lnTo>
                    <a:pt x="647" y="587"/>
                  </a:lnTo>
                  <a:lnTo>
                    <a:pt x="632" y="595"/>
                  </a:lnTo>
                  <a:lnTo>
                    <a:pt x="624" y="610"/>
                  </a:lnTo>
                  <a:lnTo>
                    <a:pt x="610" y="617"/>
                  </a:lnTo>
                  <a:lnTo>
                    <a:pt x="602" y="625"/>
                  </a:lnTo>
                  <a:lnTo>
                    <a:pt x="595" y="640"/>
                  </a:lnTo>
                  <a:lnTo>
                    <a:pt x="580" y="647"/>
                  </a:lnTo>
                  <a:lnTo>
                    <a:pt x="565" y="662"/>
                  </a:lnTo>
                  <a:lnTo>
                    <a:pt x="558" y="669"/>
                  </a:lnTo>
                  <a:lnTo>
                    <a:pt x="543" y="677"/>
                  </a:lnTo>
                  <a:lnTo>
                    <a:pt x="535" y="6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1113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auto">
            <a:xfrm>
              <a:off x="2963" y="2697"/>
              <a:ext cx="867" cy="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5" y="342"/>
                </a:cxn>
                <a:cxn ang="0">
                  <a:pos x="795" y="357"/>
                </a:cxn>
                <a:cxn ang="0">
                  <a:pos x="788" y="372"/>
                </a:cxn>
                <a:cxn ang="0">
                  <a:pos x="780" y="387"/>
                </a:cxn>
                <a:cxn ang="0">
                  <a:pos x="773" y="394"/>
                </a:cxn>
                <a:cxn ang="0">
                  <a:pos x="766" y="409"/>
                </a:cxn>
                <a:cxn ang="0">
                  <a:pos x="758" y="424"/>
                </a:cxn>
                <a:cxn ang="0">
                  <a:pos x="751" y="439"/>
                </a:cxn>
                <a:cxn ang="0">
                  <a:pos x="743" y="454"/>
                </a:cxn>
                <a:cxn ang="0">
                  <a:pos x="736" y="461"/>
                </a:cxn>
                <a:cxn ang="0">
                  <a:pos x="728" y="476"/>
                </a:cxn>
                <a:cxn ang="0">
                  <a:pos x="721" y="491"/>
                </a:cxn>
                <a:cxn ang="0">
                  <a:pos x="714" y="498"/>
                </a:cxn>
                <a:cxn ang="0">
                  <a:pos x="699" y="513"/>
                </a:cxn>
                <a:cxn ang="0">
                  <a:pos x="691" y="528"/>
                </a:cxn>
                <a:cxn ang="0">
                  <a:pos x="684" y="535"/>
                </a:cxn>
                <a:cxn ang="0">
                  <a:pos x="676" y="550"/>
                </a:cxn>
                <a:cxn ang="0">
                  <a:pos x="662" y="565"/>
                </a:cxn>
                <a:cxn ang="0">
                  <a:pos x="654" y="573"/>
                </a:cxn>
                <a:cxn ang="0">
                  <a:pos x="647" y="587"/>
                </a:cxn>
                <a:cxn ang="0">
                  <a:pos x="632" y="595"/>
                </a:cxn>
                <a:cxn ang="0">
                  <a:pos x="624" y="610"/>
                </a:cxn>
                <a:cxn ang="0">
                  <a:pos x="610" y="617"/>
                </a:cxn>
                <a:cxn ang="0">
                  <a:pos x="602" y="625"/>
                </a:cxn>
                <a:cxn ang="0">
                  <a:pos x="595" y="640"/>
                </a:cxn>
                <a:cxn ang="0">
                  <a:pos x="580" y="647"/>
                </a:cxn>
                <a:cxn ang="0">
                  <a:pos x="565" y="662"/>
                </a:cxn>
                <a:cxn ang="0">
                  <a:pos x="558" y="669"/>
                </a:cxn>
                <a:cxn ang="0">
                  <a:pos x="543" y="677"/>
                </a:cxn>
                <a:cxn ang="0">
                  <a:pos x="535" y="692"/>
                </a:cxn>
                <a:cxn ang="0">
                  <a:pos x="0" y="0"/>
                </a:cxn>
              </a:cxnLst>
              <a:rect l="0" t="0" r="r" b="b"/>
              <a:pathLst>
                <a:path w="795" h="692">
                  <a:moveTo>
                    <a:pt x="0" y="0"/>
                  </a:moveTo>
                  <a:lnTo>
                    <a:pt x="795" y="342"/>
                  </a:lnTo>
                  <a:lnTo>
                    <a:pt x="795" y="357"/>
                  </a:lnTo>
                  <a:lnTo>
                    <a:pt x="788" y="372"/>
                  </a:lnTo>
                  <a:lnTo>
                    <a:pt x="780" y="387"/>
                  </a:lnTo>
                  <a:lnTo>
                    <a:pt x="773" y="394"/>
                  </a:lnTo>
                  <a:lnTo>
                    <a:pt x="766" y="409"/>
                  </a:lnTo>
                  <a:lnTo>
                    <a:pt x="758" y="424"/>
                  </a:lnTo>
                  <a:lnTo>
                    <a:pt x="751" y="439"/>
                  </a:lnTo>
                  <a:lnTo>
                    <a:pt x="743" y="454"/>
                  </a:lnTo>
                  <a:lnTo>
                    <a:pt x="736" y="461"/>
                  </a:lnTo>
                  <a:lnTo>
                    <a:pt x="728" y="476"/>
                  </a:lnTo>
                  <a:lnTo>
                    <a:pt x="721" y="491"/>
                  </a:lnTo>
                  <a:lnTo>
                    <a:pt x="714" y="498"/>
                  </a:lnTo>
                  <a:lnTo>
                    <a:pt x="699" y="513"/>
                  </a:lnTo>
                  <a:lnTo>
                    <a:pt x="691" y="528"/>
                  </a:lnTo>
                  <a:lnTo>
                    <a:pt x="684" y="535"/>
                  </a:lnTo>
                  <a:lnTo>
                    <a:pt x="676" y="550"/>
                  </a:lnTo>
                  <a:lnTo>
                    <a:pt x="662" y="565"/>
                  </a:lnTo>
                  <a:lnTo>
                    <a:pt x="654" y="573"/>
                  </a:lnTo>
                  <a:lnTo>
                    <a:pt x="647" y="587"/>
                  </a:lnTo>
                  <a:lnTo>
                    <a:pt x="632" y="595"/>
                  </a:lnTo>
                  <a:lnTo>
                    <a:pt x="624" y="610"/>
                  </a:lnTo>
                  <a:lnTo>
                    <a:pt x="610" y="617"/>
                  </a:lnTo>
                  <a:lnTo>
                    <a:pt x="602" y="625"/>
                  </a:lnTo>
                  <a:lnTo>
                    <a:pt x="595" y="640"/>
                  </a:lnTo>
                  <a:lnTo>
                    <a:pt x="580" y="647"/>
                  </a:lnTo>
                  <a:lnTo>
                    <a:pt x="565" y="662"/>
                  </a:lnTo>
                  <a:lnTo>
                    <a:pt x="558" y="669"/>
                  </a:lnTo>
                  <a:lnTo>
                    <a:pt x="543" y="677"/>
                  </a:lnTo>
                  <a:lnTo>
                    <a:pt x="535" y="69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auto">
            <a:xfrm>
              <a:off x="2963" y="2697"/>
              <a:ext cx="948" cy="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0" y="0"/>
                </a:cxn>
                <a:cxn ang="0">
                  <a:pos x="870" y="15"/>
                </a:cxn>
                <a:cxn ang="0">
                  <a:pos x="870" y="30"/>
                </a:cxn>
                <a:cxn ang="0">
                  <a:pos x="870" y="45"/>
                </a:cxn>
                <a:cxn ang="0">
                  <a:pos x="870" y="60"/>
                </a:cxn>
                <a:cxn ang="0">
                  <a:pos x="862" y="74"/>
                </a:cxn>
                <a:cxn ang="0">
                  <a:pos x="862" y="89"/>
                </a:cxn>
                <a:cxn ang="0">
                  <a:pos x="862" y="104"/>
                </a:cxn>
                <a:cxn ang="0">
                  <a:pos x="862" y="127"/>
                </a:cxn>
                <a:cxn ang="0">
                  <a:pos x="855" y="141"/>
                </a:cxn>
                <a:cxn ang="0">
                  <a:pos x="855" y="156"/>
                </a:cxn>
                <a:cxn ang="0">
                  <a:pos x="855" y="171"/>
                </a:cxn>
                <a:cxn ang="0">
                  <a:pos x="847" y="186"/>
                </a:cxn>
                <a:cxn ang="0">
                  <a:pos x="847" y="201"/>
                </a:cxn>
                <a:cxn ang="0">
                  <a:pos x="840" y="216"/>
                </a:cxn>
                <a:cxn ang="0">
                  <a:pos x="840" y="231"/>
                </a:cxn>
                <a:cxn ang="0">
                  <a:pos x="832" y="245"/>
                </a:cxn>
                <a:cxn ang="0">
                  <a:pos x="832" y="253"/>
                </a:cxn>
                <a:cxn ang="0">
                  <a:pos x="825" y="268"/>
                </a:cxn>
                <a:cxn ang="0">
                  <a:pos x="818" y="283"/>
                </a:cxn>
                <a:cxn ang="0">
                  <a:pos x="818" y="298"/>
                </a:cxn>
                <a:cxn ang="0">
                  <a:pos x="810" y="312"/>
                </a:cxn>
                <a:cxn ang="0">
                  <a:pos x="803" y="327"/>
                </a:cxn>
                <a:cxn ang="0">
                  <a:pos x="795" y="342"/>
                </a:cxn>
                <a:cxn ang="0">
                  <a:pos x="0" y="0"/>
                </a:cxn>
              </a:cxnLst>
              <a:rect l="0" t="0" r="r" b="b"/>
              <a:pathLst>
                <a:path w="870" h="342">
                  <a:moveTo>
                    <a:pt x="0" y="0"/>
                  </a:moveTo>
                  <a:lnTo>
                    <a:pt x="870" y="0"/>
                  </a:lnTo>
                  <a:lnTo>
                    <a:pt x="870" y="15"/>
                  </a:lnTo>
                  <a:lnTo>
                    <a:pt x="870" y="30"/>
                  </a:lnTo>
                  <a:lnTo>
                    <a:pt x="870" y="45"/>
                  </a:lnTo>
                  <a:lnTo>
                    <a:pt x="870" y="60"/>
                  </a:lnTo>
                  <a:lnTo>
                    <a:pt x="862" y="74"/>
                  </a:lnTo>
                  <a:lnTo>
                    <a:pt x="862" y="89"/>
                  </a:lnTo>
                  <a:lnTo>
                    <a:pt x="862" y="104"/>
                  </a:lnTo>
                  <a:lnTo>
                    <a:pt x="862" y="127"/>
                  </a:lnTo>
                  <a:lnTo>
                    <a:pt x="855" y="141"/>
                  </a:lnTo>
                  <a:lnTo>
                    <a:pt x="855" y="156"/>
                  </a:lnTo>
                  <a:lnTo>
                    <a:pt x="855" y="171"/>
                  </a:lnTo>
                  <a:lnTo>
                    <a:pt x="847" y="186"/>
                  </a:lnTo>
                  <a:lnTo>
                    <a:pt x="847" y="201"/>
                  </a:lnTo>
                  <a:lnTo>
                    <a:pt x="840" y="216"/>
                  </a:lnTo>
                  <a:lnTo>
                    <a:pt x="840" y="231"/>
                  </a:lnTo>
                  <a:lnTo>
                    <a:pt x="832" y="245"/>
                  </a:lnTo>
                  <a:lnTo>
                    <a:pt x="832" y="253"/>
                  </a:lnTo>
                  <a:lnTo>
                    <a:pt x="825" y="268"/>
                  </a:lnTo>
                  <a:lnTo>
                    <a:pt x="818" y="283"/>
                  </a:lnTo>
                  <a:lnTo>
                    <a:pt x="818" y="298"/>
                  </a:lnTo>
                  <a:lnTo>
                    <a:pt x="810" y="312"/>
                  </a:lnTo>
                  <a:lnTo>
                    <a:pt x="803" y="327"/>
                  </a:lnTo>
                  <a:lnTo>
                    <a:pt x="795" y="34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B9F">
                    <a:gamma/>
                    <a:shade val="46275"/>
                    <a:invGamma/>
                  </a:srgbClr>
                </a:gs>
                <a:gs pos="100000">
                  <a:srgbClr val="006B9F"/>
                </a:gs>
              </a:gsLst>
              <a:lin ang="18900000" scaled="1"/>
            </a:gradFill>
            <a:ln w="11176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auto">
            <a:xfrm>
              <a:off x="2963" y="2697"/>
              <a:ext cx="948" cy="3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70" y="0"/>
                </a:cxn>
                <a:cxn ang="0">
                  <a:pos x="870" y="15"/>
                </a:cxn>
                <a:cxn ang="0">
                  <a:pos x="870" y="30"/>
                </a:cxn>
                <a:cxn ang="0">
                  <a:pos x="870" y="45"/>
                </a:cxn>
                <a:cxn ang="0">
                  <a:pos x="870" y="60"/>
                </a:cxn>
                <a:cxn ang="0">
                  <a:pos x="862" y="74"/>
                </a:cxn>
                <a:cxn ang="0">
                  <a:pos x="862" y="89"/>
                </a:cxn>
                <a:cxn ang="0">
                  <a:pos x="862" y="104"/>
                </a:cxn>
                <a:cxn ang="0">
                  <a:pos x="862" y="127"/>
                </a:cxn>
                <a:cxn ang="0">
                  <a:pos x="855" y="141"/>
                </a:cxn>
                <a:cxn ang="0">
                  <a:pos x="855" y="156"/>
                </a:cxn>
                <a:cxn ang="0">
                  <a:pos x="855" y="171"/>
                </a:cxn>
                <a:cxn ang="0">
                  <a:pos x="847" y="186"/>
                </a:cxn>
                <a:cxn ang="0">
                  <a:pos x="847" y="201"/>
                </a:cxn>
                <a:cxn ang="0">
                  <a:pos x="840" y="216"/>
                </a:cxn>
                <a:cxn ang="0">
                  <a:pos x="840" y="231"/>
                </a:cxn>
                <a:cxn ang="0">
                  <a:pos x="832" y="245"/>
                </a:cxn>
                <a:cxn ang="0">
                  <a:pos x="832" y="253"/>
                </a:cxn>
                <a:cxn ang="0">
                  <a:pos x="825" y="268"/>
                </a:cxn>
                <a:cxn ang="0">
                  <a:pos x="818" y="283"/>
                </a:cxn>
                <a:cxn ang="0">
                  <a:pos x="818" y="298"/>
                </a:cxn>
                <a:cxn ang="0">
                  <a:pos x="810" y="312"/>
                </a:cxn>
                <a:cxn ang="0">
                  <a:pos x="803" y="327"/>
                </a:cxn>
                <a:cxn ang="0">
                  <a:pos x="795" y="342"/>
                </a:cxn>
                <a:cxn ang="0">
                  <a:pos x="0" y="0"/>
                </a:cxn>
              </a:cxnLst>
              <a:rect l="0" t="0" r="r" b="b"/>
              <a:pathLst>
                <a:path w="870" h="342">
                  <a:moveTo>
                    <a:pt x="0" y="0"/>
                  </a:moveTo>
                  <a:lnTo>
                    <a:pt x="870" y="0"/>
                  </a:lnTo>
                  <a:lnTo>
                    <a:pt x="870" y="15"/>
                  </a:lnTo>
                  <a:lnTo>
                    <a:pt x="870" y="30"/>
                  </a:lnTo>
                  <a:lnTo>
                    <a:pt x="870" y="45"/>
                  </a:lnTo>
                  <a:lnTo>
                    <a:pt x="870" y="60"/>
                  </a:lnTo>
                  <a:lnTo>
                    <a:pt x="862" y="74"/>
                  </a:lnTo>
                  <a:lnTo>
                    <a:pt x="862" y="89"/>
                  </a:lnTo>
                  <a:lnTo>
                    <a:pt x="862" y="104"/>
                  </a:lnTo>
                  <a:lnTo>
                    <a:pt x="862" y="127"/>
                  </a:lnTo>
                  <a:lnTo>
                    <a:pt x="855" y="141"/>
                  </a:lnTo>
                  <a:lnTo>
                    <a:pt x="855" y="156"/>
                  </a:lnTo>
                  <a:lnTo>
                    <a:pt x="855" y="171"/>
                  </a:lnTo>
                  <a:lnTo>
                    <a:pt x="847" y="186"/>
                  </a:lnTo>
                  <a:lnTo>
                    <a:pt x="847" y="201"/>
                  </a:lnTo>
                  <a:lnTo>
                    <a:pt x="840" y="216"/>
                  </a:lnTo>
                  <a:lnTo>
                    <a:pt x="840" y="231"/>
                  </a:lnTo>
                  <a:lnTo>
                    <a:pt x="832" y="245"/>
                  </a:lnTo>
                  <a:lnTo>
                    <a:pt x="832" y="253"/>
                  </a:lnTo>
                  <a:lnTo>
                    <a:pt x="825" y="268"/>
                  </a:lnTo>
                  <a:lnTo>
                    <a:pt x="818" y="283"/>
                  </a:lnTo>
                  <a:lnTo>
                    <a:pt x="818" y="298"/>
                  </a:lnTo>
                  <a:lnTo>
                    <a:pt x="810" y="312"/>
                  </a:lnTo>
                  <a:lnTo>
                    <a:pt x="803" y="327"/>
                  </a:lnTo>
                  <a:lnTo>
                    <a:pt x="795" y="34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8" name="Freeform 20"/>
            <p:cNvSpPr>
              <a:spLocks noEditPoints="1"/>
            </p:cNvSpPr>
            <p:nvPr/>
          </p:nvSpPr>
          <p:spPr bwMode="auto">
            <a:xfrm>
              <a:off x="1254" y="1530"/>
              <a:ext cx="3411" cy="2112"/>
            </a:xfrm>
            <a:custGeom>
              <a:avLst/>
              <a:gdLst/>
              <a:ahLst/>
              <a:cxnLst>
                <a:cxn ang="0">
                  <a:pos x="2378" y="744"/>
                </a:cxn>
                <a:cxn ang="0">
                  <a:pos x="3129" y="744"/>
                </a:cxn>
                <a:cxn ang="0">
                  <a:pos x="2036" y="328"/>
                </a:cxn>
                <a:cxn ang="0">
                  <a:pos x="2036" y="328"/>
                </a:cxn>
                <a:cxn ang="0">
                  <a:pos x="3129" y="328"/>
                </a:cxn>
                <a:cxn ang="0">
                  <a:pos x="1583" y="186"/>
                </a:cxn>
                <a:cxn ang="0">
                  <a:pos x="1583" y="0"/>
                </a:cxn>
                <a:cxn ang="0">
                  <a:pos x="3129" y="0"/>
                </a:cxn>
                <a:cxn ang="0">
                  <a:pos x="773" y="1428"/>
                </a:cxn>
                <a:cxn ang="0">
                  <a:pos x="773" y="1428"/>
                </a:cxn>
                <a:cxn ang="0">
                  <a:pos x="0" y="1428"/>
                </a:cxn>
                <a:cxn ang="0">
                  <a:pos x="2074" y="1762"/>
                </a:cxn>
                <a:cxn ang="0">
                  <a:pos x="2074" y="1911"/>
                </a:cxn>
                <a:cxn ang="0">
                  <a:pos x="3129" y="1911"/>
                </a:cxn>
                <a:cxn ang="0">
                  <a:pos x="2259" y="1584"/>
                </a:cxn>
                <a:cxn ang="0">
                  <a:pos x="2259" y="1584"/>
                </a:cxn>
                <a:cxn ang="0">
                  <a:pos x="3129" y="1584"/>
                </a:cxn>
                <a:cxn ang="0">
                  <a:pos x="2423" y="1227"/>
                </a:cxn>
                <a:cxn ang="0">
                  <a:pos x="2423" y="1227"/>
                </a:cxn>
                <a:cxn ang="0">
                  <a:pos x="3129" y="1227"/>
                </a:cxn>
              </a:cxnLst>
              <a:rect l="0" t="0" r="r" b="b"/>
              <a:pathLst>
                <a:path w="3129" h="1911">
                  <a:moveTo>
                    <a:pt x="2378" y="744"/>
                  </a:moveTo>
                  <a:lnTo>
                    <a:pt x="3129" y="744"/>
                  </a:lnTo>
                  <a:moveTo>
                    <a:pt x="2036" y="328"/>
                  </a:moveTo>
                  <a:lnTo>
                    <a:pt x="2036" y="328"/>
                  </a:lnTo>
                  <a:lnTo>
                    <a:pt x="3129" y="328"/>
                  </a:lnTo>
                  <a:moveTo>
                    <a:pt x="1583" y="186"/>
                  </a:moveTo>
                  <a:lnTo>
                    <a:pt x="1583" y="0"/>
                  </a:lnTo>
                  <a:lnTo>
                    <a:pt x="3129" y="0"/>
                  </a:lnTo>
                  <a:moveTo>
                    <a:pt x="773" y="1428"/>
                  </a:moveTo>
                  <a:lnTo>
                    <a:pt x="773" y="1428"/>
                  </a:lnTo>
                  <a:lnTo>
                    <a:pt x="0" y="1428"/>
                  </a:lnTo>
                  <a:moveTo>
                    <a:pt x="2074" y="1762"/>
                  </a:moveTo>
                  <a:lnTo>
                    <a:pt x="2074" y="1911"/>
                  </a:lnTo>
                  <a:lnTo>
                    <a:pt x="3129" y="1911"/>
                  </a:lnTo>
                  <a:moveTo>
                    <a:pt x="2259" y="1584"/>
                  </a:moveTo>
                  <a:lnTo>
                    <a:pt x="2259" y="1584"/>
                  </a:lnTo>
                  <a:lnTo>
                    <a:pt x="3129" y="1584"/>
                  </a:lnTo>
                  <a:moveTo>
                    <a:pt x="2423" y="1227"/>
                  </a:moveTo>
                  <a:lnTo>
                    <a:pt x="2423" y="1227"/>
                  </a:lnTo>
                  <a:lnTo>
                    <a:pt x="3129" y="1227"/>
                  </a:lnTo>
                </a:path>
              </a:pathLst>
            </a:custGeom>
            <a:no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1989" name="Rectangle 21"/>
            <p:cNvSpPr>
              <a:spLocks noChangeArrowheads="1"/>
            </p:cNvSpPr>
            <p:nvPr/>
          </p:nvSpPr>
          <p:spPr bwMode="auto">
            <a:xfrm>
              <a:off x="4502" y="2230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11990" name="Rectangle 22"/>
            <p:cNvSpPr>
              <a:spLocks noChangeArrowheads="1"/>
            </p:cNvSpPr>
            <p:nvPr/>
          </p:nvSpPr>
          <p:spPr bwMode="auto">
            <a:xfrm>
              <a:off x="4552" y="1769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211991" name="Rectangle 23"/>
            <p:cNvSpPr>
              <a:spLocks noChangeArrowheads="1"/>
            </p:cNvSpPr>
            <p:nvPr/>
          </p:nvSpPr>
          <p:spPr bwMode="auto">
            <a:xfrm>
              <a:off x="4502" y="1400"/>
              <a:ext cx="186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10%</a:t>
              </a:r>
            </a:p>
          </p:txBody>
        </p:sp>
        <p:sp>
          <p:nvSpPr>
            <p:cNvPr id="211992" name="Rectangle 24"/>
            <p:cNvSpPr>
              <a:spLocks noChangeArrowheads="1"/>
            </p:cNvSpPr>
            <p:nvPr/>
          </p:nvSpPr>
          <p:spPr bwMode="auto">
            <a:xfrm>
              <a:off x="1277" y="2986"/>
              <a:ext cx="18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55%</a:t>
              </a:r>
            </a:p>
          </p:txBody>
        </p:sp>
        <p:sp>
          <p:nvSpPr>
            <p:cNvPr id="211993" name="Rectangle 25"/>
            <p:cNvSpPr>
              <a:spLocks noChangeArrowheads="1"/>
            </p:cNvSpPr>
            <p:nvPr/>
          </p:nvSpPr>
          <p:spPr bwMode="auto">
            <a:xfrm>
              <a:off x="4552" y="3520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211994" name="Rectangle 26"/>
            <p:cNvSpPr>
              <a:spLocks noChangeArrowheads="1"/>
            </p:cNvSpPr>
            <p:nvPr/>
          </p:nvSpPr>
          <p:spPr bwMode="auto">
            <a:xfrm>
              <a:off x="4552" y="3158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8%</a:t>
              </a:r>
            </a:p>
          </p:txBody>
        </p:sp>
        <p:sp>
          <p:nvSpPr>
            <p:cNvPr id="211995" name="Rectangle 27"/>
            <p:cNvSpPr>
              <a:spLocks noChangeArrowheads="1"/>
            </p:cNvSpPr>
            <p:nvPr/>
          </p:nvSpPr>
          <p:spPr bwMode="auto">
            <a:xfrm>
              <a:off x="4552" y="2755"/>
              <a:ext cx="1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6%</a:t>
              </a:r>
            </a:p>
          </p:txBody>
        </p:sp>
        <p:sp>
          <p:nvSpPr>
            <p:cNvPr id="211996" name="Rectangle 28"/>
            <p:cNvSpPr>
              <a:spLocks noChangeArrowheads="1"/>
            </p:cNvSpPr>
            <p:nvPr/>
          </p:nvSpPr>
          <p:spPr bwMode="auto">
            <a:xfrm>
              <a:off x="4275" y="2049"/>
              <a:ext cx="55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11997" name="Rectangle 29"/>
            <p:cNvSpPr>
              <a:spLocks noChangeArrowheads="1"/>
            </p:cNvSpPr>
            <p:nvPr/>
          </p:nvSpPr>
          <p:spPr bwMode="auto">
            <a:xfrm>
              <a:off x="4241" y="1589"/>
              <a:ext cx="50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211998" name="Rectangle 30"/>
            <p:cNvSpPr>
              <a:spLocks noChangeArrowheads="1"/>
            </p:cNvSpPr>
            <p:nvPr/>
          </p:nvSpPr>
          <p:spPr bwMode="auto">
            <a:xfrm>
              <a:off x="4063" y="1219"/>
              <a:ext cx="70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211999" name="Rectangle 31"/>
            <p:cNvSpPr>
              <a:spLocks noChangeArrowheads="1"/>
            </p:cNvSpPr>
            <p:nvPr/>
          </p:nvSpPr>
          <p:spPr bwMode="auto">
            <a:xfrm>
              <a:off x="1269" y="2797"/>
              <a:ext cx="38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212000" name="Rectangle 32"/>
            <p:cNvSpPr>
              <a:spLocks noChangeArrowheads="1"/>
            </p:cNvSpPr>
            <p:nvPr/>
          </p:nvSpPr>
          <p:spPr bwMode="auto">
            <a:xfrm>
              <a:off x="4153" y="3338"/>
              <a:ext cx="58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212001" name="Rectangle 33"/>
            <p:cNvSpPr>
              <a:spLocks noChangeArrowheads="1"/>
            </p:cNvSpPr>
            <p:nvPr/>
          </p:nvSpPr>
          <p:spPr bwMode="auto">
            <a:xfrm>
              <a:off x="4576" y="2969"/>
              <a:ext cx="12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212002" name="Rectangle 34"/>
            <p:cNvSpPr>
              <a:spLocks noChangeArrowheads="1"/>
            </p:cNvSpPr>
            <p:nvPr/>
          </p:nvSpPr>
          <p:spPr bwMode="auto">
            <a:xfrm>
              <a:off x="4252" y="2575"/>
              <a:ext cx="4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</p:grpSp>
      <p:sp>
        <p:nvSpPr>
          <p:cNvPr id="212003" name="Text Box 35"/>
          <p:cNvSpPr txBox="1">
            <a:spLocks noChangeArrowheads="1"/>
          </p:cNvSpPr>
          <p:nvPr/>
        </p:nvSpPr>
        <p:spPr bwMode="auto">
          <a:xfrm>
            <a:off x="8429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2004" name="Text Box 36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27A9-880A-429F-AF7B-23E35B954B31}" type="slidenum">
              <a:rPr lang="en-US"/>
              <a:pPr/>
              <a:t>58</a:t>
            </a:fld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827088" y="765175"/>
            <a:ext cx="3570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Mejores Chismes</a:t>
            </a:r>
          </a:p>
        </p:txBody>
      </p:sp>
      <p:grpSp>
        <p:nvGrpSpPr>
          <p:cNvPr id="142385" name="Group 49"/>
          <p:cNvGrpSpPr>
            <a:grpSpLocks/>
          </p:cNvGrpSpPr>
          <p:nvPr/>
        </p:nvGrpSpPr>
        <p:grpSpPr bwMode="auto">
          <a:xfrm>
            <a:off x="1258888" y="1916113"/>
            <a:ext cx="6862762" cy="4289425"/>
            <a:chOff x="899" y="1031"/>
            <a:chExt cx="4323" cy="2702"/>
          </a:xfrm>
        </p:grpSpPr>
        <p:sp>
          <p:nvSpPr>
            <p:cNvPr id="142347" name="Freeform 11"/>
            <p:cNvSpPr>
              <a:spLocks/>
            </p:cNvSpPr>
            <p:nvPr/>
          </p:nvSpPr>
          <p:spPr bwMode="auto">
            <a:xfrm>
              <a:off x="2989" y="1709"/>
              <a:ext cx="1169" cy="761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729" y="0"/>
                </a:cxn>
                <a:cxn ang="0">
                  <a:pos x="738" y="7"/>
                </a:cxn>
                <a:cxn ang="0">
                  <a:pos x="746" y="21"/>
                </a:cxn>
                <a:cxn ang="0">
                  <a:pos x="763" y="35"/>
                </a:cxn>
                <a:cxn ang="0">
                  <a:pos x="772" y="42"/>
                </a:cxn>
                <a:cxn ang="0">
                  <a:pos x="781" y="56"/>
                </a:cxn>
                <a:cxn ang="0">
                  <a:pos x="798" y="63"/>
                </a:cxn>
                <a:cxn ang="0">
                  <a:pos x="806" y="77"/>
                </a:cxn>
                <a:cxn ang="0">
                  <a:pos x="815" y="91"/>
                </a:cxn>
                <a:cxn ang="0">
                  <a:pos x="823" y="98"/>
                </a:cxn>
                <a:cxn ang="0">
                  <a:pos x="841" y="112"/>
                </a:cxn>
                <a:cxn ang="0">
                  <a:pos x="849" y="126"/>
                </a:cxn>
                <a:cxn ang="0">
                  <a:pos x="858" y="133"/>
                </a:cxn>
                <a:cxn ang="0">
                  <a:pos x="866" y="147"/>
                </a:cxn>
                <a:cxn ang="0">
                  <a:pos x="875" y="161"/>
                </a:cxn>
                <a:cxn ang="0">
                  <a:pos x="883" y="175"/>
                </a:cxn>
                <a:cxn ang="0">
                  <a:pos x="892" y="190"/>
                </a:cxn>
                <a:cxn ang="0">
                  <a:pos x="901" y="197"/>
                </a:cxn>
                <a:cxn ang="0">
                  <a:pos x="909" y="211"/>
                </a:cxn>
                <a:cxn ang="0">
                  <a:pos x="918" y="225"/>
                </a:cxn>
                <a:cxn ang="0">
                  <a:pos x="926" y="239"/>
                </a:cxn>
                <a:cxn ang="0">
                  <a:pos x="926" y="253"/>
                </a:cxn>
                <a:cxn ang="0">
                  <a:pos x="935" y="267"/>
                </a:cxn>
                <a:cxn ang="0">
                  <a:pos x="943" y="281"/>
                </a:cxn>
                <a:cxn ang="0">
                  <a:pos x="952" y="295"/>
                </a:cxn>
                <a:cxn ang="0">
                  <a:pos x="952" y="309"/>
                </a:cxn>
                <a:cxn ang="0">
                  <a:pos x="961" y="323"/>
                </a:cxn>
                <a:cxn ang="0">
                  <a:pos x="969" y="337"/>
                </a:cxn>
                <a:cxn ang="0">
                  <a:pos x="969" y="351"/>
                </a:cxn>
                <a:cxn ang="0">
                  <a:pos x="978" y="365"/>
                </a:cxn>
                <a:cxn ang="0">
                  <a:pos x="978" y="379"/>
                </a:cxn>
                <a:cxn ang="0">
                  <a:pos x="986" y="393"/>
                </a:cxn>
                <a:cxn ang="0">
                  <a:pos x="986" y="407"/>
                </a:cxn>
                <a:cxn ang="0">
                  <a:pos x="995" y="421"/>
                </a:cxn>
                <a:cxn ang="0">
                  <a:pos x="995" y="435"/>
                </a:cxn>
                <a:cxn ang="0">
                  <a:pos x="995" y="450"/>
                </a:cxn>
                <a:cxn ang="0">
                  <a:pos x="1003" y="464"/>
                </a:cxn>
                <a:cxn ang="0">
                  <a:pos x="1003" y="478"/>
                </a:cxn>
                <a:cxn ang="0">
                  <a:pos x="1003" y="492"/>
                </a:cxn>
                <a:cxn ang="0">
                  <a:pos x="1003" y="506"/>
                </a:cxn>
                <a:cxn ang="0">
                  <a:pos x="1012" y="520"/>
                </a:cxn>
                <a:cxn ang="0">
                  <a:pos x="1012" y="534"/>
                </a:cxn>
                <a:cxn ang="0">
                  <a:pos x="1012" y="548"/>
                </a:cxn>
                <a:cxn ang="0">
                  <a:pos x="1012" y="562"/>
                </a:cxn>
                <a:cxn ang="0">
                  <a:pos x="1012" y="576"/>
                </a:cxn>
                <a:cxn ang="0">
                  <a:pos x="0" y="576"/>
                </a:cxn>
              </a:cxnLst>
              <a:rect l="0" t="0" r="r" b="b"/>
              <a:pathLst>
                <a:path w="1012" h="576">
                  <a:moveTo>
                    <a:pt x="0" y="576"/>
                  </a:moveTo>
                  <a:lnTo>
                    <a:pt x="729" y="0"/>
                  </a:lnTo>
                  <a:lnTo>
                    <a:pt x="738" y="7"/>
                  </a:lnTo>
                  <a:lnTo>
                    <a:pt x="746" y="21"/>
                  </a:lnTo>
                  <a:lnTo>
                    <a:pt x="763" y="35"/>
                  </a:lnTo>
                  <a:lnTo>
                    <a:pt x="772" y="42"/>
                  </a:lnTo>
                  <a:lnTo>
                    <a:pt x="781" y="56"/>
                  </a:lnTo>
                  <a:lnTo>
                    <a:pt x="798" y="63"/>
                  </a:lnTo>
                  <a:lnTo>
                    <a:pt x="806" y="77"/>
                  </a:lnTo>
                  <a:lnTo>
                    <a:pt x="815" y="91"/>
                  </a:lnTo>
                  <a:lnTo>
                    <a:pt x="823" y="98"/>
                  </a:lnTo>
                  <a:lnTo>
                    <a:pt x="841" y="112"/>
                  </a:lnTo>
                  <a:lnTo>
                    <a:pt x="849" y="126"/>
                  </a:lnTo>
                  <a:lnTo>
                    <a:pt x="858" y="133"/>
                  </a:lnTo>
                  <a:lnTo>
                    <a:pt x="866" y="147"/>
                  </a:lnTo>
                  <a:lnTo>
                    <a:pt x="875" y="161"/>
                  </a:lnTo>
                  <a:lnTo>
                    <a:pt x="883" y="175"/>
                  </a:lnTo>
                  <a:lnTo>
                    <a:pt x="892" y="190"/>
                  </a:lnTo>
                  <a:lnTo>
                    <a:pt x="901" y="197"/>
                  </a:lnTo>
                  <a:lnTo>
                    <a:pt x="909" y="211"/>
                  </a:lnTo>
                  <a:lnTo>
                    <a:pt x="918" y="225"/>
                  </a:lnTo>
                  <a:lnTo>
                    <a:pt x="926" y="239"/>
                  </a:lnTo>
                  <a:lnTo>
                    <a:pt x="926" y="253"/>
                  </a:lnTo>
                  <a:lnTo>
                    <a:pt x="935" y="267"/>
                  </a:lnTo>
                  <a:lnTo>
                    <a:pt x="943" y="281"/>
                  </a:lnTo>
                  <a:lnTo>
                    <a:pt x="952" y="295"/>
                  </a:lnTo>
                  <a:lnTo>
                    <a:pt x="952" y="309"/>
                  </a:lnTo>
                  <a:lnTo>
                    <a:pt x="961" y="323"/>
                  </a:lnTo>
                  <a:lnTo>
                    <a:pt x="969" y="337"/>
                  </a:lnTo>
                  <a:lnTo>
                    <a:pt x="969" y="351"/>
                  </a:lnTo>
                  <a:lnTo>
                    <a:pt x="978" y="365"/>
                  </a:lnTo>
                  <a:lnTo>
                    <a:pt x="978" y="379"/>
                  </a:lnTo>
                  <a:lnTo>
                    <a:pt x="986" y="393"/>
                  </a:lnTo>
                  <a:lnTo>
                    <a:pt x="986" y="407"/>
                  </a:lnTo>
                  <a:lnTo>
                    <a:pt x="995" y="421"/>
                  </a:lnTo>
                  <a:lnTo>
                    <a:pt x="995" y="435"/>
                  </a:lnTo>
                  <a:lnTo>
                    <a:pt x="995" y="450"/>
                  </a:lnTo>
                  <a:lnTo>
                    <a:pt x="1003" y="464"/>
                  </a:lnTo>
                  <a:lnTo>
                    <a:pt x="1003" y="478"/>
                  </a:lnTo>
                  <a:lnTo>
                    <a:pt x="1003" y="492"/>
                  </a:lnTo>
                  <a:lnTo>
                    <a:pt x="1003" y="506"/>
                  </a:lnTo>
                  <a:lnTo>
                    <a:pt x="1012" y="520"/>
                  </a:lnTo>
                  <a:lnTo>
                    <a:pt x="1012" y="534"/>
                  </a:lnTo>
                  <a:lnTo>
                    <a:pt x="1012" y="548"/>
                  </a:lnTo>
                  <a:lnTo>
                    <a:pt x="1012" y="562"/>
                  </a:lnTo>
                  <a:lnTo>
                    <a:pt x="1012" y="576"/>
                  </a:lnTo>
                  <a:lnTo>
                    <a:pt x="0" y="57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rgbClr val="24476E">
                    <a:alpha val="64999"/>
                  </a:srgbClr>
                </a:gs>
              </a:gsLst>
              <a:lin ang="5400000" scaled="1"/>
            </a:gradFill>
            <a:ln w="14351">
              <a:solidFill>
                <a:srgbClr val="8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48" name="Freeform 12"/>
            <p:cNvSpPr>
              <a:spLocks/>
            </p:cNvSpPr>
            <p:nvPr/>
          </p:nvSpPr>
          <p:spPr bwMode="auto">
            <a:xfrm>
              <a:off x="2989" y="1709"/>
              <a:ext cx="1169" cy="761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729" y="0"/>
                </a:cxn>
                <a:cxn ang="0">
                  <a:pos x="738" y="7"/>
                </a:cxn>
                <a:cxn ang="0">
                  <a:pos x="746" y="21"/>
                </a:cxn>
                <a:cxn ang="0">
                  <a:pos x="763" y="35"/>
                </a:cxn>
                <a:cxn ang="0">
                  <a:pos x="772" y="42"/>
                </a:cxn>
                <a:cxn ang="0">
                  <a:pos x="781" y="56"/>
                </a:cxn>
                <a:cxn ang="0">
                  <a:pos x="798" y="63"/>
                </a:cxn>
                <a:cxn ang="0">
                  <a:pos x="806" y="77"/>
                </a:cxn>
                <a:cxn ang="0">
                  <a:pos x="815" y="91"/>
                </a:cxn>
                <a:cxn ang="0">
                  <a:pos x="823" y="98"/>
                </a:cxn>
                <a:cxn ang="0">
                  <a:pos x="841" y="112"/>
                </a:cxn>
                <a:cxn ang="0">
                  <a:pos x="849" y="126"/>
                </a:cxn>
                <a:cxn ang="0">
                  <a:pos x="858" y="133"/>
                </a:cxn>
                <a:cxn ang="0">
                  <a:pos x="866" y="147"/>
                </a:cxn>
                <a:cxn ang="0">
                  <a:pos x="875" y="161"/>
                </a:cxn>
                <a:cxn ang="0">
                  <a:pos x="883" y="175"/>
                </a:cxn>
                <a:cxn ang="0">
                  <a:pos x="892" y="190"/>
                </a:cxn>
                <a:cxn ang="0">
                  <a:pos x="901" y="197"/>
                </a:cxn>
                <a:cxn ang="0">
                  <a:pos x="909" y="211"/>
                </a:cxn>
                <a:cxn ang="0">
                  <a:pos x="918" y="225"/>
                </a:cxn>
                <a:cxn ang="0">
                  <a:pos x="926" y="239"/>
                </a:cxn>
                <a:cxn ang="0">
                  <a:pos x="926" y="253"/>
                </a:cxn>
                <a:cxn ang="0">
                  <a:pos x="935" y="267"/>
                </a:cxn>
                <a:cxn ang="0">
                  <a:pos x="943" y="281"/>
                </a:cxn>
                <a:cxn ang="0">
                  <a:pos x="952" y="295"/>
                </a:cxn>
                <a:cxn ang="0">
                  <a:pos x="952" y="309"/>
                </a:cxn>
                <a:cxn ang="0">
                  <a:pos x="961" y="323"/>
                </a:cxn>
                <a:cxn ang="0">
                  <a:pos x="969" y="337"/>
                </a:cxn>
                <a:cxn ang="0">
                  <a:pos x="969" y="351"/>
                </a:cxn>
                <a:cxn ang="0">
                  <a:pos x="978" y="365"/>
                </a:cxn>
                <a:cxn ang="0">
                  <a:pos x="978" y="379"/>
                </a:cxn>
                <a:cxn ang="0">
                  <a:pos x="986" y="393"/>
                </a:cxn>
                <a:cxn ang="0">
                  <a:pos x="986" y="407"/>
                </a:cxn>
                <a:cxn ang="0">
                  <a:pos x="995" y="421"/>
                </a:cxn>
                <a:cxn ang="0">
                  <a:pos x="995" y="435"/>
                </a:cxn>
                <a:cxn ang="0">
                  <a:pos x="995" y="450"/>
                </a:cxn>
                <a:cxn ang="0">
                  <a:pos x="1003" y="464"/>
                </a:cxn>
                <a:cxn ang="0">
                  <a:pos x="1003" y="478"/>
                </a:cxn>
                <a:cxn ang="0">
                  <a:pos x="1003" y="492"/>
                </a:cxn>
                <a:cxn ang="0">
                  <a:pos x="1003" y="506"/>
                </a:cxn>
                <a:cxn ang="0">
                  <a:pos x="1012" y="520"/>
                </a:cxn>
                <a:cxn ang="0">
                  <a:pos x="1012" y="534"/>
                </a:cxn>
                <a:cxn ang="0">
                  <a:pos x="1012" y="548"/>
                </a:cxn>
                <a:cxn ang="0">
                  <a:pos x="1012" y="562"/>
                </a:cxn>
                <a:cxn ang="0">
                  <a:pos x="1012" y="576"/>
                </a:cxn>
                <a:cxn ang="0">
                  <a:pos x="0" y="576"/>
                </a:cxn>
              </a:cxnLst>
              <a:rect l="0" t="0" r="r" b="b"/>
              <a:pathLst>
                <a:path w="1012" h="576">
                  <a:moveTo>
                    <a:pt x="0" y="576"/>
                  </a:moveTo>
                  <a:lnTo>
                    <a:pt x="729" y="0"/>
                  </a:lnTo>
                  <a:lnTo>
                    <a:pt x="738" y="7"/>
                  </a:lnTo>
                  <a:lnTo>
                    <a:pt x="746" y="21"/>
                  </a:lnTo>
                  <a:lnTo>
                    <a:pt x="763" y="35"/>
                  </a:lnTo>
                  <a:lnTo>
                    <a:pt x="772" y="42"/>
                  </a:lnTo>
                  <a:lnTo>
                    <a:pt x="781" y="56"/>
                  </a:lnTo>
                  <a:lnTo>
                    <a:pt x="798" y="63"/>
                  </a:lnTo>
                  <a:lnTo>
                    <a:pt x="806" y="77"/>
                  </a:lnTo>
                  <a:lnTo>
                    <a:pt x="815" y="91"/>
                  </a:lnTo>
                  <a:lnTo>
                    <a:pt x="823" y="98"/>
                  </a:lnTo>
                  <a:lnTo>
                    <a:pt x="841" y="112"/>
                  </a:lnTo>
                  <a:lnTo>
                    <a:pt x="849" y="126"/>
                  </a:lnTo>
                  <a:lnTo>
                    <a:pt x="858" y="133"/>
                  </a:lnTo>
                  <a:lnTo>
                    <a:pt x="866" y="147"/>
                  </a:lnTo>
                  <a:lnTo>
                    <a:pt x="875" y="161"/>
                  </a:lnTo>
                  <a:lnTo>
                    <a:pt x="883" y="175"/>
                  </a:lnTo>
                  <a:lnTo>
                    <a:pt x="892" y="190"/>
                  </a:lnTo>
                  <a:lnTo>
                    <a:pt x="901" y="197"/>
                  </a:lnTo>
                  <a:lnTo>
                    <a:pt x="909" y="211"/>
                  </a:lnTo>
                  <a:lnTo>
                    <a:pt x="918" y="225"/>
                  </a:lnTo>
                  <a:lnTo>
                    <a:pt x="926" y="239"/>
                  </a:lnTo>
                  <a:lnTo>
                    <a:pt x="926" y="253"/>
                  </a:lnTo>
                  <a:lnTo>
                    <a:pt x="935" y="267"/>
                  </a:lnTo>
                  <a:lnTo>
                    <a:pt x="943" y="281"/>
                  </a:lnTo>
                  <a:lnTo>
                    <a:pt x="952" y="295"/>
                  </a:lnTo>
                  <a:lnTo>
                    <a:pt x="952" y="309"/>
                  </a:lnTo>
                  <a:lnTo>
                    <a:pt x="961" y="323"/>
                  </a:lnTo>
                  <a:lnTo>
                    <a:pt x="969" y="337"/>
                  </a:lnTo>
                  <a:lnTo>
                    <a:pt x="969" y="351"/>
                  </a:lnTo>
                  <a:lnTo>
                    <a:pt x="978" y="365"/>
                  </a:lnTo>
                  <a:lnTo>
                    <a:pt x="978" y="379"/>
                  </a:lnTo>
                  <a:lnTo>
                    <a:pt x="986" y="393"/>
                  </a:lnTo>
                  <a:lnTo>
                    <a:pt x="986" y="407"/>
                  </a:lnTo>
                  <a:lnTo>
                    <a:pt x="995" y="421"/>
                  </a:lnTo>
                  <a:lnTo>
                    <a:pt x="995" y="435"/>
                  </a:lnTo>
                  <a:lnTo>
                    <a:pt x="995" y="450"/>
                  </a:lnTo>
                  <a:lnTo>
                    <a:pt x="1003" y="464"/>
                  </a:lnTo>
                  <a:lnTo>
                    <a:pt x="1003" y="478"/>
                  </a:lnTo>
                  <a:lnTo>
                    <a:pt x="1003" y="492"/>
                  </a:lnTo>
                  <a:lnTo>
                    <a:pt x="1003" y="506"/>
                  </a:lnTo>
                  <a:lnTo>
                    <a:pt x="1012" y="520"/>
                  </a:lnTo>
                  <a:lnTo>
                    <a:pt x="1012" y="534"/>
                  </a:lnTo>
                  <a:lnTo>
                    <a:pt x="1012" y="548"/>
                  </a:lnTo>
                  <a:lnTo>
                    <a:pt x="1012" y="562"/>
                  </a:lnTo>
                  <a:lnTo>
                    <a:pt x="1012" y="576"/>
                  </a:lnTo>
                  <a:lnTo>
                    <a:pt x="0" y="5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49" name="Freeform 13"/>
            <p:cNvSpPr>
              <a:spLocks/>
            </p:cNvSpPr>
            <p:nvPr/>
          </p:nvSpPr>
          <p:spPr bwMode="auto">
            <a:xfrm>
              <a:off x="2989" y="1448"/>
              <a:ext cx="842" cy="1022"/>
            </a:xfrm>
            <a:custGeom>
              <a:avLst/>
              <a:gdLst/>
              <a:ahLst/>
              <a:cxnLst>
                <a:cxn ang="0">
                  <a:pos x="729" y="197"/>
                </a:cxn>
                <a:cxn ang="0">
                  <a:pos x="712" y="183"/>
                </a:cxn>
                <a:cxn ang="0">
                  <a:pos x="703" y="176"/>
                </a:cxn>
                <a:cxn ang="0">
                  <a:pos x="686" y="169"/>
                </a:cxn>
                <a:cxn ang="0">
                  <a:pos x="678" y="155"/>
                </a:cxn>
                <a:cxn ang="0">
                  <a:pos x="661" y="148"/>
                </a:cxn>
                <a:cxn ang="0">
                  <a:pos x="652" y="141"/>
                </a:cxn>
                <a:cxn ang="0">
                  <a:pos x="635" y="127"/>
                </a:cxn>
                <a:cxn ang="0">
                  <a:pos x="618" y="119"/>
                </a:cxn>
                <a:cxn ang="0">
                  <a:pos x="609" y="112"/>
                </a:cxn>
                <a:cxn ang="0">
                  <a:pos x="592" y="98"/>
                </a:cxn>
                <a:cxn ang="0">
                  <a:pos x="575" y="91"/>
                </a:cxn>
                <a:cxn ang="0">
                  <a:pos x="566" y="84"/>
                </a:cxn>
                <a:cxn ang="0">
                  <a:pos x="549" y="77"/>
                </a:cxn>
                <a:cxn ang="0">
                  <a:pos x="532" y="70"/>
                </a:cxn>
                <a:cxn ang="0">
                  <a:pos x="515" y="63"/>
                </a:cxn>
                <a:cxn ang="0">
                  <a:pos x="506" y="56"/>
                </a:cxn>
                <a:cxn ang="0">
                  <a:pos x="489" y="49"/>
                </a:cxn>
                <a:cxn ang="0">
                  <a:pos x="472" y="42"/>
                </a:cxn>
                <a:cxn ang="0">
                  <a:pos x="455" y="35"/>
                </a:cxn>
                <a:cxn ang="0">
                  <a:pos x="438" y="28"/>
                </a:cxn>
                <a:cxn ang="0">
                  <a:pos x="429" y="21"/>
                </a:cxn>
                <a:cxn ang="0">
                  <a:pos x="412" y="14"/>
                </a:cxn>
                <a:cxn ang="0">
                  <a:pos x="395" y="7"/>
                </a:cxn>
                <a:cxn ang="0">
                  <a:pos x="378" y="0"/>
                </a:cxn>
                <a:cxn ang="0">
                  <a:pos x="361" y="0"/>
                </a:cxn>
                <a:cxn ang="0">
                  <a:pos x="0" y="773"/>
                </a:cxn>
                <a:cxn ang="0">
                  <a:pos x="729" y="197"/>
                </a:cxn>
              </a:cxnLst>
              <a:rect l="0" t="0" r="r" b="b"/>
              <a:pathLst>
                <a:path w="729" h="773">
                  <a:moveTo>
                    <a:pt x="729" y="197"/>
                  </a:moveTo>
                  <a:lnTo>
                    <a:pt x="712" y="183"/>
                  </a:lnTo>
                  <a:lnTo>
                    <a:pt x="703" y="176"/>
                  </a:lnTo>
                  <a:lnTo>
                    <a:pt x="686" y="169"/>
                  </a:lnTo>
                  <a:lnTo>
                    <a:pt x="678" y="155"/>
                  </a:lnTo>
                  <a:lnTo>
                    <a:pt x="661" y="148"/>
                  </a:lnTo>
                  <a:lnTo>
                    <a:pt x="652" y="141"/>
                  </a:lnTo>
                  <a:lnTo>
                    <a:pt x="635" y="127"/>
                  </a:lnTo>
                  <a:lnTo>
                    <a:pt x="618" y="119"/>
                  </a:lnTo>
                  <a:lnTo>
                    <a:pt x="609" y="112"/>
                  </a:lnTo>
                  <a:lnTo>
                    <a:pt x="592" y="98"/>
                  </a:lnTo>
                  <a:lnTo>
                    <a:pt x="575" y="91"/>
                  </a:lnTo>
                  <a:lnTo>
                    <a:pt x="566" y="84"/>
                  </a:lnTo>
                  <a:lnTo>
                    <a:pt x="549" y="77"/>
                  </a:lnTo>
                  <a:lnTo>
                    <a:pt x="532" y="70"/>
                  </a:lnTo>
                  <a:lnTo>
                    <a:pt x="515" y="63"/>
                  </a:lnTo>
                  <a:lnTo>
                    <a:pt x="506" y="56"/>
                  </a:lnTo>
                  <a:lnTo>
                    <a:pt x="489" y="49"/>
                  </a:lnTo>
                  <a:lnTo>
                    <a:pt x="472" y="42"/>
                  </a:lnTo>
                  <a:lnTo>
                    <a:pt x="455" y="35"/>
                  </a:lnTo>
                  <a:lnTo>
                    <a:pt x="438" y="28"/>
                  </a:lnTo>
                  <a:lnTo>
                    <a:pt x="429" y="21"/>
                  </a:lnTo>
                  <a:lnTo>
                    <a:pt x="412" y="14"/>
                  </a:lnTo>
                  <a:lnTo>
                    <a:pt x="395" y="7"/>
                  </a:lnTo>
                  <a:lnTo>
                    <a:pt x="378" y="0"/>
                  </a:lnTo>
                  <a:lnTo>
                    <a:pt x="361" y="0"/>
                  </a:lnTo>
                  <a:lnTo>
                    <a:pt x="0" y="773"/>
                  </a:lnTo>
                  <a:lnTo>
                    <a:pt x="729" y="19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54118"/>
                    <a:invGamma/>
                  </a:schemeClr>
                </a:gs>
              </a:gsLst>
              <a:lin ang="2700000" scaled="1"/>
            </a:gradFill>
            <a:ln w="14351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0" name="Freeform 14"/>
            <p:cNvSpPr>
              <a:spLocks/>
            </p:cNvSpPr>
            <p:nvPr/>
          </p:nvSpPr>
          <p:spPr bwMode="auto">
            <a:xfrm>
              <a:off x="2989" y="1448"/>
              <a:ext cx="842" cy="1022"/>
            </a:xfrm>
            <a:custGeom>
              <a:avLst/>
              <a:gdLst/>
              <a:ahLst/>
              <a:cxnLst>
                <a:cxn ang="0">
                  <a:pos x="0" y="773"/>
                </a:cxn>
                <a:cxn ang="0">
                  <a:pos x="361" y="0"/>
                </a:cxn>
                <a:cxn ang="0">
                  <a:pos x="378" y="0"/>
                </a:cxn>
                <a:cxn ang="0">
                  <a:pos x="395" y="7"/>
                </a:cxn>
                <a:cxn ang="0">
                  <a:pos x="412" y="14"/>
                </a:cxn>
                <a:cxn ang="0">
                  <a:pos x="429" y="21"/>
                </a:cxn>
                <a:cxn ang="0">
                  <a:pos x="438" y="28"/>
                </a:cxn>
                <a:cxn ang="0">
                  <a:pos x="455" y="35"/>
                </a:cxn>
                <a:cxn ang="0">
                  <a:pos x="472" y="42"/>
                </a:cxn>
                <a:cxn ang="0">
                  <a:pos x="489" y="49"/>
                </a:cxn>
                <a:cxn ang="0">
                  <a:pos x="506" y="56"/>
                </a:cxn>
                <a:cxn ang="0">
                  <a:pos x="515" y="63"/>
                </a:cxn>
                <a:cxn ang="0">
                  <a:pos x="532" y="70"/>
                </a:cxn>
                <a:cxn ang="0">
                  <a:pos x="549" y="77"/>
                </a:cxn>
                <a:cxn ang="0">
                  <a:pos x="566" y="84"/>
                </a:cxn>
                <a:cxn ang="0">
                  <a:pos x="575" y="91"/>
                </a:cxn>
                <a:cxn ang="0">
                  <a:pos x="592" y="98"/>
                </a:cxn>
                <a:cxn ang="0">
                  <a:pos x="609" y="112"/>
                </a:cxn>
                <a:cxn ang="0">
                  <a:pos x="618" y="119"/>
                </a:cxn>
                <a:cxn ang="0">
                  <a:pos x="635" y="127"/>
                </a:cxn>
                <a:cxn ang="0">
                  <a:pos x="652" y="141"/>
                </a:cxn>
                <a:cxn ang="0">
                  <a:pos x="661" y="148"/>
                </a:cxn>
                <a:cxn ang="0">
                  <a:pos x="678" y="155"/>
                </a:cxn>
                <a:cxn ang="0">
                  <a:pos x="686" y="169"/>
                </a:cxn>
                <a:cxn ang="0">
                  <a:pos x="703" y="176"/>
                </a:cxn>
                <a:cxn ang="0">
                  <a:pos x="712" y="183"/>
                </a:cxn>
                <a:cxn ang="0">
                  <a:pos x="729" y="197"/>
                </a:cxn>
                <a:cxn ang="0">
                  <a:pos x="0" y="773"/>
                </a:cxn>
              </a:cxnLst>
              <a:rect l="0" t="0" r="r" b="b"/>
              <a:pathLst>
                <a:path w="729" h="773">
                  <a:moveTo>
                    <a:pt x="0" y="773"/>
                  </a:moveTo>
                  <a:lnTo>
                    <a:pt x="361" y="0"/>
                  </a:lnTo>
                  <a:lnTo>
                    <a:pt x="378" y="0"/>
                  </a:lnTo>
                  <a:lnTo>
                    <a:pt x="395" y="7"/>
                  </a:lnTo>
                  <a:lnTo>
                    <a:pt x="412" y="14"/>
                  </a:lnTo>
                  <a:lnTo>
                    <a:pt x="429" y="21"/>
                  </a:lnTo>
                  <a:lnTo>
                    <a:pt x="438" y="28"/>
                  </a:lnTo>
                  <a:lnTo>
                    <a:pt x="455" y="35"/>
                  </a:lnTo>
                  <a:lnTo>
                    <a:pt x="472" y="42"/>
                  </a:lnTo>
                  <a:lnTo>
                    <a:pt x="489" y="49"/>
                  </a:lnTo>
                  <a:lnTo>
                    <a:pt x="506" y="56"/>
                  </a:lnTo>
                  <a:lnTo>
                    <a:pt x="515" y="63"/>
                  </a:lnTo>
                  <a:lnTo>
                    <a:pt x="532" y="70"/>
                  </a:lnTo>
                  <a:lnTo>
                    <a:pt x="549" y="77"/>
                  </a:lnTo>
                  <a:lnTo>
                    <a:pt x="566" y="84"/>
                  </a:lnTo>
                  <a:lnTo>
                    <a:pt x="575" y="91"/>
                  </a:lnTo>
                  <a:lnTo>
                    <a:pt x="592" y="98"/>
                  </a:lnTo>
                  <a:lnTo>
                    <a:pt x="609" y="112"/>
                  </a:lnTo>
                  <a:lnTo>
                    <a:pt x="618" y="119"/>
                  </a:lnTo>
                  <a:lnTo>
                    <a:pt x="635" y="127"/>
                  </a:lnTo>
                  <a:lnTo>
                    <a:pt x="652" y="141"/>
                  </a:lnTo>
                  <a:lnTo>
                    <a:pt x="661" y="148"/>
                  </a:lnTo>
                  <a:lnTo>
                    <a:pt x="678" y="155"/>
                  </a:lnTo>
                  <a:lnTo>
                    <a:pt x="686" y="169"/>
                  </a:lnTo>
                  <a:lnTo>
                    <a:pt x="703" y="176"/>
                  </a:lnTo>
                  <a:lnTo>
                    <a:pt x="712" y="183"/>
                  </a:lnTo>
                  <a:lnTo>
                    <a:pt x="729" y="197"/>
                  </a:lnTo>
                  <a:lnTo>
                    <a:pt x="0" y="77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1" name="Freeform 15"/>
            <p:cNvSpPr>
              <a:spLocks/>
            </p:cNvSpPr>
            <p:nvPr/>
          </p:nvSpPr>
          <p:spPr bwMode="auto">
            <a:xfrm>
              <a:off x="2365" y="1374"/>
              <a:ext cx="1041" cy="1096"/>
            </a:xfrm>
            <a:custGeom>
              <a:avLst/>
              <a:gdLst/>
              <a:ahLst/>
              <a:cxnLst>
                <a:cxn ang="0">
                  <a:pos x="540" y="829"/>
                </a:cxn>
                <a:cxn ang="0">
                  <a:pos x="0" y="126"/>
                </a:cxn>
                <a:cxn ang="0">
                  <a:pos x="18" y="119"/>
                </a:cxn>
                <a:cxn ang="0">
                  <a:pos x="26" y="112"/>
                </a:cxn>
                <a:cxn ang="0">
                  <a:pos x="43" y="105"/>
                </a:cxn>
                <a:cxn ang="0">
                  <a:pos x="60" y="98"/>
                </a:cxn>
                <a:cxn ang="0">
                  <a:pos x="78" y="91"/>
                </a:cxn>
                <a:cxn ang="0">
                  <a:pos x="95" y="84"/>
                </a:cxn>
                <a:cxn ang="0">
                  <a:pos x="103" y="77"/>
                </a:cxn>
                <a:cxn ang="0">
                  <a:pos x="120" y="70"/>
                </a:cxn>
                <a:cxn ang="0">
                  <a:pos x="138" y="63"/>
                </a:cxn>
                <a:cxn ang="0">
                  <a:pos x="155" y="56"/>
                </a:cxn>
                <a:cxn ang="0">
                  <a:pos x="172" y="56"/>
                </a:cxn>
                <a:cxn ang="0">
                  <a:pos x="189" y="49"/>
                </a:cxn>
                <a:cxn ang="0">
                  <a:pos x="206" y="42"/>
                </a:cxn>
                <a:cxn ang="0">
                  <a:pos x="223" y="42"/>
                </a:cxn>
                <a:cxn ang="0">
                  <a:pos x="240" y="35"/>
                </a:cxn>
                <a:cxn ang="0">
                  <a:pos x="258" y="28"/>
                </a:cxn>
                <a:cxn ang="0">
                  <a:pos x="275" y="28"/>
                </a:cxn>
                <a:cxn ang="0">
                  <a:pos x="292" y="21"/>
                </a:cxn>
                <a:cxn ang="0">
                  <a:pos x="309" y="21"/>
                </a:cxn>
                <a:cxn ang="0">
                  <a:pos x="326" y="14"/>
                </a:cxn>
                <a:cxn ang="0">
                  <a:pos x="343" y="14"/>
                </a:cxn>
                <a:cxn ang="0">
                  <a:pos x="360" y="14"/>
                </a:cxn>
                <a:cxn ang="0">
                  <a:pos x="378" y="7"/>
                </a:cxn>
                <a:cxn ang="0">
                  <a:pos x="395" y="7"/>
                </a:cxn>
                <a:cxn ang="0">
                  <a:pos x="412" y="7"/>
                </a:cxn>
                <a:cxn ang="0">
                  <a:pos x="429" y="0"/>
                </a:cxn>
                <a:cxn ang="0">
                  <a:pos x="446" y="0"/>
                </a:cxn>
                <a:cxn ang="0">
                  <a:pos x="463" y="0"/>
                </a:cxn>
                <a:cxn ang="0">
                  <a:pos x="480" y="0"/>
                </a:cxn>
                <a:cxn ang="0">
                  <a:pos x="498" y="0"/>
                </a:cxn>
                <a:cxn ang="0">
                  <a:pos x="515" y="0"/>
                </a:cxn>
                <a:cxn ang="0">
                  <a:pos x="540" y="0"/>
                </a:cxn>
                <a:cxn ang="0">
                  <a:pos x="558" y="0"/>
                </a:cxn>
                <a:cxn ang="0">
                  <a:pos x="575" y="0"/>
                </a:cxn>
                <a:cxn ang="0">
                  <a:pos x="592" y="0"/>
                </a:cxn>
                <a:cxn ang="0">
                  <a:pos x="609" y="0"/>
                </a:cxn>
                <a:cxn ang="0">
                  <a:pos x="626" y="0"/>
                </a:cxn>
                <a:cxn ang="0">
                  <a:pos x="643" y="0"/>
                </a:cxn>
                <a:cxn ang="0">
                  <a:pos x="660" y="7"/>
                </a:cxn>
                <a:cxn ang="0">
                  <a:pos x="678" y="7"/>
                </a:cxn>
                <a:cxn ang="0">
                  <a:pos x="695" y="7"/>
                </a:cxn>
                <a:cxn ang="0">
                  <a:pos x="712" y="14"/>
                </a:cxn>
                <a:cxn ang="0">
                  <a:pos x="729" y="14"/>
                </a:cxn>
                <a:cxn ang="0">
                  <a:pos x="746" y="14"/>
                </a:cxn>
                <a:cxn ang="0">
                  <a:pos x="763" y="21"/>
                </a:cxn>
                <a:cxn ang="0">
                  <a:pos x="780" y="21"/>
                </a:cxn>
                <a:cxn ang="0">
                  <a:pos x="798" y="28"/>
                </a:cxn>
                <a:cxn ang="0">
                  <a:pos x="815" y="28"/>
                </a:cxn>
                <a:cxn ang="0">
                  <a:pos x="832" y="35"/>
                </a:cxn>
                <a:cxn ang="0">
                  <a:pos x="849" y="42"/>
                </a:cxn>
                <a:cxn ang="0">
                  <a:pos x="866" y="42"/>
                </a:cxn>
                <a:cxn ang="0">
                  <a:pos x="883" y="49"/>
                </a:cxn>
                <a:cxn ang="0">
                  <a:pos x="901" y="56"/>
                </a:cxn>
                <a:cxn ang="0">
                  <a:pos x="540" y="829"/>
                </a:cxn>
              </a:cxnLst>
              <a:rect l="0" t="0" r="r" b="b"/>
              <a:pathLst>
                <a:path w="901" h="829">
                  <a:moveTo>
                    <a:pt x="540" y="829"/>
                  </a:moveTo>
                  <a:lnTo>
                    <a:pt x="0" y="126"/>
                  </a:lnTo>
                  <a:lnTo>
                    <a:pt x="18" y="119"/>
                  </a:lnTo>
                  <a:lnTo>
                    <a:pt x="26" y="112"/>
                  </a:lnTo>
                  <a:lnTo>
                    <a:pt x="43" y="105"/>
                  </a:lnTo>
                  <a:lnTo>
                    <a:pt x="60" y="98"/>
                  </a:lnTo>
                  <a:lnTo>
                    <a:pt x="78" y="91"/>
                  </a:lnTo>
                  <a:lnTo>
                    <a:pt x="95" y="84"/>
                  </a:lnTo>
                  <a:lnTo>
                    <a:pt x="103" y="77"/>
                  </a:lnTo>
                  <a:lnTo>
                    <a:pt x="120" y="70"/>
                  </a:lnTo>
                  <a:lnTo>
                    <a:pt x="138" y="63"/>
                  </a:lnTo>
                  <a:lnTo>
                    <a:pt x="155" y="56"/>
                  </a:lnTo>
                  <a:lnTo>
                    <a:pt x="172" y="56"/>
                  </a:lnTo>
                  <a:lnTo>
                    <a:pt x="189" y="49"/>
                  </a:lnTo>
                  <a:lnTo>
                    <a:pt x="206" y="42"/>
                  </a:lnTo>
                  <a:lnTo>
                    <a:pt x="223" y="42"/>
                  </a:lnTo>
                  <a:lnTo>
                    <a:pt x="240" y="35"/>
                  </a:lnTo>
                  <a:lnTo>
                    <a:pt x="258" y="28"/>
                  </a:lnTo>
                  <a:lnTo>
                    <a:pt x="275" y="28"/>
                  </a:lnTo>
                  <a:lnTo>
                    <a:pt x="292" y="21"/>
                  </a:lnTo>
                  <a:lnTo>
                    <a:pt x="309" y="21"/>
                  </a:lnTo>
                  <a:lnTo>
                    <a:pt x="326" y="14"/>
                  </a:lnTo>
                  <a:lnTo>
                    <a:pt x="343" y="14"/>
                  </a:lnTo>
                  <a:lnTo>
                    <a:pt x="360" y="14"/>
                  </a:lnTo>
                  <a:lnTo>
                    <a:pt x="378" y="7"/>
                  </a:lnTo>
                  <a:lnTo>
                    <a:pt x="395" y="7"/>
                  </a:lnTo>
                  <a:lnTo>
                    <a:pt x="412" y="7"/>
                  </a:lnTo>
                  <a:lnTo>
                    <a:pt x="429" y="0"/>
                  </a:lnTo>
                  <a:lnTo>
                    <a:pt x="446" y="0"/>
                  </a:lnTo>
                  <a:lnTo>
                    <a:pt x="463" y="0"/>
                  </a:lnTo>
                  <a:lnTo>
                    <a:pt x="480" y="0"/>
                  </a:lnTo>
                  <a:lnTo>
                    <a:pt x="498" y="0"/>
                  </a:lnTo>
                  <a:lnTo>
                    <a:pt x="515" y="0"/>
                  </a:lnTo>
                  <a:lnTo>
                    <a:pt x="540" y="0"/>
                  </a:lnTo>
                  <a:lnTo>
                    <a:pt x="558" y="0"/>
                  </a:lnTo>
                  <a:lnTo>
                    <a:pt x="575" y="0"/>
                  </a:lnTo>
                  <a:lnTo>
                    <a:pt x="592" y="0"/>
                  </a:lnTo>
                  <a:lnTo>
                    <a:pt x="609" y="0"/>
                  </a:lnTo>
                  <a:lnTo>
                    <a:pt x="626" y="0"/>
                  </a:lnTo>
                  <a:lnTo>
                    <a:pt x="643" y="0"/>
                  </a:lnTo>
                  <a:lnTo>
                    <a:pt x="660" y="7"/>
                  </a:lnTo>
                  <a:lnTo>
                    <a:pt x="678" y="7"/>
                  </a:lnTo>
                  <a:lnTo>
                    <a:pt x="695" y="7"/>
                  </a:lnTo>
                  <a:lnTo>
                    <a:pt x="712" y="14"/>
                  </a:lnTo>
                  <a:lnTo>
                    <a:pt x="729" y="14"/>
                  </a:lnTo>
                  <a:lnTo>
                    <a:pt x="746" y="14"/>
                  </a:lnTo>
                  <a:lnTo>
                    <a:pt x="763" y="21"/>
                  </a:lnTo>
                  <a:lnTo>
                    <a:pt x="780" y="21"/>
                  </a:lnTo>
                  <a:lnTo>
                    <a:pt x="798" y="28"/>
                  </a:lnTo>
                  <a:lnTo>
                    <a:pt x="815" y="28"/>
                  </a:lnTo>
                  <a:lnTo>
                    <a:pt x="832" y="35"/>
                  </a:lnTo>
                  <a:lnTo>
                    <a:pt x="849" y="42"/>
                  </a:lnTo>
                  <a:lnTo>
                    <a:pt x="866" y="42"/>
                  </a:lnTo>
                  <a:lnTo>
                    <a:pt x="883" y="49"/>
                  </a:lnTo>
                  <a:lnTo>
                    <a:pt x="901" y="56"/>
                  </a:lnTo>
                  <a:lnTo>
                    <a:pt x="540" y="829"/>
                  </a:lnTo>
                  <a:close/>
                </a:path>
              </a:pathLst>
            </a:custGeom>
            <a:pattFill prst="narVert">
              <a:fgClr>
                <a:srgbClr val="006699"/>
              </a:fgClr>
              <a:bgClr>
                <a:schemeClr val="bg1"/>
              </a:bgClr>
            </a:pattFill>
            <a:ln w="14351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2" name="Freeform 16"/>
            <p:cNvSpPr>
              <a:spLocks/>
            </p:cNvSpPr>
            <p:nvPr/>
          </p:nvSpPr>
          <p:spPr bwMode="auto">
            <a:xfrm>
              <a:off x="2365" y="1374"/>
              <a:ext cx="1041" cy="1096"/>
            </a:xfrm>
            <a:custGeom>
              <a:avLst/>
              <a:gdLst/>
              <a:ahLst/>
              <a:cxnLst>
                <a:cxn ang="0">
                  <a:pos x="540" y="829"/>
                </a:cxn>
                <a:cxn ang="0">
                  <a:pos x="0" y="126"/>
                </a:cxn>
                <a:cxn ang="0">
                  <a:pos x="18" y="119"/>
                </a:cxn>
                <a:cxn ang="0">
                  <a:pos x="26" y="112"/>
                </a:cxn>
                <a:cxn ang="0">
                  <a:pos x="43" y="105"/>
                </a:cxn>
                <a:cxn ang="0">
                  <a:pos x="60" y="98"/>
                </a:cxn>
                <a:cxn ang="0">
                  <a:pos x="78" y="91"/>
                </a:cxn>
                <a:cxn ang="0">
                  <a:pos x="95" y="84"/>
                </a:cxn>
                <a:cxn ang="0">
                  <a:pos x="103" y="77"/>
                </a:cxn>
                <a:cxn ang="0">
                  <a:pos x="120" y="70"/>
                </a:cxn>
                <a:cxn ang="0">
                  <a:pos x="138" y="63"/>
                </a:cxn>
                <a:cxn ang="0">
                  <a:pos x="155" y="56"/>
                </a:cxn>
                <a:cxn ang="0">
                  <a:pos x="172" y="56"/>
                </a:cxn>
                <a:cxn ang="0">
                  <a:pos x="189" y="49"/>
                </a:cxn>
                <a:cxn ang="0">
                  <a:pos x="206" y="42"/>
                </a:cxn>
                <a:cxn ang="0">
                  <a:pos x="223" y="42"/>
                </a:cxn>
                <a:cxn ang="0">
                  <a:pos x="240" y="35"/>
                </a:cxn>
                <a:cxn ang="0">
                  <a:pos x="258" y="28"/>
                </a:cxn>
                <a:cxn ang="0">
                  <a:pos x="275" y="28"/>
                </a:cxn>
                <a:cxn ang="0">
                  <a:pos x="292" y="21"/>
                </a:cxn>
                <a:cxn ang="0">
                  <a:pos x="309" y="21"/>
                </a:cxn>
                <a:cxn ang="0">
                  <a:pos x="326" y="14"/>
                </a:cxn>
                <a:cxn ang="0">
                  <a:pos x="343" y="14"/>
                </a:cxn>
                <a:cxn ang="0">
                  <a:pos x="360" y="14"/>
                </a:cxn>
                <a:cxn ang="0">
                  <a:pos x="378" y="7"/>
                </a:cxn>
                <a:cxn ang="0">
                  <a:pos x="395" y="7"/>
                </a:cxn>
                <a:cxn ang="0">
                  <a:pos x="412" y="7"/>
                </a:cxn>
                <a:cxn ang="0">
                  <a:pos x="429" y="0"/>
                </a:cxn>
                <a:cxn ang="0">
                  <a:pos x="446" y="0"/>
                </a:cxn>
                <a:cxn ang="0">
                  <a:pos x="463" y="0"/>
                </a:cxn>
                <a:cxn ang="0">
                  <a:pos x="480" y="0"/>
                </a:cxn>
                <a:cxn ang="0">
                  <a:pos x="498" y="0"/>
                </a:cxn>
                <a:cxn ang="0">
                  <a:pos x="515" y="0"/>
                </a:cxn>
                <a:cxn ang="0">
                  <a:pos x="540" y="0"/>
                </a:cxn>
                <a:cxn ang="0">
                  <a:pos x="558" y="0"/>
                </a:cxn>
                <a:cxn ang="0">
                  <a:pos x="575" y="0"/>
                </a:cxn>
                <a:cxn ang="0">
                  <a:pos x="592" y="0"/>
                </a:cxn>
                <a:cxn ang="0">
                  <a:pos x="609" y="0"/>
                </a:cxn>
                <a:cxn ang="0">
                  <a:pos x="626" y="0"/>
                </a:cxn>
                <a:cxn ang="0">
                  <a:pos x="643" y="0"/>
                </a:cxn>
                <a:cxn ang="0">
                  <a:pos x="660" y="7"/>
                </a:cxn>
                <a:cxn ang="0">
                  <a:pos x="678" y="7"/>
                </a:cxn>
                <a:cxn ang="0">
                  <a:pos x="695" y="7"/>
                </a:cxn>
                <a:cxn ang="0">
                  <a:pos x="712" y="14"/>
                </a:cxn>
                <a:cxn ang="0">
                  <a:pos x="729" y="14"/>
                </a:cxn>
                <a:cxn ang="0">
                  <a:pos x="746" y="14"/>
                </a:cxn>
                <a:cxn ang="0">
                  <a:pos x="763" y="21"/>
                </a:cxn>
                <a:cxn ang="0">
                  <a:pos x="780" y="21"/>
                </a:cxn>
                <a:cxn ang="0">
                  <a:pos x="798" y="28"/>
                </a:cxn>
                <a:cxn ang="0">
                  <a:pos x="815" y="28"/>
                </a:cxn>
                <a:cxn ang="0">
                  <a:pos x="832" y="35"/>
                </a:cxn>
                <a:cxn ang="0">
                  <a:pos x="849" y="42"/>
                </a:cxn>
                <a:cxn ang="0">
                  <a:pos x="866" y="42"/>
                </a:cxn>
                <a:cxn ang="0">
                  <a:pos x="883" y="49"/>
                </a:cxn>
                <a:cxn ang="0">
                  <a:pos x="901" y="56"/>
                </a:cxn>
                <a:cxn ang="0">
                  <a:pos x="540" y="829"/>
                </a:cxn>
              </a:cxnLst>
              <a:rect l="0" t="0" r="r" b="b"/>
              <a:pathLst>
                <a:path w="901" h="829">
                  <a:moveTo>
                    <a:pt x="540" y="829"/>
                  </a:moveTo>
                  <a:lnTo>
                    <a:pt x="0" y="126"/>
                  </a:lnTo>
                  <a:lnTo>
                    <a:pt x="18" y="119"/>
                  </a:lnTo>
                  <a:lnTo>
                    <a:pt x="26" y="112"/>
                  </a:lnTo>
                  <a:lnTo>
                    <a:pt x="43" y="105"/>
                  </a:lnTo>
                  <a:lnTo>
                    <a:pt x="60" y="98"/>
                  </a:lnTo>
                  <a:lnTo>
                    <a:pt x="78" y="91"/>
                  </a:lnTo>
                  <a:lnTo>
                    <a:pt x="95" y="84"/>
                  </a:lnTo>
                  <a:lnTo>
                    <a:pt x="103" y="77"/>
                  </a:lnTo>
                  <a:lnTo>
                    <a:pt x="120" y="70"/>
                  </a:lnTo>
                  <a:lnTo>
                    <a:pt x="138" y="63"/>
                  </a:lnTo>
                  <a:lnTo>
                    <a:pt x="155" y="56"/>
                  </a:lnTo>
                  <a:lnTo>
                    <a:pt x="172" y="56"/>
                  </a:lnTo>
                  <a:lnTo>
                    <a:pt x="189" y="49"/>
                  </a:lnTo>
                  <a:lnTo>
                    <a:pt x="206" y="42"/>
                  </a:lnTo>
                  <a:lnTo>
                    <a:pt x="223" y="42"/>
                  </a:lnTo>
                  <a:lnTo>
                    <a:pt x="240" y="35"/>
                  </a:lnTo>
                  <a:lnTo>
                    <a:pt x="258" y="28"/>
                  </a:lnTo>
                  <a:lnTo>
                    <a:pt x="275" y="28"/>
                  </a:lnTo>
                  <a:lnTo>
                    <a:pt x="292" y="21"/>
                  </a:lnTo>
                  <a:lnTo>
                    <a:pt x="309" y="21"/>
                  </a:lnTo>
                  <a:lnTo>
                    <a:pt x="326" y="14"/>
                  </a:lnTo>
                  <a:lnTo>
                    <a:pt x="343" y="14"/>
                  </a:lnTo>
                  <a:lnTo>
                    <a:pt x="360" y="14"/>
                  </a:lnTo>
                  <a:lnTo>
                    <a:pt x="378" y="7"/>
                  </a:lnTo>
                  <a:lnTo>
                    <a:pt x="395" y="7"/>
                  </a:lnTo>
                  <a:lnTo>
                    <a:pt x="412" y="7"/>
                  </a:lnTo>
                  <a:lnTo>
                    <a:pt x="429" y="0"/>
                  </a:lnTo>
                  <a:lnTo>
                    <a:pt x="446" y="0"/>
                  </a:lnTo>
                  <a:lnTo>
                    <a:pt x="463" y="0"/>
                  </a:lnTo>
                  <a:lnTo>
                    <a:pt x="480" y="0"/>
                  </a:lnTo>
                  <a:lnTo>
                    <a:pt x="498" y="0"/>
                  </a:lnTo>
                  <a:lnTo>
                    <a:pt x="515" y="0"/>
                  </a:lnTo>
                  <a:lnTo>
                    <a:pt x="540" y="0"/>
                  </a:lnTo>
                  <a:lnTo>
                    <a:pt x="558" y="0"/>
                  </a:lnTo>
                  <a:lnTo>
                    <a:pt x="575" y="0"/>
                  </a:lnTo>
                  <a:lnTo>
                    <a:pt x="592" y="0"/>
                  </a:lnTo>
                  <a:lnTo>
                    <a:pt x="609" y="0"/>
                  </a:lnTo>
                  <a:lnTo>
                    <a:pt x="626" y="0"/>
                  </a:lnTo>
                  <a:lnTo>
                    <a:pt x="643" y="0"/>
                  </a:lnTo>
                  <a:lnTo>
                    <a:pt x="660" y="7"/>
                  </a:lnTo>
                  <a:lnTo>
                    <a:pt x="678" y="7"/>
                  </a:lnTo>
                  <a:lnTo>
                    <a:pt x="695" y="7"/>
                  </a:lnTo>
                  <a:lnTo>
                    <a:pt x="712" y="14"/>
                  </a:lnTo>
                  <a:lnTo>
                    <a:pt x="729" y="14"/>
                  </a:lnTo>
                  <a:lnTo>
                    <a:pt x="746" y="14"/>
                  </a:lnTo>
                  <a:lnTo>
                    <a:pt x="763" y="21"/>
                  </a:lnTo>
                  <a:lnTo>
                    <a:pt x="780" y="21"/>
                  </a:lnTo>
                  <a:lnTo>
                    <a:pt x="798" y="28"/>
                  </a:lnTo>
                  <a:lnTo>
                    <a:pt x="815" y="28"/>
                  </a:lnTo>
                  <a:lnTo>
                    <a:pt x="832" y="35"/>
                  </a:lnTo>
                  <a:lnTo>
                    <a:pt x="849" y="42"/>
                  </a:lnTo>
                  <a:lnTo>
                    <a:pt x="866" y="42"/>
                  </a:lnTo>
                  <a:lnTo>
                    <a:pt x="883" y="49"/>
                  </a:lnTo>
                  <a:lnTo>
                    <a:pt x="901" y="56"/>
                  </a:lnTo>
                  <a:lnTo>
                    <a:pt x="540" y="82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3" name="Freeform 17"/>
            <p:cNvSpPr>
              <a:spLocks/>
            </p:cNvSpPr>
            <p:nvPr/>
          </p:nvSpPr>
          <p:spPr bwMode="auto">
            <a:xfrm>
              <a:off x="1810" y="1541"/>
              <a:ext cx="1943" cy="2025"/>
            </a:xfrm>
            <a:custGeom>
              <a:avLst/>
              <a:gdLst/>
              <a:ahLst/>
              <a:cxnLst>
                <a:cxn ang="0">
                  <a:pos x="438" y="21"/>
                </a:cxn>
                <a:cxn ang="0">
                  <a:pos x="378" y="57"/>
                </a:cxn>
                <a:cxn ang="0">
                  <a:pos x="326" y="99"/>
                </a:cxn>
                <a:cxn ang="0">
                  <a:pos x="275" y="134"/>
                </a:cxn>
                <a:cxn ang="0">
                  <a:pos x="232" y="183"/>
                </a:cxn>
                <a:cxn ang="0">
                  <a:pos x="189" y="225"/>
                </a:cxn>
                <a:cxn ang="0">
                  <a:pos x="146" y="274"/>
                </a:cxn>
                <a:cxn ang="0">
                  <a:pos x="112" y="324"/>
                </a:cxn>
                <a:cxn ang="0">
                  <a:pos x="86" y="380"/>
                </a:cxn>
                <a:cxn ang="0">
                  <a:pos x="60" y="436"/>
                </a:cxn>
                <a:cxn ang="0">
                  <a:pos x="35" y="492"/>
                </a:cxn>
                <a:cxn ang="0">
                  <a:pos x="17" y="548"/>
                </a:cxn>
                <a:cxn ang="0">
                  <a:pos x="9" y="605"/>
                </a:cxn>
                <a:cxn ang="0">
                  <a:pos x="0" y="661"/>
                </a:cxn>
                <a:cxn ang="0">
                  <a:pos x="0" y="717"/>
                </a:cxn>
                <a:cxn ang="0">
                  <a:pos x="9" y="773"/>
                </a:cxn>
                <a:cxn ang="0">
                  <a:pos x="17" y="837"/>
                </a:cxn>
                <a:cxn ang="0">
                  <a:pos x="26" y="893"/>
                </a:cxn>
                <a:cxn ang="0">
                  <a:pos x="43" y="949"/>
                </a:cxn>
                <a:cxn ang="0">
                  <a:pos x="69" y="1005"/>
                </a:cxn>
                <a:cxn ang="0">
                  <a:pos x="95" y="1054"/>
                </a:cxn>
                <a:cxn ang="0">
                  <a:pos x="129" y="1104"/>
                </a:cxn>
                <a:cxn ang="0">
                  <a:pos x="163" y="1160"/>
                </a:cxn>
                <a:cxn ang="0">
                  <a:pos x="206" y="1202"/>
                </a:cxn>
                <a:cxn ang="0">
                  <a:pos x="249" y="1251"/>
                </a:cxn>
                <a:cxn ang="0">
                  <a:pos x="300" y="1293"/>
                </a:cxn>
                <a:cxn ang="0">
                  <a:pos x="352" y="1328"/>
                </a:cxn>
                <a:cxn ang="0">
                  <a:pos x="403" y="1371"/>
                </a:cxn>
                <a:cxn ang="0">
                  <a:pos x="463" y="1399"/>
                </a:cxn>
                <a:cxn ang="0">
                  <a:pos x="523" y="1434"/>
                </a:cxn>
                <a:cxn ang="0">
                  <a:pos x="583" y="1455"/>
                </a:cxn>
                <a:cxn ang="0">
                  <a:pos x="652" y="1483"/>
                </a:cxn>
                <a:cxn ang="0">
                  <a:pos x="720" y="1497"/>
                </a:cxn>
                <a:cxn ang="0">
                  <a:pos x="789" y="1511"/>
                </a:cxn>
                <a:cxn ang="0">
                  <a:pos x="858" y="1525"/>
                </a:cxn>
                <a:cxn ang="0">
                  <a:pos x="926" y="1532"/>
                </a:cxn>
                <a:cxn ang="0">
                  <a:pos x="995" y="1532"/>
                </a:cxn>
                <a:cxn ang="0">
                  <a:pos x="1072" y="1532"/>
                </a:cxn>
                <a:cxn ang="0">
                  <a:pos x="1140" y="1532"/>
                </a:cxn>
                <a:cxn ang="0">
                  <a:pos x="1209" y="1518"/>
                </a:cxn>
                <a:cxn ang="0">
                  <a:pos x="1278" y="1504"/>
                </a:cxn>
                <a:cxn ang="0">
                  <a:pos x="1346" y="1490"/>
                </a:cxn>
                <a:cxn ang="0">
                  <a:pos x="1415" y="1469"/>
                </a:cxn>
                <a:cxn ang="0">
                  <a:pos x="1475" y="1448"/>
                </a:cxn>
                <a:cxn ang="0">
                  <a:pos x="1535" y="1420"/>
                </a:cxn>
                <a:cxn ang="0">
                  <a:pos x="1595" y="1385"/>
                </a:cxn>
                <a:cxn ang="0">
                  <a:pos x="1655" y="1350"/>
                </a:cxn>
                <a:cxn ang="0">
                  <a:pos x="480" y="0"/>
                </a:cxn>
              </a:cxnLst>
              <a:rect l="0" t="0" r="r" b="b"/>
              <a:pathLst>
                <a:path w="1681" h="1532">
                  <a:moveTo>
                    <a:pt x="480" y="0"/>
                  </a:moveTo>
                  <a:lnTo>
                    <a:pt x="463" y="7"/>
                  </a:lnTo>
                  <a:lnTo>
                    <a:pt x="446" y="14"/>
                  </a:lnTo>
                  <a:lnTo>
                    <a:pt x="438" y="21"/>
                  </a:lnTo>
                  <a:lnTo>
                    <a:pt x="420" y="28"/>
                  </a:lnTo>
                  <a:lnTo>
                    <a:pt x="403" y="42"/>
                  </a:lnTo>
                  <a:lnTo>
                    <a:pt x="395" y="49"/>
                  </a:lnTo>
                  <a:lnTo>
                    <a:pt x="378" y="57"/>
                  </a:lnTo>
                  <a:lnTo>
                    <a:pt x="360" y="71"/>
                  </a:lnTo>
                  <a:lnTo>
                    <a:pt x="352" y="78"/>
                  </a:lnTo>
                  <a:lnTo>
                    <a:pt x="335" y="85"/>
                  </a:lnTo>
                  <a:lnTo>
                    <a:pt x="326" y="99"/>
                  </a:lnTo>
                  <a:lnTo>
                    <a:pt x="309" y="106"/>
                  </a:lnTo>
                  <a:lnTo>
                    <a:pt x="300" y="113"/>
                  </a:lnTo>
                  <a:lnTo>
                    <a:pt x="283" y="127"/>
                  </a:lnTo>
                  <a:lnTo>
                    <a:pt x="275" y="134"/>
                  </a:lnTo>
                  <a:lnTo>
                    <a:pt x="266" y="148"/>
                  </a:lnTo>
                  <a:lnTo>
                    <a:pt x="249" y="162"/>
                  </a:lnTo>
                  <a:lnTo>
                    <a:pt x="240" y="169"/>
                  </a:lnTo>
                  <a:lnTo>
                    <a:pt x="232" y="183"/>
                  </a:lnTo>
                  <a:lnTo>
                    <a:pt x="215" y="190"/>
                  </a:lnTo>
                  <a:lnTo>
                    <a:pt x="206" y="204"/>
                  </a:lnTo>
                  <a:lnTo>
                    <a:pt x="197" y="218"/>
                  </a:lnTo>
                  <a:lnTo>
                    <a:pt x="189" y="225"/>
                  </a:lnTo>
                  <a:lnTo>
                    <a:pt x="172" y="239"/>
                  </a:lnTo>
                  <a:lnTo>
                    <a:pt x="163" y="253"/>
                  </a:lnTo>
                  <a:lnTo>
                    <a:pt x="155" y="260"/>
                  </a:lnTo>
                  <a:lnTo>
                    <a:pt x="146" y="274"/>
                  </a:lnTo>
                  <a:lnTo>
                    <a:pt x="137" y="288"/>
                  </a:lnTo>
                  <a:lnTo>
                    <a:pt x="129" y="302"/>
                  </a:lnTo>
                  <a:lnTo>
                    <a:pt x="120" y="317"/>
                  </a:lnTo>
                  <a:lnTo>
                    <a:pt x="112" y="324"/>
                  </a:lnTo>
                  <a:lnTo>
                    <a:pt x="103" y="338"/>
                  </a:lnTo>
                  <a:lnTo>
                    <a:pt x="95" y="352"/>
                  </a:lnTo>
                  <a:lnTo>
                    <a:pt x="86" y="366"/>
                  </a:lnTo>
                  <a:lnTo>
                    <a:pt x="86" y="380"/>
                  </a:lnTo>
                  <a:lnTo>
                    <a:pt x="77" y="394"/>
                  </a:lnTo>
                  <a:lnTo>
                    <a:pt x="69" y="408"/>
                  </a:lnTo>
                  <a:lnTo>
                    <a:pt x="60" y="422"/>
                  </a:lnTo>
                  <a:lnTo>
                    <a:pt x="60" y="436"/>
                  </a:lnTo>
                  <a:lnTo>
                    <a:pt x="52" y="450"/>
                  </a:lnTo>
                  <a:lnTo>
                    <a:pt x="43" y="464"/>
                  </a:lnTo>
                  <a:lnTo>
                    <a:pt x="43" y="478"/>
                  </a:lnTo>
                  <a:lnTo>
                    <a:pt x="35" y="492"/>
                  </a:lnTo>
                  <a:lnTo>
                    <a:pt x="35" y="506"/>
                  </a:lnTo>
                  <a:lnTo>
                    <a:pt x="26" y="520"/>
                  </a:lnTo>
                  <a:lnTo>
                    <a:pt x="26" y="534"/>
                  </a:lnTo>
                  <a:lnTo>
                    <a:pt x="17" y="548"/>
                  </a:lnTo>
                  <a:lnTo>
                    <a:pt x="17" y="562"/>
                  </a:lnTo>
                  <a:lnTo>
                    <a:pt x="17" y="577"/>
                  </a:lnTo>
                  <a:lnTo>
                    <a:pt x="9" y="591"/>
                  </a:lnTo>
                  <a:lnTo>
                    <a:pt x="9" y="605"/>
                  </a:lnTo>
                  <a:lnTo>
                    <a:pt x="9" y="619"/>
                  </a:lnTo>
                  <a:lnTo>
                    <a:pt x="9" y="633"/>
                  </a:lnTo>
                  <a:lnTo>
                    <a:pt x="0" y="647"/>
                  </a:lnTo>
                  <a:lnTo>
                    <a:pt x="0" y="661"/>
                  </a:lnTo>
                  <a:lnTo>
                    <a:pt x="0" y="675"/>
                  </a:lnTo>
                  <a:lnTo>
                    <a:pt x="0" y="689"/>
                  </a:lnTo>
                  <a:lnTo>
                    <a:pt x="0" y="703"/>
                  </a:lnTo>
                  <a:lnTo>
                    <a:pt x="0" y="717"/>
                  </a:lnTo>
                  <a:lnTo>
                    <a:pt x="0" y="731"/>
                  </a:lnTo>
                  <a:lnTo>
                    <a:pt x="0" y="745"/>
                  </a:lnTo>
                  <a:lnTo>
                    <a:pt x="0" y="759"/>
                  </a:lnTo>
                  <a:lnTo>
                    <a:pt x="9" y="773"/>
                  </a:lnTo>
                  <a:lnTo>
                    <a:pt x="9" y="787"/>
                  </a:lnTo>
                  <a:lnTo>
                    <a:pt x="9" y="808"/>
                  </a:lnTo>
                  <a:lnTo>
                    <a:pt x="9" y="823"/>
                  </a:lnTo>
                  <a:lnTo>
                    <a:pt x="17" y="837"/>
                  </a:lnTo>
                  <a:lnTo>
                    <a:pt x="17" y="851"/>
                  </a:lnTo>
                  <a:lnTo>
                    <a:pt x="17" y="865"/>
                  </a:lnTo>
                  <a:lnTo>
                    <a:pt x="26" y="879"/>
                  </a:lnTo>
                  <a:lnTo>
                    <a:pt x="26" y="893"/>
                  </a:lnTo>
                  <a:lnTo>
                    <a:pt x="35" y="907"/>
                  </a:lnTo>
                  <a:lnTo>
                    <a:pt x="35" y="921"/>
                  </a:lnTo>
                  <a:lnTo>
                    <a:pt x="43" y="935"/>
                  </a:lnTo>
                  <a:lnTo>
                    <a:pt x="43" y="949"/>
                  </a:lnTo>
                  <a:lnTo>
                    <a:pt x="52" y="963"/>
                  </a:lnTo>
                  <a:lnTo>
                    <a:pt x="60" y="977"/>
                  </a:lnTo>
                  <a:lnTo>
                    <a:pt x="60" y="991"/>
                  </a:lnTo>
                  <a:lnTo>
                    <a:pt x="69" y="1005"/>
                  </a:lnTo>
                  <a:lnTo>
                    <a:pt x="77" y="1012"/>
                  </a:lnTo>
                  <a:lnTo>
                    <a:pt x="86" y="1026"/>
                  </a:lnTo>
                  <a:lnTo>
                    <a:pt x="86" y="1040"/>
                  </a:lnTo>
                  <a:lnTo>
                    <a:pt x="95" y="1054"/>
                  </a:lnTo>
                  <a:lnTo>
                    <a:pt x="103" y="1068"/>
                  </a:lnTo>
                  <a:lnTo>
                    <a:pt x="112" y="1083"/>
                  </a:lnTo>
                  <a:lnTo>
                    <a:pt x="120" y="1097"/>
                  </a:lnTo>
                  <a:lnTo>
                    <a:pt x="129" y="1104"/>
                  </a:lnTo>
                  <a:lnTo>
                    <a:pt x="137" y="1118"/>
                  </a:lnTo>
                  <a:lnTo>
                    <a:pt x="146" y="1132"/>
                  </a:lnTo>
                  <a:lnTo>
                    <a:pt x="155" y="1146"/>
                  </a:lnTo>
                  <a:lnTo>
                    <a:pt x="163" y="1160"/>
                  </a:lnTo>
                  <a:lnTo>
                    <a:pt x="172" y="1167"/>
                  </a:lnTo>
                  <a:lnTo>
                    <a:pt x="189" y="1181"/>
                  </a:lnTo>
                  <a:lnTo>
                    <a:pt x="197" y="1195"/>
                  </a:lnTo>
                  <a:lnTo>
                    <a:pt x="206" y="1202"/>
                  </a:lnTo>
                  <a:lnTo>
                    <a:pt x="215" y="1216"/>
                  </a:lnTo>
                  <a:lnTo>
                    <a:pt x="232" y="1230"/>
                  </a:lnTo>
                  <a:lnTo>
                    <a:pt x="240" y="1237"/>
                  </a:lnTo>
                  <a:lnTo>
                    <a:pt x="249" y="1251"/>
                  </a:lnTo>
                  <a:lnTo>
                    <a:pt x="266" y="1258"/>
                  </a:lnTo>
                  <a:lnTo>
                    <a:pt x="275" y="1272"/>
                  </a:lnTo>
                  <a:lnTo>
                    <a:pt x="283" y="1279"/>
                  </a:lnTo>
                  <a:lnTo>
                    <a:pt x="300" y="1293"/>
                  </a:lnTo>
                  <a:lnTo>
                    <a:pt x="309" y="1300"/>
                  </a:lnTo>
                  <a:lnTo>
                    <a:pt x="326" y="1314"/>
                  </a:lnTo>
                  <a:lnTo>
                    <a:pt x="335" y="1321"/>
                  </a:lnTo>
                  <a:lnTo>
                    <a:pt x="352" y="1328"/>
                  </a:lnTo>
                  <a:lnTo>
                    <a:pt x="360" y="1343"/>
                  </a:lnTo>
                  <a:lnTo>
                    <a:pt x="378" y="1350"/>
                  </a:lnTo>
                  <a:lnTo>
                    <a:pt x="395" y="1357"/>
                  </a:lnTo>
                  <a:lnTo>
                    <a:pt x="403" y="1371"/>
                  </a:lnTo>
                  <a:lnTo>
                    <a:pt x="420" y="1378"/>
                  </a:lnTo>
                  <a:lnTo>
                    <a:pt x="438" y="1385"/>
                  </a:lnTo>
                  <a:lnTo>
                    <a:pt x="446" y="1392"/>
                  </a:lnTo>
                  <a:lnTo>
                    <a:pt x="463" y="1399"/>
                  </a:lnTo>
                  <a:lnTo>
                    <a:pt x="480" y="1406"/>
                  </a:lnTo>
                  <a:lnTo>
                    <a:pt x="498" y="1420"/>
                  </a:lnTo>
                  <a:lnTo>
                    <a:pt x="506" y="1427"/>
                  </a:lnTo>
                  <a:lnTo>
                    <a:pt x="523" y="1434"/>
                  </a:lnTo>
                  <a:lnTo>
                    <a:pt x="540" y="1441"/>
                  </a:lnTo>
                  <a:lnTo>
                    <a:pt x="558" y="1448"/>
                  </a:lnTo>
                  <a:lnTo>
                    <a:pt x="575" y="1448"/>
                  </a:lnTo>
                  <a:lnTo>
                    <a:pt x="583" y="1455"/>
                  </a:lnTo>
                  <a:lnTo>
                    <a:pt x="600" y="1462"/>
                  </a:lnTo>
                  <a:lnTo>
                    <a:pt x="618" y="1469"/>
                  </a:lnTo>
                  <a:lnTo>
                    <a:pt x="635" y="1476"/>
                  </a:lnTo>
                  <a:lnTo>
                    <a:pt x="652" y="1483"/>
                  </a:lnTo>
                  <a:lnTo>
                    <a:pt x="669" y="1483"/>
                  </a:lnTo>
                  <a:lnTo>
                    <a:pt x="686" y="1490"/>
                  </a:lnTo>
                  <a:lnTo>
                    <a:pt x="703" y="1497"/>
                  </a:lnTo>
                  <a:lnTo>
                    <a:pt x="720" y="1497"/>
                  </a:lnTo>
                  <a:lnTo>
                    <a:pt x="738" y="1504"/>
                  </a:lnTo>
                  <a:lnTo>
                    <a:pt x="755" y="1504"/>
                  </a:lnTo>
                  <a:lnTo>
                    <a:pt x="772" y="1511"/>
                  </a:lnTo>
                  <a:lnTo>
                    <a:pt x="789" y="1511"/>
                  </a:lnTo>
                  <a:lnTo>
                    <a:pt x="806" y="1518"/>
                  </a:lnTo>
                  <a:lnTo>
                    <a:pt x="823" y="1518"/>
                  </a:lnTo>
                  <a:lnTo>
                    <a:pt x="840" y="1525"/>
                  </a:lnTo>
                  <a:lnTo>
                    <a:pt x="858" y="1525"/>
                  </a:lnTo>
                  <a:lnTo>
                    <a:pt x="875" y="1525"/>
                  </a:lnTo>
                  <a:lnTo>
                    <a:pt x="892" y="1532"/>
                  </a:lnTo>
                  <a:lnTo>
                    <a:pt x="909" y="1532"/>
                  </a:lnTo>
                  <a:lnTo>
                    <a:pt x="926" y="1532"/>
                  </a:lnTo>
                  <a:lnTo>
                    <a:pt x="943" y="1532"/>
                  </a:lnTo>
                  <a:lnTo>
                    <a:pt x="960" y="1532"/>
                  </a:lnTo>
                  <a:lnTo>
                    <a:pt x="978" y="1532"/>
                  </a:lnTo>
                  <a:lnTo>
                    <a:pt x="995" y="1532"/>
                  </a:lnTo>
                  <a:lnTo>
                    <a:pt x="1012" y="1532"/>
                  </a:lnTo>
                  <a:lnTo>
                    <a:pt x="1038" y="1532"/>
                  </a:lnTo>
                  <a:lnTo>
                    <a:pt x="1055" y="1532"/>
                  </a:lnTo>
                  <a:lnTo>
                    <a:pt x="1072" y="1532"/>
                  </a:lnTo>
                  <a:lnTo>
                    <a:pt x="1089" y="1532"/>
                  </a:lnTo>
                  <a:lnTo>
                    <a:pt x="1106" y="1532"/>
                  </a:lnTo>
                  <a:lnTo>
                    <a:pt x="1123" y="1532"/>
                  </a:lnTo>
                  <a:lnTo>
                    <a:pt x="1140" y="1532"/>
                  </a:lnTo>
                  <a:lnTo>
                    <a:pt x="1158" y="1525"/>
                  </a:lnTo>
                  <a:lnTo>
                    <a:pt x="1175" y="1525"/>
                  </a:lnTo>
                  <a:lnTo>
                    <a:pt x="1192" y="1525"/>
                  </a:lnTo>
                  <a:lnTo>
                    <a:pt x="1209" y="1518"/>
                  </a:lnTo>
                  <a:lnTo>
                    <a:pt x="1226" y="1518"/>
                  </a:lnTo>
                  <a:lnTo>
                    <a:pt x="1243" y="1511"/>
                  </a:lnTo>
                  <a:lnTo>
                    <a:pt x="1260" y="1511"/>
                  </a:lnTo>
                  <a:lnTo>
                    <a:pt x="1278" y="1504"/>
                  </a:lnTo>
                  <a:lnTo>
                    <a:pt x="1295" y="1504"/>
                  </a:lnTo>
                  <a:lnTo>
                    <a:pt x="1312" y="1497"/>
                  </a:lnTo>
                  <a:lnTo>
                    <a:pt x="1329" y="1497"/>
                  </a:lnTo>
                  <a:lnTo>
                    <a:pt x="1346" y="1490"/>
                  </a:lnTo>
                  <a:lnTo>
                    <a:pt x="1363" y="1483"/>
                  </a:lnTo>
                  <a:lnTo>
                    <a:pt x="1381" y="1483"/>
                  </a:lnTo>
                  <a:lnTo>
                    <a:pt x="1398" y="1476"/>
                  </a:lnTo>
                  <a:lnTo>
                    <a:pt x="1415" y="1469"/>
                  </a:lnTo>
                  <a:lnTo>
                    <a:pt x="1432" y="1462"/>
                  </a:lnTo>
                  <a:lnTo>
                    <a:pt x="1449" y="1455"/>
                  </a:lnTo>
                  <a:lnTo>
                    <a:pt x="1458" y="1448"/>
                  </a:lnTo>
                  <a:lnTo>
                    <a:pt x="1475" y="1448"/>
                  </a:lnTo>
                  <a:lnTo>
                    <a:pt x="1492" y="1441"/>
                  </a:lnTo>
                  <a:lnTo>
                    <a:pt x="1509" y="1434"/>
                  </a:lnTo>
                  <a:lnTo>
                    <a:pt x="1526" y="1427"/>
                  </a:lnTo>
                  <a:lnTo>
                    <a:pt x="1535" y="1420"/>
                  </a:lnTo>
                  <a:lnTo>
                    <a:pt x="1552" y="1406"/>
                  </a:lnTo>
                  <a:lnTo>
                    <a:pt x="1569" y="1399"/>
                  </a:lnTo>
                  <a:lnTo>
                    <a:pt x="1586" y="1392"/>
                  </a:lnTo>
                  <a:lnTo>
                    <a:pt x="1595" y="1385"/>
                  </a:lnTo>
                  <a:lnTo>
                    <a:pt x="1612" y="1378"/>
                  </a:lnTo>
                  <a:lnTo>
                    <a:pt x="1629" y="1371"/>
                  </a:lnTo>
                  <a:lnTo>
                    <a:pt x="1638" y="1357"/>
                  </a:lnTo>
                  <a:lnTo>
                    <a:pt x="1655" y="1350"/>
                  </a:lnTo>
                  <a:lnTo>
                    <a:pt x="1672" y="1343"/>
                  </a:lnTo>
                  <a:lnTo>
                    <a:pt x="1681" y="1328"/>
                  </a:lnTo>
                  <a:lnTo>
                    <a:pt x="1020" y="703"/>
                  </a:lnTo>
                  <a:lnTo>
                    <a:pt x="4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4351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4" name="Freeform 18"/>
            <p:cNvSpPr>
              <a:spLocks/>
            </p:cNvSpPr>
            <p:nvPr/>
          </p:nvSpPr>
          <p:spPr bwMode="auto">
            <a:xfrm>
              <a:off x="1810" y="1541"/>
              <a:ext cx="1943" cy="2025"/>
            </a:xfrm>
            <a:custGeom>
              <a:avLst/>
              <a:gdLst/>
              <a:ahLst/>
              <a:cxnLst>
                <a:cxn ang="0">
                  <a:pos x="1655" y="1350"/>
                </a:cxn>
                <a:cxn ang="0">
                  <a:pos x="1595" y="1385"/>
                </a:cxn>
                <a:cxn ang="0">
                  <a:pos x="1535" y="1420"/>
                </a:cxn>
                <a:cxn ang="0">
                  <a:pos x="1475" y="1448"/>
                </a:cxn>
                <a:cxn ang="0">
                  <a:pos x="1415" y="1469"/>
                </a:cxn>
                <a:cxn ang="0">
                  <a:pos x="1346" y="1490"/>
                </a:cxn>
                <a:cxn ang="0">
                  <a:pos x="1278" y="1504"/>
                </a:cxn>
                <a:cxn ang="0">
                  <a:pos x="1209" y="1518"/>
                </a:cxn>
                <a:cxn ang="0">
                  <a:pos x="1140" y="1532"/>
                </a:cxn>
                <a:cxn ang="0">
                  <a:pos x="1072" y="1532"/>
                </a:cxn>
                <a:cxn ang="0">
                  <a:pos x="995" y="1532"/>
                </a:cxn>
                <a:cxn ang="0">
                  <a:pos x="926" y="1532"/>
                </a:cxn>
                <a:cxn ang="0">
                  <a:pos x="858" y="1525"/>
                </a:cxn>
                <a:cxn ang="0">
                  <a:pos x="789" y="1511"/>
                </a:cxn>
                <a:cxn ang="0">
                  <a:pos x="720" y="1497"/>
                </a:cxn>
                <a:cxn ang="0">
                  <a:pos x="652" y="1483"/>
                </a:cxn>
                <a:cxn ang="0">
                  <a:pos x="583" y="1455"/>
                </a:cxn>
                <a:cxn ang="0">
                  <a:pos x="523" y="1434"/>
                </a:cxn>
                <a:cxn ang="0">
                  <a:pos x="463" y="1399"/>
                </a:cxn>
                <a:cxn ang="0">
                  <a:pos x="403" y="1371"/>
                </a:cxn>
                <a:cxn ang="0">
                  <a:pos x="352" y="1328"/>
                </a:cxn>
                <a:cxn ang="0">
                  <a:pos x="300" y="1293"/>
                </a:cxn>
                <a:cxn ang="0">
                  <a:pos x="249" y="1251"/>
                </a:cxn>
                <a:cxn ang="0">
                  <a:pos x="206" y="1202"/>
                </a:cxn>
                <a:cxn ang="0">
                  <a:pos x="163" y="1160"/>
                </a:cxn>
                <a:cxn ang="0">
                  <a:pos x="129" y="1104"/>
                </a:cxn>
                <a:cxn ang="0">
                  <a:pos x="95" y="1054"/>
                </a:cxn>
                <a:cxn ang="0">
                  <a:pos x="69" y="1005"/>
                </a:cxn>
                <a:cxn ang="0">
                  <a:pos x="43" y="949"/>
                </a:cxn>
                <a:cxn ang="0">
                  <a:pos x="26" y="893"/>
                </a:cxn>
                <a:cxn ang="0">
                  <a:pos x="17" y="837"/>
                </a:cxn>
                <a:cxn ang="0">
                  <a:pos x="9" y="773"/>
                </a:cxn>
                <a:cxn ang="0">
                  <a:pos x="0" y="717"/>
                </a:cxn>
                <a:cxn ang="0">
                  <a:pos x="0" y="661"/>
                </a:cxn>
                <a:cxn ang="0">
                  <a:pos x="9" y="605"/>
                </a:cxn>
                <a:cxn ang="0">
                  <a:pos x="17" y="548"/>
                </a:cxn>
                <a:cxn ang="0">
                  <a:pos x="35" y="492"/>
                </a:cxn>
                <a:cxn ang="0">
                  <a:pos x="60" y="436"/>
                </a:cxn>
                <a:cxn ang="0">
                  <a:pos x="86" y="380"/>
                </a:cxn>
                <a:cxn ang="0">
                  <a:pos x="112" y="324"/>
                </a:cxn>
                <a:cxn ang="0">
                  <a:pos x="146" y="274"/>
                </a:cxn>
                <a:cxn ang="0">
                  <a:pos x="189" y="225"/>
                </a:cxn>
                <a:cxn ang="0">
                  <a:pos x="232" y="183"/>
                </a:cxn>
                <a:cxn ang="0">
                  <a:pos x="275" y="134"/>
                </a:cxn>
                <a:cxn ang="0">
                  <a:pos x="326" y="99"/>
                </a:cxn>
                <a:cxn ang="0">
                  <a:pos x="378" y="57"/>
                </a:cxn>
                <a:cxn ang="0">
                  <a:pos x="438" y="21"/>
                </a:cxn>
                <a:cxn ang="0">
                  <a:pos x="1020" y="703"/>
                </a:cxn>
              </a:cxnLst>
              <a:rect l="0" t="0" r="r" b="b"/>
              <a:pathLst>
                <a:path w="1681" h="1532">
                  <a:moveTo>
                    <a:pt x="1020" y="703"/>
                  </a:moveTo>
                  <a:lnTo>
                    <a:pt x="1681" y="1328"/>
                  </a:lnTo>
                  <a:lnTo>
                    <a:pt x="1672" y="1343"/>
                  </a:lnTo>
                  <a:lnTo>
                    <a:pt x="1655" y="1350"/>
                  </a:lnTo>
                  <a:lnTo>
                    <a:pt x="1638" y="1357"/>
                  </a:lnTo>
                  <a:lnTo>
                    <a:pt x="1629" y="1371"/>
                  </a:lnTo>
                  <a:lnTo>
                    <a:pt x="1612" y="1378"/>
                  </a:lnTo>
                  <a:lnTo>
                    <a:pt x="1595" y="1385"/>
                  </a:lnTo>
                  <a:lnTo>
                    <a:pt x="1586" y="1392"/>
                  </a:lnTo>
                  <a:lnTo>
                    <a:pt x="1569" y="1399"/>
                  </a:lnTo>
                  <a:lnTo>
                    <a:pt x="1552" y="1406"/>
                  </a:lnTo>
                  <a:lnTo>
                    <a:pt x="1535" y="1420"/>
                  </a:lnTo>
                  <a:lnTo>
                    <a:pt x="1526" y="1427"/>
                  </a:lnTo>
                  <a:lnTo>
                    <a:pt x="1509" y="1434"/>
                  </a:lnTo>
                  <a:lnTo>
                    <a:pt x="1492" y="1441"/>
                  </a:lnTo>
                  <a:lnTo>
                    <a:pt x="1475" y="1448"/>
                  </a:lnTo>
                  <a:lnTo>
                    <a:pt x="1458" y="1448"/>
                  </a:lnTo>
                  <a:lnTo>
                    <a:pt x="1449" y="1455"/>
                  </a:lnTo>
                  <a:lnTo>
                    <a:pt x="1432" y="1462"/>
                  </a:lnTo>
                  <a:lnTo>
                    <a:pt x="1415" y="1469"/>
                  </a:lnTo>
                  <a:lnTo>
                    <a:pt x="1398" y="1476"/>
                  </a:lnTo>
                  <a:lnTo>
                    <a:pt x="1381" y="1483"/>
                  </a:lnTo>
                  <a:lnTo>
                    <a:pt x="1363" y="1483"/>
                  </a:lnTo>
                  <a:lnTo>
                    <a:pt x="1346" y="1490"/>
                  </a:lnTo>
                  <a:lnTo>
                    <a:pt x="1329" y="1497"/>
                  </a:lnTo>
                  <a:lnTo>
                    <a:pt x="1312" y="1497"/>
                  </a:lnTo>
                  <a:lnTo>
                    <a:pt x="1295" y="1504"/>
                  </a:lnTo>
                  <a:lnTo>
                    <a:pt x="1278" y="1504"/>
                  </a:lnTo>
                  <a:lnTo>
                    <a:pt x="1260" y="1511"/>
                  </a:lnTo>
                  <a:lnTo>
                    <a:pt x="1243" y="1511"/>
                  </a:lnTo>
                  <a:lnTo>
                    <a:pt x="1226" y="1518"/>
                  </a:lnTo>
                  <a:lnTo>
                    <a:pt x="1209" y="1518"/>
                  </a:lnTo>
                  <a:lnTo>
                    <a:pt x="1192" y="1525"/>
                  </a:lnTo>
                  <a:lnTo>
                    <a:pt x="1175" y="1525"/>
                  </a:lnTo>
                  <a:lnTo>
                    <a:pt x="1158" y="1525"/>
                  </a:lnTo>
                  <a:lnTo>
                    <a:pt x="1140" y="1532"/>
                  </a:lnTo>
                  <a:lnTo>
                    <a:pt x="1123" y="1532"/>
                  </a:lnTo>
                  <a:lnTo>
                    <a:pt x="1106" y="1532"/>
                  </a:lnTo>
                  <a:lnTo>
                    <a:pt x="1089" y="1532"/>
                  </a:lnTo>
                  <a:lnTo>
                    <a:pt x="1072" y="1532"/>
                  </a:lnTo>
                  <a:lnTo>
                    <a:pt x="1055" y="1532"/>
                  </a:lnTo>
                  <a:lnTo>
                    <a:pt x="1038" y="1532"/>
                  </a:lnTo>
                  <a:lnTo>
                    <a:pt x="1012" y="1532"/>
                  </a:lnTo>
                  <a:lnTo>
                    <a:pt x="995" y="1532"/>
                  </a:lnTo>
                  <a:lnTo>
                    <a:pt x="978" y="1532"/>
                  </a:lnTo>
                  <a:lnTo>
                    <a:pt x="960" y="1532"/>
                  </a:lnTo>
                  <a:lnTo>
                    <a:pt x="943" y="1532"/>
                  </a:lnTo>
                  <a:lnTo>
                    <a:pt x="926" y="1532"/>
                  </a:lnTo>
                  <a:lnTo>
                    <a:pt x="909" y="1532"/>
                  </a:lnTo>
                  <a:lnTo>
                    <a:pt x="892" y="1532"/>
                  </a:lnTo>
                  <a:lnTo>
                    <a:pt x="875" y="1525"/>
                  </a:lnTo>
                  <a:lnTo>
                    <a:pt x="858" y="1525"/>
                  </a:lnTo>
                  <a:lnTo>
                    <a:pt x="840" y="1525"/>
                  </a:lnTo>
                  <a:lnTo>
                    <a:pt x="823" y="1518"/>
                  </a:lnTo>
                  <a:lnTo>
                    <a:pt x="806" y="1518"/>
                  </a:lnTo>
                  <a:lnTo>
                    <a:pt x="789" y="1511"/>
                  </a:lnTo>
                  <a:lnTo>
                    <a:pt x="772" y="1511"/>
                  </a:lnTo>
                  <a:lnTo>
                    <a:pt x="755" y="1504"/>
                  </a:lnTo>
                  <a:lnTo>
                    <a:pt x="738" y="1504"/>
                  </a:lnTo>
                  <a:lnTo>
                    <a:pt x="720" y="1497"/>
                  </a:lnTo>
                  <a:lnTo>
                    <a:pt x="703" y="1497"/>
                  </a:lnTo>
                  <a:lnTo>
                    <a:pt x="686" y="1490"/>
                  </a:lnTo>
                  <a:lnTo>
                    <a:pt x="669" y="1483"/>
                  </a:lnTo>
                  <a:lnTo>
                    <a:pt x="652" y="1483"/>
                  </a:lnTo>
                  <a:lnTo>
                    <a:pt x="635" y="1476"/>
                  </a:lnTo>
                  <a:lnTo>
                    <a:pt x="618" y="1469"/>
                  </a:lnTo>
                  <a:lnTo>
                    <a:pt x="600" y="1462"/>
                  </a:lnTo>
                  <a:lnTo>
                    <a:pt x="583" y="1455"/>
                  </a:lnTo>
                  <a:lnTo>
                    <a:pt x="575" y="1448"/>
                  </a:lnTo>
                  <a:lnTo>
                    <a:pt x="558" y="1448"/>
                  </a:lnTo>
                  <a:lnTo>
                    <a:pt x="540" y="1441"/>
                  </a:lnTo>
                  <a:lnTo>
                    <a:pt x="523" y="1434"/>
                  </a:lnTo>
                  <a:lnTo>
                    <a:pt x="506" y="1427"/>
                  </a:lnTo>
                  <a:lnTo>
                    <a:pt x="498" y="1420"/>
                  </a:lnTo>
                  <a:lnTo>
                    <a:pt x="480" y="1406"/>
                  </a:lnTo>
                  <a:lnTo>
                    <a:pt x="463" y="1399"/>
                  </a:lnTo>
                  <a:lnTo>
                    <a:pt x="446" y="1392"/>
                  </a:lnTo>
                  <a:lnTo>
                    <a:pt x="438" y="1385"/>
                  </a:lnTo>
                  <a:lnTo>
                    <a:pt x="420" y="1378"/>
                  </a:lnTo>
                  <a:lnTo>
                    <a:pt x="403" y="1371"/>
                  </a:lnTo>
                  <a:lnTo>
                    <a:pt x="395" y="1357"/>
                  </a:lnTo>
                  <a:lnTo>
                    <a:pt x="378" y="1350"/>
                  </a:lnTo>
                  <a:lnTo>
                    <a:pt x="360" y="1343"/>
                  </a:lnTo>
                  <a:lnTo>
                    <a:pt x="352" y="1328"/>
                  </a:lnTo>
                  <a:lnTo>
                    <a:pt x="335" y="1321"/>
                  </a:lnTo>
                  <a:lnTo>
                    <a:pt x="326" y="1314"/>
                  </a:lnTo>
                  <a:lnTo>
                    <a:pt x="309" y="1300"/>
                  </a:lnTo>
                  <a:lnTo>
                    <a:pt x="300" y="1293"/>
                  </a:lnTo>
                  <a:lnTo>
                    <a:pt x="283" y="1279"/>
                  </a:lnTo>
                  <a:lnTo>
                    <a:pt x="275" y="1272"/>
                  </a:lnTo>
                  <a:lnTo>
                    <a:pt x="266" y="1258"/>
                  </a:lnTo>
                  <a:lnTo>
                    <a:pt x="249" y="1251"/>
                  </a:lnTo>
                  <a:lnTo>
                    <a:pt x="240" y="1237"/>
                  </a:lnTo>
                  <a:lnTo>
                    <a:pt x="232" y="1230"/>
                  </a:lnTo>
                  <a:lnTo>
                    <a:pt x="215" y="1216"/>
                  </a:lnTo>
                  <a:lnTo>
                    <a:pt x="206" y="1202"/>
                  </a:lnTo>
                  <a:lnTo>
                    <a:pt x="197" y="1195"/>
                  </a:lnTo>
                  <a:lnTo>
                    <a:pt x="189" y="1181"/>
                  </a:lnTo>
                  <a:lnTo>
                    <a:pt x="172" y="1167"/>
                  </a:lnTo>
                  <a:lnTo>
                    <a:pt x="163" y="1160"/>
                  </a:lnTo>
                  <a:lnTo>
                    <a:pt x="155" y="1146"/>
                  </a:lnTo>
                  <a:lnTo>
                    <a:pt x="146" y="1132"/>
                  </a:lnTo>
                  <a:lnTo>
                    <a:pt x="137" y="1118"/>
                  </a:lnTo>
                  <a:lnTo>
                    <a:pt x="129" y="1104"/>
                  </a:lnTo>
                  <a:lnTo>
                    <a:pt x="120" y="1097"/>
                  </a:lnTo>
                  <a:lnTo>
                    <a:pt x="112" y="1083"/>
                  </a:lnTo>
                  <a:lnTo>
                    <a:pt x="103" y="1068"/>
                  </a:lnTo>
                  <a:lnTo>
                    <a:pt x="95" y="1054"/>
                  </a:lnTo>
                  <a:lnTo>
                    <a:pt x="86" y="1040"/>
                  </a:lnTo>
                  <a:lnTo>
                    <a:pt x="86" y="1026"/>
                  </a:lnTo>
                  <a:lnTo>
                    <a:pt x="77" y="1012"/>
                  </a:lnTo>
                  <a:lnTo>
                    <a:pt x="69" y="1005"/>
                  </a:lnTo>
                  <a:lnTo>
                    <a:pt x="60" y="991"/>
                  </a:lnTo>
                  <a:lnTo>
                    <a:pt x="60" y="977"/>
                  </a:lnTo>
                  <a:lnTo>
                    <a:pt x="52" y="963"/>
                  </a:lnTo>
                  <a:lnTo>
                    <a:pt x="43" y="949"/>
                  </a:lnTo>
                  <a:lnTo>
                    <a:pt x="43" y="935"/>
                  </a:lnTo>
                  <a:lnTo>
                    <a:pt x="35" y="921"/>
                  </a:lnTo>
                  <a:lnTo>
                    <a:pt x="35" y="907"/>
                  </a:lnTo>
                  <a:lnTo>
                    <a:pt x="26" y="893"/>
                  </a:lnTo>
                  <a:lnTo>
                    <a:pt x="26" y="879"/>
                  </a:lnTo>
                  <a:lnTo>
                    <a:pt x="17" y="865"/>
                  </a:lnTo>
                  <a:lnTo>
                    <a:pt x="17" y="851"/>
                  </a:lnTo>
                  <a:lnTo>
                    <a:pt x="17" y="837"/>
                  </a:lnTo>
                  <a:lnTo>
                    <a:pt x="9" y="823"/>
                  </a:lnTo>
                  <a:lnTo>
                    <a:pt x="9" y="808"/>
                  </a:lnTo>
                  <a:lnTo>
                    <a:pt x="9" y="787"/>
                  </a:lnTo>
                  <a:lnTo>
                    <a:pt x="9" y="773"/>
                  </a:lnTo>
                  <a:lnTo>
                    <a:pt x="0" y="759"/>
                  </a:lnTo>
                  <a:lnTo>
                    <a:pt x="0" y="745"/>
                  </a:lnTo>
                  <a:lnTo>
                    <a:pt x="0" y="731"/>
                  </a:lnTo>
                  <a:lnTo>
                    <a:pt x="0" y="717"/>
                  </a:lnTo>
                  <a:lnTo>
                    <a:pt x="0" y="703"/>
                  </a:lnTo>
                  <a:lnTo>
                    <a:pt x="0" y="689"/>
                  </a:lnTo>
                  <a:lnTo>
                    <a:pt x="0" y="675"/>
                  </a:lnTo>
                  <a:lnTo>
                    <a:pt x="0" y="661"/>
                  </a:lnTo>
                  <a:lnTo>
                    <a:pt x="0" y="647"/>
                  </a:lnTo>
                  <a:lnTo>
                    <a:pt x="9" y="633"/>
                  </a:lnTo>
                  <a:lnTo>
                    <a:pt x="9" y="619"/>
                  </a:lnTo>
                  <a:lnTo>
                    <a:pt x="9" y="605"/>
                  </a:lnTo>
                  <a:lnTo>
                    <a:pt x="9" y="591"/>
                  </a:lnTo>
                  <a:lnTo>
                    <a:pt x="17" y="577"/>
                  </a:lnTo>
                  <a:lnTo>
                    <a:pt x="17" y="562"/>
                  </a:lnTo>
                  <a:lnTo>
                    <a:pt x="17" y="548"/>
                  </a:lnTo>
                  <a:lnTo>
                    <a:pt x="26" y="534"/>
                  </a:lnTo>
                  <a:lnTo>
                    <a:pt x="26" y="520"/>
                  </a:lnTo>
                  <a:lnTo>
                    <a:pt x="35" y="506"/>
                  </a:lnTo>
                  <a:lnTo>
                    <a:pt x="35" y="492"/>
                  </a:lnTo>
                  <a:lnTo>
                    <a:pt x="43" y="478"/>
                  </a:lnTo>
                  <a:lnTo>
                    <a:pt x="43" y="464"/>
                  </a:lnTo>
                  <a:lnTo>
                    <a:pt x="52" y="450"/>
                  </a:lnTo>
                  <a:lnTo>
                    <a:pt x="60" y="436"/>
                  </a:lnTo>
                  <a:lnTo>
                    <a:pt x="60" y="422"/>
                  </a:lnTo>
                  <a:lnTo>
                    <a:pt x="69" y="408"/>
                  </a:lnTo>
                  <a:lnTo>
                    <a:pt x="77" y="394"/>
                  </a:lnTo>
                  <a:lnTo>
                    <a:pt x="86" y="380"/>
                  </a:lnTo>
                  <a:lnTo>
                    <a:pt x="86" y="366"/>
                  </a:lnTo>
                  <a:lnTo>
                    <a:pt x="95" y="352"/>
                  </a:lnTo>
                  <a:lnTo>
                    <a:pt x="103" y="338"/>
                  </a:lnTo>
                  <a:lnTo>
                    <a:pt x="112" y="324"/>
                  </a:lnTo>
                  <a:lnTo>
                    <a:pt x="120" y="317"/>
                  </a:lnTo>
                  <a:lnTo>
                    <a:pt x="129" y="302"/>
                  </a:lnTo>
                  <a:lnTo>
                    <a:pt x="137" y="288"/>
                  </a:lnTo>
                  <a:lnTo>
                    <a:pt x="146" y="274"/>
                  </a:lnTo>
                  <a:lnTo>
                    <a:pt x="155" y="260"/>
                  </a:lnTo>
                  <a:lnTo>
                    <a:pt x="163" y="253"/>
                  </a:lnTo>
                  <a:lnTo>
                    <a:pt x="172" y="239"/>
                  </a:lnTo>
                  <a:lnTo>
                    <a:pt x="189" y="225"/>
                  </a:lnTo>
                  <a:lnTo>
                    <a:pt x="197" y="218"/>
                  </a:lnTo>
                  <a:lnTo>
                    <a:pt x="206" y="204"/>
                  </a:lnTo>
                  <a:lnTo>
                    <a:pt x="215" y="190"/>
                  </a:lnTo>
                  <a:lnTo>
                    <a:pt x="232" y="183"/>
                  </a:lnTo>
                  <a:lnTo>
                    <a:pt x="240" y="169"/>
                  </a:lnTo>
                  <a:lnTo>
                    <a:pt x="249" y="162"/>
                  </a:lnTo>
                  <a:lnTo>
                    <a:pt x="266" y="148"/>
                  </a:lnTo>
                  <a:lnTo>
                    <a:pt x="275" y="134"/>
                  </a:lnTo>
                  <a:lnTo>
                    <a:pt x="283" y="127"/>
                  </a:lnTo>
                  <a:lnTo>
                    <a:pt x="300" y="113"/>
                  </a:lnTo>
                  <a:lnTo>
                    <a:pt x="309" y="106"/>
                  </a:lnTo>
                  <a:lnTo>
                    <a:pt x="326" y="99"/>
                  </a:lnTo>
                  <a:lnTo>
                    <a:pt x="335" y="85"/>
                  </a:lnTo>
                  <a:lnTo>
                    <a:pt x="352" y="78"/>
                  </a:lnTo>
                  <a:lnTo>
                    <a:pt x="360" y="71"/>
                  </a:lnTo>
                  <a:lnTo>
                    <a:pt x="378" y="57"/>
                  </a:lnTo>
                  <a:lnTo>
                    <a:pt x="395" y="49"/>
                  </a:lnTo>
                  <a:lnTo>
                    <a:pt x="403" y="42"/>
                  </a:lnTo>
                  <a:lnTo>
                    <a:pt x="420" y="28"/>
                  </a:lnTo>
                  <a:lnTo>
                    <a:pt x="438" y="21"/>
                  </a:lnTo>
                  <a:lnTo>
                    <a:pt x="446" y="14"/>
                  </a:lnTo>
                  <a:lnTo>
                    <a:pt x="463" y="7"/>
                  </a:lnTo>
                  <a:lnTo>
                    <a:pt x="480" y="0"/>
                  </a:lnTo>
                  <a:lnTo>
                    <a:pt x="1020" y="7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5" name="Freeform 19"/>
            <p:cNvSpPr>
              <a:spLocks/>
            </p:cNvSpPr>
            <p:nvPr/>
          </p:nvSpPr>
          <p:spPr bwMode="auto">
            <a:xfrm>
              <a:off x="2989" y="2470"/>
              <a:ext cx="1061" cy="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8" y="351"/>
                </a:cxn>
                <a:cxn ang="0">
                  <a:pos x="909" y="365"/>
                </a:cxn>
                <a:cxn ang="0">
                  <a:pos x="901" y="380"/>
                </a:cxn>
                <a:cxn ang="0">
                  <a:pos x="892" y="394"/>
                </a:cxn>
                <a:cxn ang="0">
                  <a:pos x="883" y="401"/>
                </a:cxn>
                <a:cxn ang="0">
                  <a:pos x="875" y="415"/>
                </a:cxn>
                <a:cxn ang="0">
                  <a:pos x="866" y="429"/>
                </a:cxn>
                <a:cxn ang="0">
                  <a:pos x="858" y="443"/>
                </a:cxn>
                <a:cxn ang="0">
                  <a:pos x="849" y="457"/>
                </a:cxn>
                <a:cxn ang="0">
                  <a:pos x="841" y="464"/>
                </a:cxn>
                <a:cxn ang="0">
                  <a:pos x="823" y="478"/>
                </a:cxn>
                <a:cxn ang="0">
                  <a:pos x="815" y="492"/>
                </a:cxn>
                <a:cxn ang="0">
                  <a:pos x="806" y="499"/>
                </a:cxn>
                <a:cxn ang="0">
                  <a:pos x="798" y="513"/>
                </a:cxn>
                <a:cxn ang="0">
                  <a:pos x="781" y="527"/>
                </a:cxn>
                <a:cxn ang="0">
                  <a:pos x="772" y="534"/>
                </a:cxn>
                <a:cxn ang="0">
                  <a:pos x="763" y="548"/>
                </a:cxn>
                <a:cxn ang="0">
                  <a:pos x="746" y="555"/>
                </a:cxn>
                <a:cxn ang="0">
                  <a:pos x="738" y="569"/>
                </a:cxn>
                <a:cxn ang="0">
                  <a:pos x="729" y="576"/>
                </a:cxn>
                <a:cxn ang="0">
                  <a:pos x="712" y="590"/>
                </a:cxn>
                <a:cxn ang="0">
                  <a:pos x="703" y="597"/>
                </a:cxn>
                <a:cxn ang="0">
                  <a:pos x="686" y="611"/>
                </a:cxn>
                <a:cxn ang="0">
                  <a:pos x="678" y="618"/>
                </a:cxn>
                <a:cxn ang="0">
                  <a:pos x="661" y="625"/>
                </a:cxn>
                <a:cxn ang="0">
                  <a:pos x="0" y="0"/>
                </a:cxn>
              </a:cxnLst>
              <a:rect l="0" t="0" r="r" b="b"/>
              <a:pathLst>
                <a:path w="918" h="625">
                  <a:moveTo>
                    <a:pt x="0" y="0"/>
                  </a:moveTo>
                  <a:lnTo>
                    <a:pt x="918" y="351"/>
                  </a:lnTo>
                  <a:lnTo>
                    <a:pt x="909" y="365"/>
                  </a:lnTo>
                  <a:lnTo>
                    <a:pt x="901" y="380"/>
                  </a:lnTo>
                  <a:lnTo>
                    <a:pt x="892" y="394"/>
                  </a:lnTo>
                  <a:lnTo>
                    <a:pt x="883" y="401"/>
                  </a:lnTo>
                  <a:lnTo>
                    <a:pt x="875" y="415"/>
                  </a:lnTo>
                  <a:lnTo>
                    <a:pt x="866" y="429"/>
                  </a:lnTo>
                  <a:lnTo>
                    <a:pt x="858" y="443"/>
                  </a:lnTo>
                  <a:lnTo>
                    <a:pt x="849" y="457"/>
                  </a:lnTo>
                  <a:lnTo>
                    <a:pt x="841" y="464"/>
                  </a:lnTo>
                  <a:lnTo>
                    <a:pt x="823" y="478"/>
                  </a:lnTo>
                  <a:lnTo>
                    <a:pt x="815" y="492"/>
                  </a:lnTo>
                  <a:lnTo>
                    <a:pt x="806" y="499"/>
                  </a:lnTo>
                  <a:lnTo>
                    <a:pt x="798" y="513"/>
                  </a:lnTo>
                  <a:lnTo>
                    <a:pt x="781" y="527"/>
                  </a:lnTo>
                  <a:lnTo>
                    <a:pt x="772" y="534"/>
                  </a:lnTo>
                  <a:lnTo>
                    <a:pt x="763" y="548"/>
                  </a:lnTo>
                  <a:lnTo>
                    <a:pt x="746" y="555"/>
                  </a:lnTo>
                  <a:lnTo>
                    <a:pt x="738" y="569"/>
                  </a:lnTo>
                  <a:lnTo>
                    <a:pt x="729" y="576"/>
                  </a:lnTo>
                  <a:lnTo>
                    <a:pt x="712" y="590"/>
                  </a:lnTo>
                  <a:lnTo>
                    <a:pt x="703" y="597"/>
                  </a:lnTo>
                  <a:lnTo>
                    <a:pt x="686" y="611"/>
                  </a:lnTo>
                  <a:lnTo>
                    <a:pt x="678" y="618"/>
                  </a:lnTo>
                  <a:lnTo>
                    <a:pt x="661" y="62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shade val="31765"/>
                    <a:invGamma/>
                  </a:srgbClr>
                </a:gs>
                <a:gs pos="100000">
                  <a:srgbClr val="0099FF"/>
                </a:gs>
              </a:gsLst>
              <a:lin ang="18900000" scaled="1"/>
            </a:gradFill>
            <a:ln w="14351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6" name="Freeform 20"/>
            <p:cNvSpPr>
              <a:spLocks/>
            </p:cNvSpPr>
            <p:nvPr/>
          </p:nvSpPr>
          <p:spPr bwMode="auto">
            <a:xfrm>
              <a:off x="2989" y="2470"/>
              <a:ext cx="1061" cy="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8" y="351"/>
                </a:cxn>
                <a:cxn ang="0">
                  <a:pos x="909" y="365"/>
                </a:cxn>
                <a:cxn ang="0">
                  <a:pos x="901" y="380"/>
                </a:cxn>
                <a:cxn ang="0">
                  <a:pos x="892" y="394"/>
                </a:cxn>
                <a:cxn ang="0">
                  <a:pos x="883" y="401"/>
                </a:cxn>
                <a:cxn ang="0">
                  <a:pos x="875" y="415"/>
                </a:cxn>
                <a:cxn ang="0">
                  <a:pos x="866" y="429"/>
                </a:cxn>
                <a:cxn ang="0">
                  <a:pos x="858" y="443"/>
                </a:cxn>
                <a:cxn ang="0">
                  <a:pos x="849" y="457"/>
                </a:cxn>
                <a:cxn ang="0">
                  <a:pos x="841" y="464"/>
                </a:cxn>
                <a:cxn ang="0">
                  <a:pos x="823" y="478"/>
                </a:cxn>
                <a:cxn ang="0">
                  <a:pos x="815" y="492"/>
                </a:cxn>
                <a:cxn ang="0">
                  <a:pos x="806" y="499"/>
                </a:cxn>
                <a:cxn ang="0">
                  <a:pos x="798" y="513"/>
                </a:cxn>
                <a:cxn ang="0">
                  <a:pos x="781" y="527"/>
                </a:cxn>
                <a:cxn ang="0">
                  <a:pos x="772" y="534"/>
                </a:cxn>
                <a:cxn ang="0">
                  <a:pos x="763" y="548"/>
                </a:cxn>
                <a:cxn ang="0">
                  <a:pos x="746" y="555"/>
                </a:cxn>
                <a:cxn ang="0">
                  <a:pos x="738" y="569"/>
                </a:cxn>
                <a:cxn ang="0">
                  <a:pos x="729" y="576"/>
                </a:cxn>
                <a:cxn ang="0">
                  <a:pos x="712" y="590"/>
                </a:cxn>
                <a:cxn ang="0">
                  <a:pos x="703" y="597"/>
                </a:cxn>
                <a:cxn ang="0">
                  <a:pos x="686" y="611"/>
                </a:cxn>
                <a:cxn ang="0">
                  <a:pos x="678" y="618"/>
                </a:cxn>
                <a:cxn ang="0">
                  <a:pos x="661" y="625"/>
                </a:cxn>
                <a:cxn ang="0">
                  <a:pos x="0" y="0"/>
                </a:cxn>
              </a:cxnLst>
              <a:rect l="0" t="0" r="r" b="b"/>
              <a:pathLst>
                <a:path w="918" h="625">
                  <a:moveTo>
                    <a:pt x="0" y="0"/>
                  </a:moveTo>
                  <a:lnTo>
                    <a:pt x="918" y="351"/>
                  </a:lnTo>
                  <a:lnTo>
                    <a:pt x="909" y="365"/>
                  </a:lnTo>
                  <a:lnTo>
                    <a:pt x="901" y="380"/>
                  </a:lnTo>
                  <a:lnTo>
                    <a:pt x="892" y="394"/>
                  </a:lnTo>
                  <a:lnTo>
                    <a:pt x="883" y="401"/>
                  </a:lnTo>
                  <a:lnTo>
                    <a:pt x="875" y="415"/>
                  </a:lnTo>
                  <a:lnTo>
                    <a:pt x="866" y="429"/>
                  </a:lnTo>
                  <a:lnTo>
                    <a:pt x="858" y="443"/>
                  </a:lnTo>
                  <a:lnTo>
                    <a:pt x="849" y="457"/>
                  </a:lnTo>
                  <a:lnTo>
                    <a:pt x="841" y="464"/>
                  </a:lnTo>
                  <a:lnTo>
                    <a:pt x="823" y="478"/>
                  </a:lnTo>
                  <a:lnTo>
                    <a:pt x="815" y="492"/>
                  </a:lnTo>
                  <a:lnTo>
                    <a:pt x="806" y="499"/>
                  </a:lnTo>
                  <a:lnTo>
                    <a:pt x="798" y="513"/>
                  </a:lnTo>
                  <a:lnTo>
                    <a:pt x="781" y="527"/>
                  </a:lnTo>
                  <a:lnTo>
                    <a:pt x="772" y="534"/>
                  </a:lnTo>
                  <a:lnTo>
                    <a:pt x="763" y="548"/>
                  </a:lnTo>
                  <a:lnTo>
                    <a:pt x="746" y="555"/>
                  </a:lnTo>
                  <a:lnTo>
                    <a:pt x="738" y="569"/>
                  </a:lnTo>
                  <a:lnTo>
                    <a:pt x="729" y="576"/>
                  </a:lnTo>
                  <a:lnTo>
                    <a:pt x="712" y="590"/>
                  </a:lnTo>
                  <a:lnTo>
                    <a:pt x="703" y="597"/>
                  </a:lnTo>
                  <a:lnTo>
                    <a:pt x="686" y="611"/>
                  </a:lnTo>
                  <a:lnTo>
                    <a:pt x="678" y="618"/>
                  </a:lnTo>
                  <a:lnTo>
                    <a:pt x="661" y="625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7" name="Freeform 21"/>
            <p:cNvSpPr>
              <a:spLocks/>
            </p:cNvSpPr>
            <p:nvPr/>
          </p:nvSpPr>
          <p:spPr bwMode="auto">
            <a:xfrm>
              <a:off x="2989" y="2470"/>
              <a:ext cx="1120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9" y="232"/>
                </a:cxn>
                <a:cxn ang="0">
                  <a:pos x="969" y="246"/>
                </a:cxn>
                <a:cxn ang="0">
                  <a:pos x="961" y="260"/>
                </a:cxn>
                <a:cxn ang="0">
                  <a:pos x="952" y="274"/>
                </a:cxn>
                <a:cxn ang="0">
                  <a:pos x="952" y="288"/>
                </a:cxn>
                <a:cxn ang="0">
                  <a:pos x="943" y="302"/>
                </a:cxn>
                <a:cxn ang="0">
                  <a:pos x="935" y="309"/>
                </a:cxn>
                <a:cxn ang="0">
                  <a:pos x="926" y="323"/>
                </a:cxn>
                <a:cxn ang="0">
                  <a:pos x="926" y="337"/>
                </a:cxn>
                <a:cxn ang="0">
                  <a:pos x="918" y="351"/>
                </a:cxn>
                <a:cxn ang="0">
                  <a:pos x="0" y="0"/>
                </a:cxn>
              </a:cxnLst>
              <a:rect l="0" t="0" r="r" b="b"/>
              <a:pathLst>
                <a:path w="969" h="351">
                  <a:moveTo>
                    <a:pt x="0" y="0"/>
                  </a:moveTo>
                  <a:lnTo>
                    <a:pt x="969" y="232"/>
                  </a:lnTo>
                  <a:lnTo>
                    <a:pt x="969" y="246"/>
                  </a:lnTo>
                  <a:lnTo>
                    <a:pt x="961" y="260"/>
                  </a:lnTo>
                  <a:lnTo>
                    <a:pt x="952" y="274"/>
                  </a:lnTo>
                  <a:lnTo>
                    <a:pt x="952" y="288"/>
                  </a:lnTo>
                  <a:lnTo>
                    <a:pt x="943" y="302"/>
                  </a:lnTo>
                  <a:lnTo>
                    <a:pt x="935" y="309"/>
                  </a:lnTo>
                  <a:lnTo>
                    <a:pt x="926" y="323"/>
                  </a:lnTo>
                  <a:lnTo>
                    <a:pt x="926" y="337"/>
                  </a:lnTo>
                  <a:lnTo>
                    <a:pt x="918" y="351"/>
                  </a:lnTo>
                  <a:lnTo>
                    <a:pt x="0" y="0"/>
                  </a:ln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schemeClr val="bg1"/>
              </a:bgClr>
            </a:pattFill>
            <a:ln w="14351">
              <a:solidFill>
                <a:srgbClr val="808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8" name="Freeform 22"/>
            <p:cNvSpPr>
              <a:spLocks/>
            </p:cNvSpPr>
            <p:nvPr/>
          </p:nvSpPr>
          <p:spPr bwMode="auto">
            <a:xfrm>
              <a:off x="2989" y="2470"/>
              <a:ext cx="1120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9" y="232"/>
                </a:cxn>
                <a:cxn ang="0">
                  <a:pos x="969" y="246"/>
                </a:cxn>
                <a:cxn ang="0">
                  <a:pos x="961" y="260"/>
                </a:cxn>
                <a:cxn ang="0">
                  <a:pos x="952" y="274"/>
                </a:cxn>
                <a:cxn ang="0">
                  <a:pos x="952" y="288"/>
                </a:cxn>
                <a:cxn ang="0">
                  <a:pos x="943" y="302"/>
                </a:cxn>
                <a:cxn ang="0">
                  <a:pos x="935" y="309"/>
                </a:cxn>
                <a:cxn ang="0">
                  <a:pos x="926" y="323"/>
                </a:cxn>
                <a:cxn ang="0">
                  <a:pos x="926" y="337"/>
                </a:cxn>
                <a:cxn ang="0">
                  <a:pos x="918" y="351"/>
                </a:cxn>
                <a:cxn ang="0">
                  <a:pos x="0" y="0"/>
                </a:cxn>
              </a:cxnLst>
              <a:rect l="0" t="0" r="r" b="b"/>
              <a:pathLst>
                <a:path w="969" h="351">
                  <a:moveTo>
                    <a:pt x="0" y="0"/>
                  </a:moveTo>
                  <a:lnTo>
                    <a:pt x="969" y="232"/>
                  </a:lnTo>
                  <a:lnTo>
                    <a:pt x="969" y="246"/>
                  </a:lnTo>
                  <a:lnTo>
                    <a:pt x="961" y="260"/>
                  </a:lnTo>
                  <a:lnTo>
                    <a:pt x="952" y="274"/>
                  </a:lnTo>
                  <a:lnTo>
                    <a:pt x="952" y="288"/>
                  </a:lnTo>
                  <a:lnTo>
                    <a:pt x="943" y="302"/>
                  </a:lnTo>
                  <a:lnTo>
                    <a:pt x="935" y="309"/>
                  </a:lnTo>
                  <a:lnTo>
                    <a:pt x="926" y="323"/>
                  </a:lnTo>
                  <a:lnTo>
                    <a:pt x="926" y="337"/>
                  </a:lnTo>
                  <a:lnTo>
                    <a:pt x="918" y="35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59" name="Freeform 23"/>
            <p:cNvSpPr>
              <a:spLocks/>
            </p:cNvSpPr>
            <p:nvPr/>
          </p:nvSpPr>
          <p:spPr bwMode="auto">
            <a:xfrm>
              <a:off x="2989" y="2470"/>
              <a:ext cx="1169" cy="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2" y="14"/>
                </a:cxn>
                <a:cxn ang="0">
                  <a:pos x="1012" y="28"/>
                </a:cxn>
                <a:cxn ang="0">
                  <a:pos x="1012" y="42"/>
                </a:cxn>
                <a:cxn ang="0">
                  <a:pos x="1012" y="56"/>
                </a:cxn>
                <a:cxn ang="0">
                  <a:pos x="1003" y="70"/>
                </a:cxn>
                <a:cxn ang="0">
                  <a:pos x="1003" y="84"/>
                </a:cxn>
                <a:cxn ang="0">
                  <a:pos x="1003" y="105"/>
                </a:cxn>
                <a:cxn ang="0">
                  <a:pos x="1003" y="120"/>
                </a:cxn>
                <a:cxn ang="0">
                  <a:pos x="995" y="134"/>
                </a:cxn>
                <a:cxn ang="0">
                  <a:pos x="995" y="148"/>
                </a:cxn>
                <a:cxn ang="0">
                  <a:pos x="995" y="162"/>
                </a:cxn>
                <a:cxn ang="0">
                  <a:pos x="986" y="176"/>
                </a:cxn>
                <a:cxn ang="0">
                  <a:pos x="986" y="190"/>
                </a:cxn>
                <a:cxn ang="0">
                  <a:pos x="978" y="204"/>
                </a:cxn>
                <a:cxn ang="0">
                  <a:pos x="978" y="218"/>
                </a:cxn>
                <a:cxn ang="0">
                  <a:pos x="969" y="232"/>
                </a:cxn>
                <a:cxn ang="0">
                  <a:pos x="0" y="0"/>
                </a:cxn>
              </a:cxnLst>
              <a:rect l="0" t="0" r="r" b="b"/>
              <a:pathLst>
                <a:path w="1012" h="232">
                  <a:moveTo>
                    <a:pt x="0" y="0"/>
                  </a:moveTo>
                  <a:lnTo>
                    <a:pt x="1012" y="14"/>
                  </a:lnTo>
                  <a:lnTo>
                    <a:pt x="1012" y="28"/>
                  </a:lnTo>
                  <a:lnTo>
                    <a:pt x="1012" y="42"/>
                  </a:lnTo>
                  <a:lnTo>
                    <a:pt x="1012" y="56"/>
                  </a:lnTo>
                  <a:lnTo>
                    <a:pt x="1003" y="70"/>
                  </a:lnTo>
                  <a:lnTo>
                    <a:pt x="1003" y="84"/>
                  </a:lnTo>
                  <a:lnTo>
                    <a:pt x="1003" y="105"/>
                  </a:lnTo>
                  <a:lnTo>
                    <a:pt x="1003" y="120"/>
                  </a:lnTo>
                  <a:lnTo>
                    <a:pt x="995" y="134"/>
                  </a:lnTo>
                  <a:lnTo>
                    <a:pt x="995" y="148"/>
                  </a:lnTo>
                  <a:lnTo>
                    <a:pt x="995" y="162"/>
                  </a:lnTo>
                  <a:lnTo>
                    <a:pt x="986" y="176"/>
                  </a:lnTo>
                  <a:lnTo>
                    <a:pt x="986" y="190"/>
                  </a:lnTo>
                  <a:lnTo>
                    <a:pt x="978" y="204"/>
                  </a:lnTo>
                  <a:lnTo>
                    <a:pt x="978" y="218"/>
                  </a:lnTo>
                  <a:lnTo>
                    <a:pt x="969" y="23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49C9F">
                    <a:alpha val="94000"/>
                  </a:srgbClr>
                </a:gs>
                <a:gs pos="100000">
                  <a:srgbClr val="A49C9F">
                    <a:gamma/>
                    <a:tint val="57255"/>
                    <a:invGamma/>
                  </a:srgbClr>
                </a:gs>
              </a:gsLst>
              <a:lin ang="5400000" scaled="1"/>
            </a:gradFill>
            <a:ln w="14351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60" name="Freeform 24"/>
            <p:cNvSpPr>
              <a:spLocks/>
            </p:cNvSpPr>
            <p:nvPr/>
          </p:nvSpPr>
          <p:spPr bwMode="auto">
            <a:xfrm>
              <a:off x="2989" y="2470"/>
              <a:ext cx="1169" cy="3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2" y="14"/>
                </a:cxn>
                <a:cxn ang="0">
                  <a:pos x="1012" y="28"/>
                </a:cxn>
                <a:cxn ang="0">
                  <a:pos x="1012" y="42"/>
                </a:cxn>
                <a:cxn ang="0">
                  <a:pos x="1012" y="56"/>
                </a:cxn>
                <a:cxn ang="0">
                  <a:pos x="1003" y="70"/>
                </a:cxn>
                <a:cxn ang="0">
                  <a:pos x="1003" y="84"/>
                </a:cxn>
                <a:cxn ang="0">
                  <a:pos x="1003" y="105"/>
                </a:cxn>
                <a:cxn ang="0">
                  <a:pos x="1003" y="120"/>
                </a:cxn>
                <a:cxn ang="0">
                  <a:pos x="995" y="134"/>
                </a:cxn>
                <a:cxn ang="0">
                  <a:pos x="995" y="148"/>
                </a:cxn>
                <a:cxn ang="0">
                  <a:pos x="995" y="162"/>
                </a:cxn>
                <a:cxn ang="0">
                  <a:pos x="986" y="176"/>
                </a:cxn>
                <a:cxn ang="0">
                  <a:pos x="986" y="190"/>
                </a:cxn>
                <a:cxn ang="0">
                  <a:pos x="978" y="204"/>
                </a:cxn>
                <a:cxn ang="0">
                  <a:pos x="978" y="218"/>
                </a:cxn>
                <a:cxn ang="0">
                  <a:pos x="969" y="232"/>
                </a:cxn>
                <a:cxn ang="0">
                  <a:pos x="0" y="0"/>
                </a:cxn>
              </a:cxnLst>
              <a:rect l="0" t="0" r="r" b="b"/>
              <a:pathLst>
                <a:path w="1012" h="232">
                  <a:moveTo>
                    <a:pt x="0" y="0"/>
                  </a:moveTo>
                  <a:lnTo>
                    <a:pt x="1012" y="14"/>
                  </a:lnTo>
                  <a:lnTo>
                    <a:pt x="1012" y="28"/>
                  </a:lnTo>
                  <a:lnTo>
                    <a:pt x="1012" y="42"/>
                  </a:lnTo>
                  <a:lnTo>
                    <a:pt x="1012" y="56"/>
                  </a:lnTo>
                  <a:lnTo>
                    <a:pt x="1003" y="70"/>
                  </a:lnTo>
                  <a:lnTo>
                    <a:pt x="1003" y="84"/>
                  </a:lnTo>
                  <a:lnTo>
                    <a:pt x="1003" y="105"/>
                  </a:lnTo>
                  <a:lnTo>
                    <a:pt x="1003" y="120"/>
                  </a:lnTo>
                  <a:lnTo>
                    <a:pt x="995" y="134"/>
                  </a:lnTo>
                  <a:lnTo>
                    <a:pt x="995" y="148"/>
                  </a:lnTo>
                  <a:lnTo>
                    <a:pt x="995" y="162"/>
                  </a:lnTo>
                  <a:lnTo>
                    <a:pt x="986" y="176"/>
                  </a:lnTo>
                  <a:lnTo>
                    <a:pt x="986" y="190"/>
                  </a:lnTo>
                  <a:lnTo>
                    <a:pt x="978" y="204"/>
                  </a:lnTo>
                  <a:lnTo>
                    <a:pt x="978" y="218"/>
                  </a:lnTo>
                  <a:lnTo>
                    <a:pt x="969" y="232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61" name="Freeform 25"/>
            <p:cNvSpPr>
              <a:spLocks/>
            </p:cNvSpPr>
            <p:nvPr/>
          </p:nvSpPr>
          <p:spPr bwMode="auto">
            <a:xfrm>
              <a:off x="2989" y="2470"/>
              <a:ext cx="116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2" y="0"/>
                </a:cxn>
                <a:cxn ang="0">
                  <a:pos x="1012" y="14"/>
                </a:cxn>
                <a:cxn ang="0">
                  <a:pos x="0" y="0"/>
                </a:cxn>
              </a:cxnLst>
              <a:rect l="0" t="0" r="r" b="b"/>
              <a:pathLst>
                <a:path w="1012" h="14">
                  <a:moveTo>
                    <a:pt x="0" y="0"/>
                  </a:moveTo>
                  <a:lnTo>
                    <a:pt x="1012" y="0"/>
                  </a:lnTo>
                  <a:lnTo>
                    <a:pt x="101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62" name="Freeform 26"/>
            <p:cNvSpPr>
              <a:spLocks/>
            </p:cNvSpPr>
            <p:nvPr/>
          </p:nvSpPr>
          <p:spPr bwMode="auto">
            <a:xfrm>
              <a:off x="2989" y="2470"/>
              <a:ext cx="116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2" y="0"/>
                </a:cxn>
                <a:cxn ang="0">
                  <a:pos x="1012" y="14"/>
                </a:cxn>
                <a:cxn ang="0">
                  <a:pos x="0" y="0"/>
                </a:cxn>
              </a:cxnLst>
              <a:rect l="0" t="0" r="r" b="b"/>
              <a:pathLst>
                <a:path w="1012" h="14">
                  <a:moveTo>
                    <a:pt x="0" y="0"/>
                  </a:moveTo>
                  <a:lnTo>
                    <a:pt x="1012" y="0"/>
                  </a:lnTo>
                  <a:lnTo>
                    <a:pt x="1012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63" name="Freeform 27"/>
            <p:cNvSpPr>
              <a:spLocks noEditPoints="1"/>
            </p:cNvSpPr>
            <p:nvPr/>
          </p:nvSpPr>
          <p:spPr bwMode="auto">
            <a:xfrm>
              <a:off x="900" y="1374"/>
              <a:ext cx="4170" cy="2359"/>
            </a:xfrm>
            <a:custGeom>
              <a:avLst/>
              <a:gdLst/>
              <a:ahLst/>
              <a:cxnLst>
                <a:cxn ang="0">
                  <a:pos x="2743" y="520"/>
                </a:cxn>
                <a:cxn ang="0">
                  <a:pos x="3609" y="520"/>
                </a:cxn>
                <a:cxn ang="0">
                  <a:pos x="2374" y="140"/>
                </a:cxn>
                <a:cxn ang="0">
                  <a:pos x="3609" y="140"/>
                </a:cxn>
                <a:cxn ang="0">
                  <a:pos x="1714" y="0"/>
                </a:cxn>
                <a:cxn ang="0">
                  <a:pos x="0" y="0"/>
                </a:cxn>
                <a:cxn ang="0">
                  <a:pos x="985" y="1321"/>
                </a:cxn>
                <a:cxn ang="0">
                  <a:pos x="985" y="1321"/>
                </a:cxn>
                <a:cxn ang="0">
                  <a:pos x="0" y="1321"/>
                </a:cxn>
                <a:cxn ang="0">
                  <a:pos x="2614" y="1328"/>
                </a:cxn>
                <a:cxn ang="0">
                  <a:pos x="2614" y="1785"/>
                </a:cxn>
                <a:cxn ang="0">
                  <a:pos x="3609" y="1785"/>
                </a:cxn>
                <a:cxn ang="0">
                  <a:pos x="2751" y="1131"/>
                </a:cxn>
                <a:cxn ang="0">
                  <a:pos x="2751" y="1469"/>
                </a:cxn>
                <a:cxn ang="0">
                  <a:pos x="3609" y="1469"/>
                </a:cxn>
                <a:cxn ang="0">
                  <a:pos x="2803" y="963"/>
                </a:cxn>
                <a:cxn ang="0">
                  <a:pos x="2803" y="1159"/>
                </a:cxn>
                <a:cxn ang="0">
                  <a:pos x="3609" y="1159"/>
                </a:cxn>
                <a:cxn ang="0">
                  <a:pos x="2820" y="843"/>
                </a:cxn>
                <a:cxn ang="0">
                  <a:pos x="2820" y="843"/>
                </a:cxn>
                <a:cxn ang="0">
                  <a:pos x="3609" y="843"/>
                </a:cxn>
              </a:cxnLst>
              <a:rect l="0" t="0" r="r" b="b"/>
              <a:pathLst>
                <a:path w="3609" h="1785">
                  <a:moveTo>
                    <a:pt x="2743" y="520"/>
                  </a:moveTo>
                  <a:lnTo>
                    <a:pt x="3609" y="520"/>
                  </a:lnTo>
                  <a:moveTo>
                    <a:pt x="2374" y="140"/>
                  </a:moveTo>
                  <a:lnTo>
                    <a:pt x="3609" y="140"/>
                  </a:lnTo>
                  <a:moveTo>
                    <a:pt x="1714" y="0"/>
                  </a:moveTo>
                  <a:lnTo>
                    <a:pt x="0" y="0"/>
                  </a:lnTo>
                  <a:moveTo>
                    <a:pt x="985" y="1321"/>
                  </a:moveTo>
                  <a:lnTo>
                    <a:pt x="985" y="1321"/>
                  </a:lnTo>
                  <a:lnTo>
                    <a:pt x="0" y="1321"/>
                  </a:lnTo>
                  <a:moveTo>
                    <a:pt x="2614" y="1328"/>
                  </a:moveTo>
                  <a:lnTo>
                    <a:pt x="2614" y="1785"/>
                  </a:lnTo>
                  <a:lnTo>
                    <a:pt x="3609" y="1785"/>
                  </a:lnTo>
                  <a:moveTo>
                    <a:pt x="2751" y="1131"/>
                  </a:moveTo>
                  <a:lnTo>
                    <a:pt x="2751" y="1469"/>
                  </a:lnTo>
                  <a:lnTo>
                    <a:pt x="3609" y="1469"/>
                  </a:lnTo>
                  <a:moveTo>
                    <a:pt x="2803" y="963"/>
                  </a:moveTo>
                  <a:lnTo>
                    <a:pt x="2803" y="1159"/>
                  </a:lnTo>
                  <a:lnTo>
                    <a:pt x="3609" y="1159"/>
                  </a:lnTo>
                  <a:moveTo>
                    <a:pt x="2820" y="843"/>
                  </a:moveTo>
                  <a:lnTo>
                    <a:pt x="2820" y="843"/>
                  </a:lnTo>
                  <a:lnTo>
                    <a:pt x="3609" y="843"/>
                  </a:lnTo>
                </a:path>
              </a:pathLst>
            </a:custGeom>
            <a:noFill/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364" name="Rectangle 28"/>
            <p:cNvSpPr>
              <a:spLocks noChangeArrowheads="1"/>
            </p:cNvSpPr>
            <p:nvPr/>
          </p:nvSpPr>
          <p:spPr bwMode="auto">
            <a:xfrm>
              <a:off x="4867" y="1923"/>
              <a:ext cx="21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12%</a:t>
              </a:r>
              <a:endParaRPr lang="es-ES" sz="2400" b="0"/>
            </a:p>
          </p:txBody>
        </p:sp>
        <p:sp>
          <p:nvSpPr>
            <p:cNvPr id="142365" name="Rectangle 29"/>
            <p:cNvSpPr>
              <a:spLocks noChangeArrowheads="1"/>
            </p:cNvSpPr>
            <p:nvPr/>
          </p:nvSpPr>
          <p:spPr bwMode="auto">
            <a:xfrm>
              <a:off x="4931" y="1421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7%</a:t>
              </a:r>
              <a:endParaRPr lang="es-ES" sz="2400" b="0"/>
            </a:p>
          </p:txBody>
        </p:sp>
        <p:sp>
          <p:nvSpPr>
            <p:cNvPr id="142366" name="Rectangle 30"/>
            <p:cNvSpPr>
              <a:spLocks noChangeArrowheads="1"/>
            </p:cNvSpPr>
            <p:nvPr/>
          </p:nvSpPr>
          <p:spPr bwMode="auto">
            <a:xfrm>
              <a:off x="923" y="1236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15%</a:t>
              </a:r>
              <a:endParaRPr lang="es-ES" sz="2400" b="0"/>
            </a:p>
          </p:txBody>
        </p:sp>
        <p:sp>
          <p:nvSpPr>
            <p:cNvPr id="142367" name="Rectangle 31"/>
            <p:cNvSpPr>
              <a:spLocks noChangeArrowheads="1"/>
            </p:cNvSpPr>
            <p:nvPr/>
          </p:nvSpPr>
          <p:spPr bwMode="auto">
            <a:xfrm>
              <a:off x="923" y="2972"/>
              <a:ext cx="21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53%</a:t>
              </a:r>
              <a:endParaRPr lang="es-ES" sz="2400" b="0"/>
            </a:p>
          </p:txBody>
        </p:sp>
        <p:sp>
          <p:nvSpPr>
            <p:cNvPr id="142368" name="Rectangle 32"/>
            <p:cNvSpPr>
              <a:spLocks noChangeArrowheads="1"/>
            </p:cNvSpPr>
            <p:nvPr/>
          </p:nvSpPr>
          <p:spPr bwMode="auto">
            <a:xfrm>
              <a:off x="4931" y="3585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7%</a:t>
              </a:r>
              <a:endParaRPr lang="es-ES" sz="2400" b="0"/>
            </a:p>
          </p:txBody>
        </p:sp>
        <p:sp>
          <p:nvSpPr>
            <p:cNvPr id="142369" name="Rectangle 33"/>
            <p:cNvSpPr>
              <a:spLocks noChangeArrowheads="1"/>
            </p:cNvSpPr>
            <p:nvPr/>
          </p:nvSpPr>
          <p:spPr bwMode="auto">
            <a:xfrm>
              <a:off x="4931" y="3176"/>
              <a:ext cx="14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3%</a:t>
              </a:r>
              <a:endParaRPr lang="es-ES" sz="2400" b="0"/>
            </a:p>
          </p:txBody>
        </p:sp>
        <p:sp>
          <p:nvSpPr>
            <p:cNvPr id="142370" name="Rectangle 34"/>
            <p:cNvSpPr>
              <a:spLocks noChangeArrowheads="1"/>
            </p:cNvSpPr>
            <p:nvPr/>
          </p:nvSpPr>
          <p:spPr bwMode="auto">
            <a:xfrm>
              <a:off x="4931" y="2758"/>
              <a:ext cx="1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4%</a:t>
              </a:r>
              <a:endParaRPr lang="es-ES" sz="2400" b="0"/>
            </a:p>
          </p:txBody>
        </p:sp>
        <p:sp>
          <p:nvSpPr>
            <p:cNvPr id="142371" name="Rectangle 35"/>
            <p:cNvSpPr>
              <a:spLocks noChangeArrowheads="1"/>
            </p:cNvSpPr>
            <p:nvPr/>
          </p:nvSpPr>
          <p:spPr bwMode="auto">
            <a:xfrm>
              <a:off x="4931" y="2350"/>
              <a:ext cx="14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0%</a:t>
              </a:r>
              <a:endParaRPr lang="es-ES" sz="2400" b="0"/>
            </a:p>
          </p:txBody>
        </p:sp>
        <p:sp>
          <p:nvSpPr>
            <p:cNvPr id="142372" name="Rectangle 36"/>
            <p:cNvSpPr>
              <a:spLocks noChangeArrowheads="1"/>
            </p:cNvSpPr>
            <p:nvPr/>
          </p:nvSpPr>
          <p:spPr bwMode="auto">
            <a:xfrm>
              <a:off x="4607" y="1709"/>
              <a:ext cx="61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No lectores</a:t>
              </a:r>
              <a:endParaRPr lang="es-ES" sz="2400" b="0"/>
            </a:p>
          </p:txBody>
        </p:sp>
        <p:sp>
          <p:nvSpPr>
            <p:cNvPr id="142373" name="Rectangle 37"/>
            <p:cNvSpPr>
              <a:spLocks noChangeArrowheads="1"/>
            </p:cNvSpPr>
            <p:nvPr/>
          </p:nvSpPr>
          <p:spPr bwMode="auto">
            <a:xfrm>
              <a:off x="4544" y="1217"/>
              <a:ext cx="58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Indiferente</a:t>
              </a:r>
              <a:endParaRPr lang="es-ES" sz="2400" b="0"/>
            </a:p>
          </p:txBody>
        </p:sp>
        <p:sp>
          <p:nvSpPr>
            <p:cNvPr id="142374" name="Rectangle 38"/>
            <p:cNvSpPr>
              <a:spLocks noChangeArrowheads="1"/>
            </p:cNvSpPr>
            <p:nvPr/>
          </p:nvSpPr>
          <p:spPr bwMode="auto">
            <a:xfrm>
              <a:off x="899" y="1031"/>
              <a:ext cx="81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Generación XXI</a:t>
              </a:r>
              <a:endParaRPr lang="es-ES" sz="2400" b="0"/>
            </a:p>
          </p:txBody>
        </p:sp>
        <p:sp>
          <p:nvSpPr>
            <p:cNvPr id="142375" name="Rectangle 39"/>
            <p:cNvSpPr>
              <a:spLocks noChangeArrowheads="1"/>
            </p:cNvSpPr>
            <p:nvPr/>
          </p:nvSpPr>
          <p:spPr bwMode="auto">
            <a:xfrm>
              <a:off x="910" y="2767"/>
              <a:ext cx="4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La Onda</a:t>
              </a:r>
              <a:endParaRPr lang="es-ES" sz="2400" b="0"/>
            </a:p>
          </p:txBody>
        </p:sp>
        <p:sp>
          <p:nvSpPr>
            <p:cNvPr id="142376" name="Rectangle 40"/>
            <p:cNvSpPr>
              <a:spLocks noChangeArrowheads="1"/>
            </p:cNvSpPr>
            <p:nvPr/>
          </p:nvSpPr>
          <p:spPr bwMode="auto">
            <a:xfrm>
              <a:off x="4432" y="3381"/>
              <a:ext cx="6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Tv y Novelas</a:t>
              </a:r>
              <a:endParaRPr lang="es-ES" sz="2400" b="0"/>
            </a:p>
          </p:txBody>
        </p:sp>
        <p:sp>
          <p:nvSpPr>
            <p:cNvPr id="142377" name="Rectangle 41"/>
            <p:cNvSpPr>
              <a:spLocks noChangeArrowheads="1"/>
            </p:cNvSpPr>
            <p:nvPr/>
          </p:nvSpPr>
          <p:spPr bwMode="auto">
            <a:xfrm>
              <a:off x="4958" y="2972"/>
              <a:ext cx="1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Tú</a:t>
              </a:r>
              <a:endParaRPr lang="es-ES" sz="2400" b="0"/>
            </a:p>
          </p:txBody>
        </p:sp>
        <p:sp>
          <p:nvSpPr>
            <p:cNvPr id="142378" name="Rectangle 42"/>
            <p:cNvSpPr>
              <a:spLocks noChangeArrowheads="1"/>
            </p:cNvSpPr>
            <p:nvPr/>
          </p:nvSpPr>
          <p:spPr bwMode="auto">
            <a:xfrm>
              <a:off x="4552" y="2555"/>
              <a:ext cx="5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Seventeen</a:t>
              </a:r>
              <a:endParaRPr lang="es-ES" sz="2400" b="0"/>
            </a:p>
          </p:txBody>
        </p:sp>
        <p:sp>
          <p:nvSpPr>
            <p:cNvPr id="142379" name="Rectangle 43"/>
            <p:cNvSpPr>
              <a:spLocks noChangeArrowheads="1"/>
            </p:cNvSpPr>
            <p:nvPr/>
          </p:nvSpPr>
          <p:spPr bwMode="auto">
            <a:xfrm>
              <a:off x="4925" y="2145"/>
              <a:ext cx="17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/>
                <a:t>Gia</a:t>
              </a:r>
              <a:endParaRPr lang="es-ES" sz="2400" b="0"/>
            </a:p>
          </p:txBody>
        </p:sp>
      </p:grpSp>
      <p:sp>
        <p:nvSpPr>
          <p:cNvPr id="142384" name="Rectangle 48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229600" cy="527050"/>
          </a:xfrm>
          <a:noFill/>
          <a:ln/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142386" name="Text Box 50"/>
          <p:cNvSpPr txBox="1">
            <a:spLocks noChangeArrowheads="1"/>
          </p:cNvSpPr>
          <p:nvPr/>
        </p:nvSpPr>
        <p:spPr bwMode="auto">
          <a:xfrm>
            <a:off x="842963" y="623728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87" name="Text Box 51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1FC7A-A048-4BC6-B7A2-D19B530DA960}" type="slidenum">
              <a:rPr lang="en-US"/>
              <a:pPr/>
              <a:t>59</a:t>
            </a:fld>
            <a:endParaRPr lang="en-US"/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611188" y="836613"/>
            <a:ext cx="4392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S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con Mejores Promociones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1331913" y="1773238"/>
            <a:ext cx="6610350" cy="4464050"/>
            <a:chOff x="1082" y="1339"/>
            <a:chExt cx="3629" cy="2392"/>
          </a:xfrm>
        </p:grpSpPr>
        <p:sp>
          <p:nvSpPr>
            <p:cNvPr id="212997" name="Freeform 5"/>
            <p:cNvSpPr>
              <a:spLocks/>
            </p:cNvSpPr>
            <p:nvPr/>
          </p:nvSpPr>
          <p:spPr bwMode="auto">
            <a:xfrm>
              <a:off x="2874" y="1908"/>
              <a:ext cx="992" cy="670"/>
            </a:xfrm>
            <a:custGeom>
              <a:avLst/>
              <a:gdLst/>
              <a:ahLst/>
              <a:cxnLst>
                <a:cxn ang="0">
                  <a:pos x="0" y="670"/>
                </a:cxn>
                <a:cxn ang="0">
                  <a:pos x="737" y="0"/>
                </a:cxn>
                <a:cxn ang="0">
                  <a:pos x="746" y="17"/>
                </a:cxn>
                <a:cxn ang="0">
                  <a:pos x="763" y="33"/>
                </a:cxn>
                <a:cxn ang="0">
                  <a:pos x="771" y="42"/>
                </a:cxn>
                <a:cxn ang="0">
                  <a:pos x="780" y="59"/>
                </a:cxn>
                <a:cxn ang="0">
                  <a:pos x="797" y="67"/>
                </a:cxn>
                <a:cxn ang="0">
                  <a:pos x="805" y="84"/>
                </a:cxn>
                <a:cxn ang="0">
                  <a:pos x="814" y="101"/>
                </a:cxn>
                <a:cxn ang="0">
                  <a:pos x="822" y="110"/>
                </a:cxn>
                <a:cxn ang="0">
                  <a:pos x="831" y="127"/>
                </a:cxn>
                <a:cxn ang="0">
                  <a:pos x="839" y="144"/>
                </a:cxn>
                <a:cxn ang="0">
                  <a:pos x="848" y="161"/>
                </a:cxn>
                <a:cxn ang="0">
                  <a:pos x="865" y="169"/>
                </a:cxn>
                <a:cxn ang="0">
                  <a:pos x="873" y="186"/>
                </a:cxn>
                <a:cxn ang="0">
                  <a:pos x="882" y="203"/>
                </a:cxn>
                <a:cxn ang="0">
                  <a:pos x="882" y="220"/>
                </a:cxn>
                <a:cxn ang="0">
                  <a:pos x="890" y="237"/>
                </a:cxn>
                <a:cxn ang="0">
                  <a:pos x="898" y="246"/>
                </a:cxn>
                <a:cxn ang="0">
                  <a:pos x="907" y="262"/>
                </a:cxn>
                <a:cxn ang="0">
                  <a:pos x="915" y="279"/>
                </a:cxn>
                <a:cxn ang="0">
                  <a:pos x="924" y="296"/>
                </a:cxn>
                <a:cxn ang="0">
                  <a:pos x="924" y="313"/>
                </a:cxn>
                <a:cxn ang="0">
                  <a:pos x="932" y="330"/>
                </a:cxn>
                <a:cxn ang="0">
                  <a:pos x="941" y="347"/>
                </a:cxn>
                <a:cxn ang="0">
                  <a:pos x="949" y="364"/>
                </a:cxn>
                <a:cxn ang="0">
                  <a:pos x="949" y="381"/>
                </a:cxn>
                <a:cxn ang="0">
                  <a:pos x="958" y="398"/>
                </a:cxn>
                <a:cxn ang="0">
                  <a:pos x="958" y="415"/>
                </a:cxn>
                <a:cxn ang="0">
                  <a:pos x="966" y="432"/>
                </a:cxn>
                <a:cxn ang="0">
                  <a:pos x="966" y="449"/>
                </a:cxn>
                <a:cxn ang="0">
                  <a:pos x="975" y="466"/>
                </a:cxn>
                <a:cxn ang="0">
                  <a:pos x="975" y="483"/>
                </a:cxn>
                <a:cxn ang="0">
                  <a:pos x="983" y="500"/>
                </a:cxn>
                <a:cxn ang="0">
                  <a:pos x="983" y="517"/>
                </a:cxn>
                <a:cxn ang="0">
                  <a:pos x="983" y="534"/>
                </a:cxn>
                <a:cxn ang="0">
                  <a:pos x="983" y="551"/>
                </a:cxn>
                <a:cxn ang="0">
                  <a:pos x="992" y="568"/>
                </a:cxn>
                <a:cxn ang="0">
                  <a:pos x="992" y="585"/>
                </a:cxn>
                <a:cxn ang="0">
                  <a:pos x="992" y="602"/>
                </a:cxn>
                <a:cxn ang="0">
                  <a:pos x="992" y="619"/>
                </a:cxn>
                <a:cxn ang="0">
                  <a:pos x="992" y="636"/>
                </a:cxn>
                <a:cxn ang="0">
                  <a:pos x="992" y="653"/>
                </a:cxn>
                <a:cxn ang="0">
                  <a:pos x="992" y="670"/>
                </a:cxn>
                <a:cxn ang="0">
                  <a:pos x="0" y="670"/>
                </a:cxn>
              </a:cxnLst>
              <a:rect l="0" t="0" r="r" b="b"/>
              <a:pathLst>
                <a:path w="992" h="670">
                  <a:moveTo>
                    <a:pt x="0" y="670"/>
                  </a:moveTo>
                  <a:lnTo>
                    <a:pt x="737" y="0"/>
                  </a:lnTo>
                  <a:lnTo>
                    <a:pt x="746" y="17"/>
                  </a:lnTo>
                  <a:lnTo>
                    <a:pt x="763" y="33"/>
                  </a:lnTo>
                  <a:lnTo>
                    <a:pt x="771" y="42"/>
                  </a:lnTo>
                  <a:lnTo>
                    <a:pt x="780" y="59"/>
                  </a:lnTo>
                  <a:lnTo>
                    <a:pt x="797" y="67"/>
                  </a:lnTo>
                  <a:lnTo>
                    <a:pt x="805" y="84"/>
                  </a:lnTo>
                  <a:lnTo>
                    <a:pt x="814" y="101"/>
                  </a:lnTo>
                  <a:lnTo>
                    <a:pt x="822" y="110"/>
                  </a:lnTo>
                  <a:lnTo>
                    <a:pt x="831" y="127"/>
                  </a:lnTo>
                  <a:lnTo>
                    <a:pt x="839" y="144"/>
                  </a:lnTo>
                  <a:lnTo>
                    <a:pt x="848" y="161"/>
                  </a:lnTo>
                  <a:lnTo>
                    <a:pt x="865" y="169"/>
                  </a:lnTo>
                  <a:lnTo>
                    <a:pt x="873" y="186"/>
                  </a:lnTo>
                  <a:lnTo>
                    <a:pt x="882" y="203"/>
                  </a:lnTo>
                  <a:lnTo>
                    <a:pt x="882" y="220"/>
                  </a:lnTo>
                  <a:lnTo>
                    <a:pt x="890" y="237"/>
                  </a:lnTo>
                  <a:lnTo>
                    <a:pt x="898" y="246"/>
                  </a:lnTo>
                  <a:lnTo>
                    <a:pt x="907" y="262"/>
                  </a:lnTo>
                  <a:lnTo>
                    <a:pt x="915" y="279"/>
                  </a:lnTo>
                  <a:lnTo>
                    <a:pt x="924" y="296"/>
                  </a:lnTo>
                  <a:lnTo>
                    <a:pt x="924" y="313"/>
                  </a:lnTo>
                  <a:lnTo>
                    <a:pt x="932" y="330"/>
                  </a:lnTo>
                  <a:lnTo>
                    <a:pt x="941" y="347"/>
                  </a:lnTo>
                  <a:lnTo>
                    <a:pt x="949" y="364"/>
                  </a:lnTo>
                  <a:lnTo>
                    <a:pt x="949" y="381"/>
                  </a:lnTo>
                  <a:lnTo>
                    <a:pt x="958" y="398"/>
                  </a:lnTo>
                  <a:lnTo>
                    <a:pt x="958" y="415"/>
                  </a:lnTo>
                  <a:lnTo>
                    <a:pt x="966" y="432"/>
                  </a:lnTo>
                  <a:lnTo>
                    <a:pt x="966" y="449"/>
                  </a:lnTo>
                  <a:lnTo>
                    <a:pt x="975" y="466"/>
                  </a:lnTo>
                  <a:lnTo>
                    <a:pt x="975" y="483"/>
                  </a:lnTo>
                  <a:lnTo>
                    <a:pt x="983" y="500"/>
                  </a:lnTo>
                  <a:lnTo>
                    <a:pt x="983" y="517"/>
                  </a:lnTo>
                  <a:lnTo>
                    <a:pt x="983" y="534"/>
                  </a:lnTo>
                  <a:lnTo>
                    <a:pt x="983" y="551"/>
                  </a:lnTo>
                  <a:lnTo>
                    <a:pt x="992" y="568"/>
                  </a:lnTo>
                  <a:lnTo>
                    <a:pt x="992" y="585"/>
                  </a:lnTo>
                  <a:lnTo>
                    <a:pt x="992" y="602"/>
                  </a:lnTo>
                  <a:lnTo>
                    <a:pt x="992" y="619"/>
                  </a:lnTo>
                  <a:lnTo>
                    <a:pt x="992" y="636"/>
                  </a:lnTo>
                  <a:lnTo>
                    <a:pt x="992" y="653"/>
                  </a:lnTo>
                  <a:lnTo>
                    <a:pt x="992" y="670"/>
                  </a:lnTo>
                  <a:lnTo>
                    <a:pt x="0" y="67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7373B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998" name="Freeform 6"/>
            <p:cNvSpPr>
              <a:spLocks/>
            </p:cNvSpPr>
            <p:nvPr/>
          </p:nvSpPr>
          <p:spPr bwMode="auto">
            <a:xfrm>
              <a:off x="2874" y="1908"/>
              <a:ext cx="992" cy="670"/>
            </a:xfrm>
            <a:custGeom>
              <a:avLst/>
              <a:gdLst/>
              <a:ahLst/>
              <a:cxnLst>
                <a:cxn ang="0">
                  <a:pos x="0" y="670"/>
                </a:cxn>
                <a:cxn ang="0">
                  <a:pos x="737" y="0"/>
                </a:cxn>
                <a:cxn ang="0">
                  <a:pos x="746" y="17"/>
                </a:cxn>
                <a:cxn ang="0">
                  <a:pos x="763" y="33"/>
                </a:cxn>
                <a:cxn ang="0">
                  <a:pos x="771" y="42"/>
                </a:cxn>
                <a:cxn ang="0">
                  <a:pos x="780" y="59"/>
                </a:cxn>
                <a:cxn ang="0">
                  <a:pos x="797" y="67"/>
                </a:cxn>
                <a:cxn ang="0">
                  <a:pos x="805" y="84"/>
                </a:cxn>
                <a:cxn ang="0">
                  <a:pos x="814" y="101"/>
                </a:cxn>
                <a:cxn ang="0">
                  <a:pos x="822" y="110"/>
                </a:cxn>
                <a:cxn ang="0">
                  <a:pos x="831" y="127"/>
                </a:cxn>
                <a:cxn ang="0">
                  <a:pos x="839" y="144"/>
                </a:cxn>
                <a:cxn ang="0">
                  <a:pos x="848" y="161"/>
                </a:cxn>
                <a:cxn ang="0">
                  <a:pos x="865" y="169"/>
                </a:cxn>
                <a:cxn ang="0">
                  <a:pos x="873" y="186"/>
                </a:cxn>
                <a:cxn ang="0">
                  <a:pos x="882" y="203"/>
                </a:cxn>
                <a:cxn ang="0">
                  <a:pos x="882" y="220"/>
                </a:cxn>
                <a:cxn ang="0">
                  <a:pos x="890" y="237"/>
                </a:cxn>
                <a:cxn ang="0">
                  <a:pos x="898" y="246"/>
                </a:cxn>
                <a:cxn ang="0">
                  <a:pos x="907" y="262"/>
                </a:cxn>
                <a:cxn ang="0">
                  <a:pos x="915" y="279"/>
                </a:cxn>
                <a:cxn ang="0">
                  <a:pos x="924" y="296"/>
                </a:cxn>
                <a:cxn ang="0">
                  <a:pos x="924" y="313"/>
                </a:cxn>
                <a:cxn ang="0">
                  <a:pos x="932" y="330"/>
                </a:cxn>
                <a:cxn ang="0">
                  <a:pos x="941" y="347"/>
                </a:cxn>
                <a:cxn ang="0">
                  <a:pos x="949" y="364"/>
                </a:cxn>
                <a:cxn ang="0">
                  <a:pos x="949" y="381"/>
                </a:cxn>
                <a:cxn ang="0">
                  <a:pos x="958" y="398"/>
                </a:cxn>
                <a:cxn ang="0">
                  <a:pos x="958" y="415"/>
                </a:cxn>
                <a:cxn ang="0">
                  <a:pos x="966" y="432"/>
                </a:cxn>
                <a:cxn ang="0">
                  <a:pos x="966" y="449"/>
                </a:cxn>
                <a:cxn ang="0">
                  <a:pos x="975" y="466"/>
                </a:cxn>
                <a:cxn ang="0">
                  <a:pos x="975" y="483"/>
                </a:cxn>
                <a:cxn ang="0">
                  <a:pos x="983" y="500"/>
                </a:cxn>
                <a:cxn ang="0">
                  <a:pos x="983" y="517"/>
                </a:cxn>
                <a:cxn ang="0">
                  <a:pos x="983" y="534"/>
                </a:cxn>
                <a:cxn ang="0">
                  <a:pos x="983" y="551"/>
                </a:cxn>
                <a:cxn ang="0">
                  <a:pos x="992" y="568"/>
                </a:cxn>
                <a:cxn ang="0">
                  <a:pos x="992" y="585"/>
                </a:cxn>
                <a:cxn ang="0">
                  <a:pos x="992" y="602"/>
                </a:cxn>
                <a:cxn ang="0">
                  <a:pos x="992" y="619"/>
                </a:cxn>
                <a:cxn ang="0">
                  <a:pos x="992" y="636"/>
                </a:cxn>
                <a:cxn ang="0">
                  <a:pos x="992" y="653"/>
                </a:cxn>
                <a:cxn ang="0">
                  <a:pos x="992" y="670"/>
                </a:cxn>
                <a:cxn ang="0">
                  <a:pos x="0" y="670"/>
                </a:cxn>
              </a:cxnLst>
              <a:rect l="0" t="0" r="r" b="b"/>
              <a:pathLst>
                <a:path w="992" h="670">
                  <a:moveTo>
                    <a:pt x="0" y="670"/>
                  </a:moveTo>
                  <a:lnTo>
                    <a:pt x="737" y="0"/>
                  </a:lnTo>
                  <a:lnTo>
                    <a:pt x="746" y="17"/>
                  </a:lnTo>
                  <a:lnTo>
                    <a:pt x="763" y="33"/>
                  </a:lnTo>
                  <a:lnTo>
                    <a:pt x="771" y="42"/>
                  </a:lnTo>
                  <a:lnTo>
                    <a:pt x="780" y="59"/>
                  </a:lnTo>
                  <a:lnTo>
                    <a:pt x="797" y="67"/>
                  </a:lnTo>
                  <a:lnTo>
                    <a:pt x="805" y="84"/>
                  </a:lnTo>
                  <a:lnTo>
                    <a:pt x="814" y="101"/>
                  </a:lnTo>
                  <a:lnTo>
                    <a:pt x="822" y="110"/>
                  </a:lnTo>
                  <a:lnTo>
                    <a:pt x="831" y="127"/>
                  </a:lnTo>
                  <a:lnTo>
                    <a:pt x="839" y="144"/>
                  </a:lnTo>
                  <a:lnTo>
                    <a:pt x="848" y="161"/>
                  </a:lnTo>
                  <a:lnTo>
                    <a:pt x="865" y="169"/>
                  </a:lnTo>
                  <a:lnTo>
                    <a:pt x="873" y="186"/>
                  </a:lnTo>
                  <a:lnTo>
                    <a:pt x="882" y="203"/>
                  </a:lnTo>
                  <a:lnTo>
                    <a:pt x="882" y="220"/>
                  </a:lnTo>
                  <a:lnTo>
                    <a:pt x="890" y="237"/>
                  </a:lnTo>
                  <a:lnTo>
                    <a:pt x="898" y="246"/>
                  </a:lnTo>
                  <a:lnTo>
                    <a:pt x="907" y="262"/>
                  </a:lnTo>
                  <a:lnTo>
                    <a:pt x="915" y="279"/>
                  </a:lnTo>
                  <a:lnTo>
                    <a:pt x="924" y="296"/>
                  </a:lnTo>
                  <a:lnTo>
                    <a:pt x="924" y="313"/>
                  </a:lnTo>
                  <a:lnTo>
                    <a:pt x="932" y="330"/>
                  </a:lnTo>
                  <a:lnTo>
                    <a:pt x="941" y="347"/>
                  </a:lnTo>
                  <a:lnTo>
                    <a:pt x="949" y="364"/>
                  </a:lnTo>
                  <a:lnTo>
                    <a:pt x="949" y="381"/>
                  </a:lnTo>
                  <a:lnTo>
                    <a:pt x="958" y="398"/>
                  </a:lnTo>
                  <a:lnTo>
                    <a:pt x="958" y="415"/>
                  </a:lnTo>
                  <a:lnTo>
                    <a:pt x="966" y="432"/>
                  </a:lnTo>
                  <a:lnTo>
                    <a:pt x="966" y="449"/>
                  </a:lnTo>
                  <a:lnTo>
                    <a:pt x="975" y="466"/>
                  </a:lnTo>
                  <a:lnTo>
                    <a:pt x="975" y="483"/>
                  </a:lnTo>
                  <a:lnTo>
                    <a:pt x="983" y="500"/>
                  </a:lnTo>
                  <a:lnTo>
                    <a:pt x="983" y="517"/>
                  </a:lnTo>
                  <a:lnTo>
                    <a:pt x="983" y="534"/>
                  </a:lnTo>
                  <a:lnTo>
                    <a:pt x="983" y="551"/>
                  </a:lnTo>
                  <a:lnTo>
                    <a:pt x="992" y="568"/>
                  </a:lnTo>
                  <a:lnTo>
                    <a:pt x="992" y="585"/>
                  </a:lnTo>
                  <a:lnTo>
                    <a:pt x="992" y="602"/>
                  </a:lnTo>
                  <a:lnTo>
                    <a:pt x="992" y="619"/>
                  </a:lnTo>
                  <a:lnTo>
                    <a:pt x="992" y="636"/>
                  </a:lnTo>
                  <a:lnTo>
                    <a:pt x="992" y="653"/>
                  </a:lnTo>
                  <a:lnTo>
                    <a:pt x="992" y="670"/>
                  </a:lnTo>
                  <a:lnTo>
                    <a:pt x="0" y="67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2999" name="Freeform 7"/>
            <p:cNvSpPr>
              <a:spLocks/>
            </p:cNvSpPr>
            <p:nvPr/>
          </p:nvSpPr>
          <p:spPr bwMode="auto">
            <a:xfrm>
              <a:off x="2797" y="1577"/>
              <a:ext cx="814" cy="1001"/>
            </a:xfrm>
            <a:custGeom>
              <a:avLst/>
              <a:gdLst/>
              <a:ahLst/>
              <a:cxnLst>
                <a:cxn ang="0">
                  <a:pos x="814" y="331"/>
                </a:cxn>
                <a:cxn ang="0">
                  <a:pos x="806" y="322"/>
                </a:cxn>
                <a:cxn ang="0">
                  <a:pos x="789" y="305"/>
                </a:cxn>
                <a:cxn ang="0">
                  <a:pos x="780" y="297"/>
                </a:cxn>
                <a:cxn ang="0">
                  <a:pos x="764" y="280"/>
                </a:cxn>
                <a:cxn ang="0">
                  <a:pos x="755" y="271"/>
                </a:cxn>
                <a:cxn ang="0">
                  <a:pos x="738" y="263"/>
                </a:cxn>
                <a:cxn ang="0">
                  <a:pos x="730" y="246"/>
                </a:cxn>
                <a:cxn ang="0">
                  <a:pos x="713" y="237"/>
                </a:cxn>
                <a:cxn ang="0">
                  <a:pos x="704" y="229"/>
                </a:cxn>
                <a:cxn ang="0">
                  <a:pos x="687" y="212"/>
                </a:cxn>
                <a:cxn ang="0">
                  <a:pos x="670" y="203"/>
                </a:cxn>
                <a:cxn ang="0">
                  <a:pos x="662" y="195"/>
                </a:cxn>
                <a:cxn ang="0">
                  <a:pos x="645" y="186"/>
                </a:cxn>
                <a:cxn ang="0">
                  <a:pos x="628" y="178"/>
                </a:cxn>
                <a:cxn ang="0">
                  <a:pos x="619" y="161"/>
                </a:cxn>
                <a:cxn ang="0">
                  <a:pos x="602" y="152"/>
                </a:cxn>
                <a:cxn ang="0">
                  <a:pos x="585" y="144"/>
                </a:cxn>
                <a:cxn ang="0">
                  <a:pos x="569" y="135"/>
                </a:cxn>
                <a:cxn ang="0">
                  <a:pos x="560" y="127"/>
                </a:cxn>
                <a:cxn ang="0">
                  <a:pos x="543" y="118"/>
                </a:cxn>
                <a:cxn ang="0">
                  <a:pos x="526" y="110"/>
                </a:cxn>
                <a:cxn ang="0">
                  <a:pos x="509" y="102"/>
                </a:cxn>
                <a:cxn ang="0">
                  <a:pos x="492" y="93"/>
                </a:cxn>
                <a:cxn ang="0">
                  <a:pos x="475" y="93"/>
                </a:cxn>
                <a:cxn ang="0">
                  <a:pos x="467" y="85"/>
                </a:cxn>
                <a:cxn ang="0">
                  <a:pos x="450" y="76"/>
                </a:cxn>
                <a:cxn ang="0">
                  <a:pos x="433" y="68"/>
                </a:cxn>
                <a:cxn ang="0">
                  <a:pos x="416" y="68"/>
                </a:cxn>
                <a:cxn ang="0">
                  <a:pos x="399" y="59"/>
                </a:cxn>
                <a:cxn ang="0">
                  <a:pos x="382" y="51"/>
                </a:cxn>
                <a:cxn ang="0">
                  <a:pos x="365" y="51"/>
                </a:cxn>
                <a:cxn ang="0">
                  <a:pos x="348" y="42"/>
                </a:cxn>
                <a:cxn ang="0">
                  <a:pos x="331" y="34"/>
                </a:cxn>
                <a:cxn ang="0">
                  <a:pos x="314" y="34"/>
                </a:cxn>
                <a:cxn ang="0">
                  <a:pos x="297" y="25"/>
                </a:cxn>
                <a:cxn ang="0">
                  <a:pos x="280" y="25"/>
                </a:cxn>
                <a:cxn ang="0">
                  <a:pos x="263" y="25"/>
                </a:cxn>
                <a:cxn ang="0">
                  <a:pos x="246" y="17"/>
                </a:cxn>
                <a:cxn ang="0">
                  <a:pos x="229" y="17"/>
                </a:cxn>
                <a:cxn ang="0">
                  <a:pos x="212" y="17"/>
                </a:cxn>
                <a:cxn ang="0">
                  <a:pos x="195" y="8"/>
                </a:cxn>
                <a:cxn ang="0">
                  <a:pos x="179" y="8"/>
                </a:cxn>
                <a:cxn ang="0">
                  <a:pos x="162" y="8"/>
                </a:cxn>
                <a:cxn ang="0">
                  <a:pos x="145" y="8"/>
                </a:cxn>
                <a:cxn ang="0">
                  <a:pos x="128" y="8"/>
                </a:cxn>
                <a:cxn ang="0">
                  <a:pos x="111" y="0"/>
                </a:cxn>
                <a:cxn ang="0">
                  <a:pos x="94" y="0"/>
                </a:cxn>
                <a:cxn ang="0">
                  <a:pos x="77" y="0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7" y="8"/>
                </a:cxn>
                <a:cxn ang="0">
                  <a:pos x="0" y="8"/>
                </a:cxn>
                <a:cxn ang="0">
                  <a:pos x="77" y="1001"/>
                </a:cxn>
                <a:cxn ang="0">
                  <a:pos x="814" y="331"/>
                </a:cxn>
              </a:cxnLst>
              <a:rect l="0" t="0" r="r" b="b"/>
              <a:pathLst>
                <a:path w="814" h="1001">
                  <a:moveTo>
                    <a:pt x="814" y="331"/>
                  </a:moveTo>
                  <a:lnTo>
                    <a:pt x="806" y="322"/>
                  </a:lnTo>
                  <a:lnTo>
                    <a:pt x="789" y="305"/>
                  </a:lnTo>
                  <a:lnTo>
                    <a:pt x="780" y="297"/>
                  </a:lnTo>
                  <a:lnTo>
                    <a:pt x="764" y="280"/>
                  </a:lnTo>
                  <a:lnTo>
                    <a:pt x="755" y="271"/>
                  </a:lnTo>
                  <a:lnTo>
                    <a:pt x="738" y="263"/>
                  </a:lnTo>
                  <a:lnTo>
                    <a:pt x="730" y="246"/>
                  </a:lnTo>
                  <a:lnTo>
                    <a:pt x="713" y="237"/>
                  </a:lnTo>
                  <a:lnTo>
                    <a:pt x="704" y="229"/>
                  </a:lnTo>
                  <a:lnTo>
                    <a:pt x="687" y="212"/>
                  </a:lnTo>
                  <a:lnTo>
                    <a:pt x="670" y="203"/>
                  </a:lnTo>
                  <a:lnTo>
                    <a:pt x="662" y="195"/>
                  </a:lnTo>
                  <a:lnTo>
                    <a:pt x="645" y="186"/>
                  </a:lnTo>
                  <a:lnTo>
                    <a:pt x="628" y="178"/>
                  </a:lnTo>
                  <a:lnTo>
                    <a:pt x="619" y="161"/>
                  </a:lnTo>
                  <a:lnTo>
                    <a:pt x="602" y="152"/>
                  </a:lnTo>
                  <a:lnTo>
                    <a:pt x="585" y="144"/>
                  </a:lnTo>
                  <a:lnTo>
                    <a:pt x="569" y="135"/>
                  </a:lnTo>
                  <a:lnTo>
                    <a:pt x="560" y="127"/>
                  </a:lnTo>
                  <a:lnTo>
                    <a:pt x="543" y="118"/>
                  </a:lnTo>
                  <a:lnTo>
                    <a:pt x="526" y="110"/>
                  </a:lnTo>
                  <a:lnTo>
                    <a:pt x="509" y="102"/>
                  </a:lnTo>
                  <a:lnTo>
                    <a:pt x="492" y="93"/>
                  </a:lnTo>
                  <a:lnTo>
                    <a:pt x="475" y="93"/>
                  </a:lnTo>
                  <a:lnTo>
                    <a:pt x="467" y="85"/>
                  </a:lnTo>
                  <a:lnTo>
                    <a:pt x="450" y="76"/>
                  </a:lnTo>
                  <a:lnTo>
                    <a:pt x="433" y="68"/>
                  </a:lnTo>
                  <a:lnTo>
                    <a:pt x="416" y="68"/>
                  </a:lnTo>
                  <a:lnTo>
                    <a:pt x="399" y="59"/>
                  </a:lnTo>
                  <a:lnTo>
                    <a:pt x="382" y="51"/>
                  </a:lnTo>
                  <a:lnTo>
                    <a:pt x="365" y="51"/>
                  </a:lnTo>
                  <a:lnTo>
                    <a:pt x="348" y="42"/>
                  </a:lnTo>
                  <a:lnTo>
                    <a:pt x="331" y="34"/>
                  </a:lnTo>
                  <a:lnTo>
                    <a:pt x="314" y="34"/>
                  </a:lnTo>
                  <a:lnTo>
                    <a:pt x="297" y="25"/>
                  </a:lnTo>
                  <a:lnTo>
                    <a:pt x="280" y="25"/>
                  </a:lnTo>
                  <a:lnTo>
                    <a:pt x="263" y="25"/>
                  </a:lnTo>
                  <a:lnTo>
                    <a:pt x="246" y="17"/>
                  </a:lnTo>
                  <a:lnTo>
                    <a:pt x="229" y="17"/>
                  </a:lnTo>
                  <a:lnTo>
                    <a:pt x="212" y="17"/>
                  </a:lnTo>
                  <a:lnTo>
                    <a:pt x="195" y="8"/>
                  </a:lnTo>
                  <a:lnTo>
                    <a:pt x="179" y="8"/>
                  </a:lnTo>
                  <a:lnTo>
                    <a:pt x="162" y="8"/>
                  </a:lnTo>
                  <a:lnTo>
                    <a:pt x="145" y="8"/>
                  </a:lnTo>
                  <a:lnTo>
                    <a:pt x="128" y="8"/>
                  </a:lnTo>
                  <a:lnTo>
                    <a:pt x="111" y="0"/>
                  </a:lnTo>
                  <a:lnTo>
                    <a:pt x="94" y="0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77" y="1001"/>
                  </a:lnTo>
                  <a:lnTo>
                    <a:pt x="814" y="331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9B9BC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0" name="Freeform 8"/>
            <p:cNvSpPr>
              <a:spLocks/>
            </p:cNvSpPr>
            <p:nvPr/>
          </p:nvSpPr>
          <p:spPr bwMode="auto">
            <a:xfrm>
              <a:off x="2797" y="1577"/>
              <a:ext cx="814" cy="1001"/>
            </a:xfrm>
            <a:custGeom>
              <a:avLst/>
              <a:gdLst/>
              <a:ahLst/>
              <a:cxnLst>
                <a:cxn ang="0">
                  <a:pos x="77" y="1001"/>
                </a:cxn>
                <a:cxn ang="0">
                  <a:pos x="0" y="8"/>
                </a:cxn>
                <a:cxn ang="0">
                  <a:pos x="17" y="8"/>
                </a:cxn>
                <a:cxn ang="0">
                  <a:pos x="34" y="0"/>
                </a:cxn>
                <a:cxn ang="0">
                  <a:pos x="51" y="0"/>
                </a:cxn>
                <a:cxn ang="0">
                  <a:pos x="77" y="0"/>
                </a:cxn>
                <a:cxn ang="0">
                  <a:pos x="94" y="0"/>
                </a:cxn>
                <a:cxn ang="0">
                  <a:pos x="111" y="0"/>
                </a:cxn>
                <a:cxn ang="0">
                  <a:pos x="128" y="8"/>
                </a:cxn>
                <a:cxn ang="0">
                  <a:pos x="145" y="8"/>
                </a:cxn>
                <a:cxn ang="0">
                  <a:pos x="162" y="8"/>
                </a:cxn>
                <a:cxn ang="0">
                  <a:pos x="179" y="8"/>
                </a:cxn>
                <a:cxn ang="0">
                  <a:pos x="195" y="8"/>
                </a:cxn>
                <a:cxn ang="0">
                  <a:pos x="212" y="17"/>
                </a:cxn>
                <a:cxn ang="0">
                  <a:pos x="229" y="17"/>
                </a:cxn>
                <a:cxn ang="0">
                  <a:pos x="246" y="17"/>
                </a:cxn>
                <a:cxn ang="0">
                  <a:pos x="263" y="25"/>
                </a:cxn>
                <a:cxn ang="0">
                  <a:pos x="280" y="25"/>
                </a:cxn>
                <a:cxn ang="0">
                  <a:pos x="297" y="25"/>
                </a:cxn>
                <a:cxn ang="0">
                  <a:pos x="314" y="34"/>
                </a:cxn>
                <a:cxn ang="0">
                  <a:pos x="331" y="34"/>
                </a:cxn>
                <a:cxn ang="0">
                  <a:pos x="348" y="42"/>
                </a:cxn>
                <a:cxn ang="0">
                  <a:pos x="365" y="51"/>
                </a:cxn>
                <a:cxn ang="0">
                  <a:pos x="382" y="51"/>
                </a:cxn>
                <a:cxn ang="0">
                  <a:pos x="399" y="59"/>
                </a:cxn>
                <a:cxn ang="0">
                  <a:pos x="416" y="68"/>
                </a:cxn>
                <a:cxn ang="0">
                  <a:pos x="433" y="68"/>
                </a:cxn>
                <a:cxn ang="0">
                  <a:pos x="450" y="76"/>
                </a:cxn>
                <a:cxn ang="0">
                  <a:pos x="467" y="85"/>
                </a:cxn>
                <a:cxn ang="0">
                  <a:pos x="475" y="93"/>
                </a:cxn>
                <a:cxn ang="0">
                  <a:pos x="492" y="93"/>
                </a:cxn>
                <a:cxn ang="0">
                  <a:pos x="509" y="102"/>
                </a:cxn>
                <a:cxn ang="0">
                  <a:pos x="526" y="110"/>
                </a:cxn>
                <a:cxn ang="0">
                  <a:pos x="543" y="118"/>
                </a:cxn>
                <a:cxn ang="0">
                  <a:pos x="560" y="127"/>
                </a:cxn>
                <a:cxn ang="0">
                  <a:pos x="569" y="135"/>
                </a:cxn>
                <a:cxn ang="0">
                  <a:pos x="585" y="144"/>
                </a:cxn>
                <a:cxn ang="0">
                  <a:pos x="602" y="152"/>
                </a:cxn>
                <a:cxn ang="0">
                  <a:pos x="619" y="161"/>
                </a:cxn>
                <a:cxn ang="0">
                  <a:pos x="628" y="178"/>
                </a:cxn>
                <a:cxn ang="0">
                  <a:pos x="645" y="186"/>
                </a:cxn>
                <a:cxn ang="0">
                  <a:pos x="662" y="195"/>
                </a:cxn>
                <a:cxn ang="0">
                  <a:pos x="670" y="203"/>
                </a:cxn>
                <a:cxn ang="0">
                  <a:pos x="687" y="212"/>
                </a:cxn>
                <a:cxn ang="0">
                  <a:pos x="704" y="229"/>
                </a:cxn>
                <a:cxn ang="0">
                  <a:pos x="713" y="237"/>
                </a:cxn>
                <a:cxn ang="0">
                  <a:pos x="730" y="246"/>
                </a:cxn>
                <a:cxn ang="0">
                  <a:pos x="738" y="263"/>
                </a:cxn>
                <a:cxn ang="0">
                  <a:pos x="755" y="271"/>
                </a:cxn>
                <a:cxn ang="0">
                  <a:pos x="764" y="280"/>
                </a:cxn>
                <a:cxn ang="0">
                  <a:pos x="780" y="297"/>
                </a:cxn>
                <a:cxn ang="0">
                  <a:pos x="789" y="305"/>
                </a:cxn>
                <a:cxn ang="0">
                  <a:pos x="806" y="322"/>
                </a:cxn>
                <a:cxn ang="0">
                  <a:pos x="814" y="331"/>
                </a:cxn>
                <a:cxn ang="0">
                  <a:pos x="77" y="1001"/>
                </a:cxn>
              </a:cxnLst>
              <a:rect l="0" t="0" r="r" b="b"/>
              <a:pathLst>
                <a:path w="814" h="1001">
                  <a:moveTo>
                    <a:pt x="77" y="1001"/>
                  </a:moveTo>
                  <a:lnTo>
                    <a:pt x="0" y="8"/>
                  </a:lnTo>
                  <a:lnTo>
                    <a:pt x="17" y="8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77" y="0"/>
                  </a:lnTo>
                  <a:lnTo>
                    <a:pt x="94" y="0"/>
                  </a:lnTo>
                  <a:lnTo>
                    <a:pt x="111" y="0"/>
                  </a:lnTo>
                  <a:lnTo>
                    <a:pt x="128" y="8"/>
                  </a:lnTo>
                  <a:lnTo>
                    <a:pt x="145" y="8"/>
                  </a:lnTo>
                  <a:lnTo>
                    <a:pt x="162" y="8"/>
                  </a:lnTo>
                  <a:lnTo>
                    <a:pt x="179" y="8"/>
                  </a:lnTo>
                  <a:lnTo>
                    <a:pt x="195" y="8"/>
                  </a:lnTo>
                  <a:lnTo>
                    <a:pt x="212" y="17"/>
                  </a:lnTo>
                  <a:lnTo>
                    <a:pt x="229" y="17"/>
                  </a:lnTo>
                  <a:lnTo>
                    <a:pt x="246" y="17"/>
                  </a:lnTo>
                  <a:lnTo>
                    <a:pt x="263" y="25"/>
                  </a:lnTo>
                  <a:lnTo>
                    <a:pt x="280" y="25"/>
                  </a:lnTo>
                  <a:lnTo>
                    <a:pt x="297" y="25"/>
                  </a:lnTo>
                  <a:lnTo>
                    <a:pt x="314" y="34"/>
                  </a:lnTo>
                  <a:lnTo>
                    <a:pt x="331" y="34"/>
                  </a:lnTo>
                  <a:lnTo>
                    <a:pt x="348" y="42"/>
                  </a:lnTo>
                  <a:lnTo>
                    <a:pt x="365" y="51"/>
                  </a:lnTo>
                  <a:lnTo>
                    <a:pt x="382" y="51"/>
                  </a:lnTo>
                  <a:lnTo>
                    <a:pt x="399" y="59"/>
                  </a:lnTo>
                  <a:lnTo>
                    <a:pt x="416" y="68"/>
                  </a:lnTo>
                  <a:lnTo>
                    <a:pt x="433" y="68"/>
                  </a:lnTo>
                  <a:lnTo>
                    <a:pt x="450" y="76"/>
                  </a:lnTo>
                  <a:lnTo>
                    <a:pt x="467" y="85"/>
                  </a:lnTo>
                  <a:lnTo>
                    <a:pt x="475" y="93"/>
                  </a:lnTo>
                  <a:lnTo>
                    <a:pt x="492" y="93"/>
                  </a:lnTo>
                  <a:lnTo>
                    <a:pt x="509" y="102"/>
                  </a:lnTo>
                  <a:lnTo>
                    <a:pt x="526" y="110"/>
                  </a:lnTo>
                  <a:lnTo>
                    <a:pt x="543" y="118"/>
                  </a:lnTo>
                  <a:lnTo>
                    <a:pt x="560" y="127"/>
                  </a:lnTo>
                  <a:lnTo>
                    <a:pt x="569" y="135"/>
                  </a:lnTo>
                  <a:lnTo>
                    <a:pt x="585" y="144"/>
                  </a:lnTo>
                  <a:lnTo>
                    <a:pt x="602" y="152"/>
                  </a:lnTo>
                  <a:lnTo>
                    <a:pt x="619" y="161"/>
                  </a:lnTo>
                  <a:lnTo>
                    <a:pt x="628" y="178"/>
                  </a:lnTo>
                  <a:lnTo>
                    <a:pt x="645" y="186"/>
                  </a:lnTo>
                  <a:lnTo>
                    <a:pt x="662" y="195"/>
                  </a:lnTo>
                  <a:lnTo>
                    <a:pt x="670" y="203"/>
                  </a:lnTo>
                  <a:lnTo>
                    <a:pt x="687" y="212"/>
                  </a:lnTo>
                  <a:lnTo>
                    <a:pt x="704" y="229"/>
                  </a:lnTo>
                  <a:lnTo>
                    <a:pt x="713" y="237"/>
                  </a:lnTo>
                  <a:lnTo>
                    <a:pt x="730" y="246"/>
                  </a:lnTo>
                  <a:lnTo>
                    <a:pt x="738" y="263"/>
                  </a:lnTo>
                  <a:lnTo>
                    <a:pt x="755" y="271"/>
                  </a:lnTo>
                  <a:lnTo>
                    <a:pt x="764" y="280"/>
                  </a:lnTo>
                  <a:lnTo>
                    <a:pt x="780" y="297"/>
                  </a:lnTo>
                  <a:lnTo>
                    <a:pt x="789" y="305"/>
                  </a:lnTo>
                  <a:lnTo>
                    <a:pt x="806" y="322"/>
                  </a:lnTo>
                  <a:lnTo>
                    <a:pt x="814" y="331"/>
                  </a:lnTo>
                  <a:lnTo>
                    <a:pt x="77" y="10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1" name="Freeform 9"/>
            <p:cNvSpPr>
              <a:spLocks/>
            </p:cNvSpPr>
            <p:nvPr/>
          </p:nvSpPr>
          <p:spPr bwMode="auto">
            <a:xfrm>
              <a:off x="2085" y="1585"/>
              <a:ext cx="789" cy="993"/>
            </a:xfrm>
            <a:custGeom>
              <a:avLst/>
              <a:gdLst/>
              <a:ahLst/>
              <a:cxnLst>
                <a:cxn ang="0">
                  <a:pos x="789" y="993"/>
                </a:cxn>
                <a:cxn ang="0">
                  <a:pos x="0" y="382"/>
                </a:cxn>
                <a:cxn ang="0">
                  <a:pos x="9" y="365"/>
                </a:cxn>
                <a:cxn ang="0">
                  <a:pos x="17" y="356"/>
                </a:cxn>
                <a:cxn ang="0">
                  <a:pos x="34" y="340"/>
                </a:cxn>
                <a:cxn ang="0">
                  <a:pos x="43" y="323"/>
                </a:cxn>
                <a:cxn ang="0">
                  <a:pos x="51" y="314"/>
                </a:cxn>
                <a:cxn ang="0">
                  <a:pos x="68" y="297"/>
                </a:cxn>
                <a:cxn ang="0">
                  <a:pos x="77" y="289"/>
                </a:cxn>
                <a:cxn ang="0">
                  <a:pos x="94" y="272"/>
                </a:cxn>
                <a:cxn ang="0">
                  <a:pos x="102" y="263"/>
                </a:cxn>
                <a:cxn ang="0">
                  <a:pos x="119" y="255"/>
                </a:cxn>
                <a:cxn ang="0">
                  <a:pos x="127" y="238"/>
                </a:cxn>
                <a:cxn ang="0">
                  <a:pos x="144" y="229"/>
                </a:cxn>
                <a:cxn ang="0">
                  <a:pos x="153" y="221"/>
                </a:cxn>
                <a:cxn ang="0">
                  <a:pos x="170" y="204"/>
                </a:cxn>
                <a:cxn ang="0">
                  <a:pos x="187" y="195"/>
                </a:cxn>
                <a:cxn ang="0">
                  <a:pos x="195" y="187"/>
                </a:cxn>
                <a:cxn ang="0">
                  <a:pos x="212" y="178"/>
                </a:cxn>
                <a:cxn ang="0">
                  <a:pos x="229" y="170"/>
                </a:cxn>
                <a:cxn ang="0">
                  <a:pos x="238" y="153"/>
                </a:cxn>
                <a:cxn ang="0">
                  <a:pos x="255" y="144"/>
                </a:cxn>
                <a:cxn ang="0">
                  <a:pos x="272" y="136"/>
                </a:cxn>
                <a:cxn ang="0">
                  <a:pos x="289" y="127"/>
                </a:cxn>
                <a:cxn ang="0">
                  <a:pos x="297" y="119"/>
                </a:cxn>
                <a:cxn ang="0">
                  <a:pos x="314" y="110"/>
                </a:cxn>
                <a:cxn ang="0">
                  <a:pos x="331" y="102"/>
                </a:cxn>
                <a:cxn ang="0">
                  <a:pos x="348" y="94"/>
                </a:cxn>
                <a:cxn ang="0">
                  <a:pos x="365" y="85"/>
                </a:cxn>
                <a:cxn ang="0">
                  <a:pos x="382" y="85"/>
                </a:cxn>
                <a:cxn ang="0">
                  <a:pos x="390" y="77"/>
                </a:cxn>
                <a:cxn ang="0">
                  <a:pos x="407" y="68"/>
                </a:cxn>
                <a:cxn ang="0">
                  <a:pos x="424" y="60"/>
                </a:cxn>
                <a:cxn ang="0">
                  <a:pos x="441" y="60"/>
                </a:cxn>
                <a:cxn ang="0">
                  <a:pos x="458" y="51"/>
                </a:cxn>
                <a:cxn ang="0">
                  <a:pos x="475" y="43"/>
                </a:cxn>
                <a:cxn ang="0">
                  <a:pos x="492" y="43"/>
                </a:cxn>
                <a:cxn ang="0">
                  <a:pos x="509" y="34"/>
                </a:cxn>
                <a:cxn ang="0">
                  <a:pos x="526" y="26"/>
                </a:cxn>
                <a:cxn ang="0">
                  <a:pos x="543" y="26"/>
                </a:cxn>
                <a:cxn ang="0">
                  <a:pos x="560" y="17"/>
                </a:cxn>
                <a:cxn ang="0">
                  <a:pos x="577" y="17"/>
                </a:cxn>
                <a:cxn ang="0">
                  <a:pos x="594" y="17"/>
                </a:cxn>
                <a:cxn ang="0">
                  <a:pos x="611" y="9"/>
                </a:cxn>
                <a:cxn ang="0">
                  <a:pos x="628" y="9"/>
                </a:cxn>
                <a:cxn ang="0">
                  <a:pos x="645" y="9"/>
                </a:cxn>
                <a:cxn ang="0">
                  <a:pos x="662" y="0"/>
                </a:cxn>
                <a:cxn ang="0">
                  <a:pos x="679" y="0"/>
                </a:cxn>
                <a:cxn ang="0">
                  <a:pos x="696" y="0"/>
                </a:cxn>
                <a:cxn ang="0">
                  <a:pos x="712" y="0"/>
                </a:cxn>
                <a:cxn ang="0">
                  <a:pos x="789" y="993"/>
                </a:cxn>
              </a:cxnLst>
              <a:rect l="0" t="0" r="r" b="b"/>
              <a:pathLst>
                <a:path w="789" h="993">
                  <a:moveTo>
                    <a:pt x="789" y="993"/>
                  </a:moveTo>
                  <a:lnTo>
                    <a:pt x="0" y="382"/>
                  </a:lnTo>
                  <a:lnTo>
                    <a:pt x="9" y="365"/>
                  </a:lnTo>
                  <a:lnTo>
                    <a:pt x="17" y="356"/>
                  </a:lnTo>
                  <a:lnTo>
                    <a:pt x="34" y="340"/>
                  </a:lnTo>
                  <a:lnTo>
                    <a:pt x="43" y="323"/>
                  </a:lnTo>
                  <a:lnTo>
                    <a:pt x="51" y="314"/>
                  </a:lnTo>
                  <a:lnTo>
                    <a:pt x="68" y="297"/>
                  </a:lnTo>
                  <a:lnTo>
                    <a:pt x="77" y="289"/>
                  </a:lnTo>
                  <a:lnTo>
                    <a:pt x="94" y="272"/>
                  </a:lnTo>
                  <a:lnTo>
                    <a:pt x="102" y="263"/>
                  </a:lnTo>
                  <a:lnTo>
                    <a:pt x="119" y="255"/>
                  </a:lnTo>
                  <a:lnTo>
                    <a:pt x="127" y="238"/>
                  </a:lnTo>
                  <a:lnTo>
                    <a:pt x="144" y="229"/>
                  </a:lnTo>
                  <a:lnTo>
                    <a:pt x="153" y="221"/>
                  </a:lnTo>
                  <a:lnTo>
                    <a:pt x="170" y="204"/>
                  </a:lnTo>
                  <a:lnTo>
                    <a:pt x="187" y="195"/>
                  </a:lnTo>
                  <a:lnTo>
                    <a:pt x="195" y="187"/>
                  </a:lnTo>
                  <a:lnTo>
                    <a:pt x="212" y="178"/>
                  </a:lnTo>
                  <a:lnTo>
                    <a:pt x="229" y="170"/>
                  </a:lnTo>
                  <a:lnTo>
                    <a:pt x="238" y="153"/>
                  </a:lnTo>
                  <a:lnTo>
                    <a:pt x="255" y="144"/>
                  </a:lnTo>
                  <a:lnTo>
                    <a:pt x="272" y="136"/>
                  </a:lnTo>
                  <a:lnTo>
                    <a:pt x="289" y="127"/>
                  </a:lnTo>
                  <a:lnTo>
                    <a:pt x="297" y="119"/>
                  </a:lnTo>
                  <a:lnTo>
                    <a:pt x="314" y="110"/>
                  </a:lnTo>
                  <a:lnTo>
                    <a:pt x="331" y="102"/>
                  </a:lnTo>
                  <a:lnTo>
                    <a:pt x="348" y="94"/>
                  </a:lnTo>
                  <a:lnTo>
                    <a:pt x="365" y="85"/>
                  </a:lnTo>
                  <a:lnTo>
                    <a:pt x="382" y="85"/>
                  </a:lnTo>
                  <a:lnTo>
                    <a:pt x="390" y="77"/>
                  </a:lnTo>
                  <a:lnTo>
                    <a:pt x="407" y="68"/>
                  </a:lnTo>
                  <a:lnTo>
                    <a:pt x="424" y="60"/>
                  </a:lnTo>
                  <a:lnTo>
                    <a:pt x="441" y="60"/>
                  </a:lnTo>
                  <a:lnTo>
                    <a:pt x="458" y="51"/>
                  </a:lnTo>
                  <a:lnTo>
                    <a:pt x="475" y="43"/>
                  </a:lnTo>
                  <a:lnTo>
                    <a:pt x="492" y="43"/>
                  </a:lnTo>
                  <a:lnTo>
                    <a:pt x="509" y="34"/>
                  </a:lnTo>
                  <a:lnTo>
                    <a:pt x="526" y="26"/>
                  </a:lnTo>
                  <a:lnTo>
                    <a:pt x="543" y="26"/>
                  </a:lnTo>
                  <a:lnTo>
                    <a:pt x="560" y="17"/>
                  </a:lnTo>
                  <a:lnTo>
                    <a:pt x="577" y="17"/>
                  </a:lnTo>
                  <a:lnTo>
                    <a:pt x="594" y="17"/>
                  </a:lnTo>
                  <a:lnTo>
                    <a:pt x="611" y="9"/>
                  </a:lnTo>
                  <a:lnTo>
                    <a:pt x="628" y="9"/>
                  </a:lnTo>
                  <a:lnTo>
                    <a:pt x="645" y="9"/>
                  </a:lnTo>
                  <a:lnTo>
                    <a:pt x="662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89" y="993"/>
                  </a:lnTo>
                  <a:close/>
                </a:path>
              </a:pathLst>
            </a:custGeom>
            <a:gradFill rotWithShape="1">
              <a:gsLst>
                <a:gs pos="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B7B7D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2" name="Freeform 10"/>
            <p:cNvSpPr>
              <a:spLocks/>
            </p:cNvSpPr>
            <p:nvPr/>
          </p:nvSpPr>
          <p:spPr bwMode="auto">
            <a:xfrm>
              <a:off x="2085" y="1585"/>
              <a:ext cx="789" cy="993"/>
            </a:xfrm>
            <a:custGeom>
              <a:avLst/>
              <a:gdLst/>
              <a:ahLst/>
              <a:cxnLst>
                <a:cxn ang="0">
                  <a:pos x="789" y="993"/>
                </a:cxn>
                <a:cxn ang="0">
                  <a:pos x="0" y="382"/>
                </a:cxn>
                <a:cxn ang="0">
                  <a:pos x="9" y="365"/>
                </a:cxn>
                <a:cxn ang="0">
                  <a:pos x="17" y="356"/>
                </a:cxn>
                <a:cxn ang="0">
                  <a:pos x="34" y="340"/>
                </a:cxn>
                <a:cxn ang="0">
                  <a:pos x="43" y="323"/>
                </a:cxn>
                <a:cxn ang="0">
                  <a:pos x="51" y="314"/>
                </a:cxn>
                <a:cxn ang="0">
                  <a:pos x="68" y="297"/>
                </a:cxn>
                <a:cxn ang="0">
                  <a:pos x="77" y="289"/>
                </a:cxn>
                <a:cxn ang="0">
                  <a:pos x="94" y="272"/>
                </a:cxn>
                <a:cxn ang="0">
                  <a:pos x="102" y="263"/>
                </a:cxn>
                <a:cxn ang="0">
                  <a:pos x="119" y="255"/>
                </a:cxn>
                <a:cxn ang="0">
                  <a:pos x="127" y="238"/>
                </a:cxn>
                <a:cxn ang="0">
                  <a:pos x="144" y="229"/>
                </a:cxn>
                <a:cxn ang="0">
                  <a:pos x="153" y="221"/>
                </a:cxn>
                <a:cxn ang="0">
                  <a:pos x="170" y="204"/>
                </a:cxn>
                <a:cxn ang="0">
                  <a:pos x="187" y="195"/>
                </a:cxn>
                <a:cxn ang="0">
                  <a:pos x="195" y="187"/>
                </a:cxn>
                <a:cxn ang="0">
                  <a:pos x="212" y="178"/>
                </a:cxn>
                <a:cxn ang="0">
                  <a:pos x="229" y="170"/>
                </a:cxn>
                <a:cxn ang="0">
                  <a:pos x="238" y="153"/>
                </a:cxn>
                <a:cxn ang="0">
                  <a:pos x="255" y="144"/>
                </a:cxn>
                <a:cxn ang="0">
                  <a:pos x="272" y="136"/>
                </a:cxn>
                <a:cxn ang="0">
                  <a:pos x="289" y="127"/>
                </a:cxn>
                <a:cxn ang="0">
                  <a:pos x="297" y="119"/>
                </a:cxn>
                <a:cxn ang="0">
                  <a:pos x="314" y="110"/>
                </a:cxn>
                <a:cxn ang="0">
                  <a:pos x="331" y="102"/>
                </a:cxn>
                <a:cxn ang="0">
                  <a:pos x="348" y="94"/>
                </a:cxn>
                <a:cxn ang="0">
                  <a:pos x="365" y="85"/>
                </a:cxn>
                <a:cxn ang="0">
                  <a:pos x="382" y="85"/>
                </a:cxn>
                <a:cxn ang="0">
                  <a:pos x="390" y="77"/>
                </a:cxn>
                <a:cxn ang="0">
                  <a:pos x="407" y="68"/>
                </a:cxn>
                <a:cxn ang="0">
                  <a:pos x="424" y="60"/>
                </a:cxn>
                <a:cxn ang="0">
                  <a:pos x="441" y="60"/>
                </a:cxn>
                <a:cxn ang="0">
                  <a:pos x="458" y="51"/>
                </a:cxn>
                <a:cxn ang="0">
                  <a:pos x="475" y="43"/>
                </a:cxn>
                <a:cxn ang="0">
                  <a:pos x="492" y="43"/>
                </a:cxn>
                <a:cxn ang="0">
                  <a:pos x="509" y="34"/>
                </a:cxn>
                <a:cxn ang="0">
                  <a:pos x="526" y="26"/>
                </a:cxn>
                <a:cxn ang="0">
                  <a:pos x="543" y="26"/>
                </a:cxn>
                <a:cxn ang="0">
                  <a:pos x="560" y="17"/>
                </a:cxn>
                <a:cxn ang="0">
                  <a:pos x="577" y="17"/>
                </a:cxn>
                <a:cxn ang="0">
                  <a:pos x="594" y="17"/>
                </a:cxn>
                <a:cxn ang="0">
                  <a:pos x="611" y="9"/>
                </a:cxn>
                <a:cxn ang="0">
                  <a:pos x="628" y="9"/>
                </a:cxn>
                <a:cxn ang="0">
                  <a:pos x="645" y="9"/>
                </a:cxn>
                <a:cxn ang="0">
                  <a:pos x="662" y="0"/>
                </a:cxn>
                <a:cxn ang="0">
                  <a:pos x="679" y="0"/>
                </a:cxn>
                <a:cxn ang="0">
                  <a:pos x="696" y="0"/>
                </a:cxn>
                <a:cxn ang="0">
                  <a:pos x="712" y="0"/>
                </a:cxn>
                <a:cxn ang="0">
                  <a:pos x="789" y="993"/>
                </a:cxn>
              </a:cxnLst>
              <a:rect l="0" t="0" r="r" b="b"/>
              <a:pathLst>
                <a:path w="789" h="993">
                  <a:moveTo>
                    <a:pt x="789" y="993"/>
                  </a:moveTo>
                  <a:lnTo>
                    <a:pt x="0" y="382"/>
                  </a:lnTo>
                  <a:lnTo>
                    <a:pt x="9" y="365"/>
                  </a:lnTo>
                  <a:lnTo>
                    <a:pt x="17" y="356"/>
                  </a:lnTo>
                  <a:lnTo>
                    <a:pt x="34" y="340"/>
                  </a:lnTo>
                  <a:lnTo>
                    <a:pt x="43" y="323"/>
                  </a:lnTo>
                  <a:lnTo>
                    <a:pt x="51" y="314"/>
                  </a:lnTo>
                  <a:lnTo>
                    <a:pt x="68" y="297"/>
                  </a:lnTo>
                  <a:lnTo>
                    <a:pt x="77" y="289"/>
                  </a:lnTo>
                  <a:lnTo>
                    <a:pt x="94" y="272"/>
                  </a:lnTo>
                  <a:lnTo>
                    <a:pt x="102" y="263"/>
                  </a:lnTo>
                  <a:lnTo>
                    <a:pt x="119" y="255"/>
                  </a:lnTo>
                  <a:lnTo>
                    <a:pt x="127" y="238"/>
                  </a:lnTo>
                  <a:lnTo>
                    <a:pt x="144" y="229"/>
                  </a:lnTo>
                  <a:lnTo>
                    <a:pt x="153" y="221"/>
                  </a:lnTo>
                  <a:lnTo>
                    <a:pt x="170" y="204"/>
                  </a:lnTo>
                  <a:lnTo>
                    <a:pt x="187" y="195"/>
                  </a:lnTo>
                  <a:lnTo>
                    <a:pt x="195" y="187"/>
                  </a:lnTo>
                  <a:lnTo>
                    <a:pt x="212" y="178"/>
                  </a:lnTo>
                  <a:lnTo>
                    <a:pt x="229" y="170"/>
                  </a:lnTo>
                  <a:lnTo>
                    <a:pt x="238" y="153"/>
                  </a:lnTo>
                  <a:lnTo>
                    <a:pt x="255" y="144"/>
                  </a:lnTo>
                  <a:lnTo>
                    <a:pt x="272" y="136"/>
                  </a:lnTo>
                  <a:lnTo>
                    <a:pt x="289" y="127"/>
                  </a:lnTo>
                  <a:lnTo>
                    <a:pt x="297" y="119"/>
                  </a:lnTo>
                  <a:lnTo>
                    <a:pt x="314" y="110"/>
                  </a:lnTo>
                  <a:lnTo>
                    <a:pt x="331" y="102"/>
                  </a:lnTo>
                  <a:lnTo>
                    <a:pt x="348" y="94"/>
                  </a:lnTo>
                  <a:lnTo>
                    <a:pt x="365" y="85"/>
                  </a:lnTo>
                  <a:lnTo>
                    <a:pt x="382" y="85"/>
                  </a:lnTo>
                  <a:lnTo>
                    <a:pt x="390" y="77"/>
                  </a:lnTo>
                  <a:lnTo>
                    <a:pt x="407" y="68"/>
                  </a:lnTo>
                  <a:lnTo>
                    <a:pt x="424" y="60"/>
                  </a:lnTo>
                  <a:lnTo>
                    <a:pt x="441" y="60"/>
                  </a:lnTo>
                  <a:lnTo>
                    <a:pt x="458" y="51"/>
                  </a:lnTo>
                  <a:lnTo>
                    <a:pt x="475" y="43"/>
                  </a:lnTo>
                  <a:lnTo>
                    <a:pt x="492" y="43"/>
                  </a:lnTo>
                  <a:lnTo>
                    <a:pt x="509" y="34"/>
                  </a:lnTo>
                  <a:lnTo>
                    <a:pt x="526" y="26"/>
                  </a:lnTo>
                  <a:lnTo>
                    <a:pt x="543" y="26"/>
                  </a:lnTo>
                  <a:lnTo>
                    <a:pt x="560" y="17"/>
                  </a:lnTo>
                  <a:lnTo>
                    <a:pt x="577" y="17"/>
                  </a:lnTo>
                  <a:lnTo>
                    <a:pt x="594" y="17"/>
                  </a:lnTo>
                  <a:lnTo>
                    <a:pt x="611" y="9"/>
                  </a:lnTo>
                  <a:lnTo>
                    <a:pt x="628" y="9"/>
                  </a:lnTo>
                  <a:lnTo>
                    <a:pt x="645" y="9"/>
                  </a:lnTo>
                  <a:lnTo>
                    <a:pt x="662" y="0"/>
                  </a:lnTo>
                  <a:lnTo>
                    <a:pt x="679" y="0"/>
                  </a:lnTo>
                  <a:lnTo>
                    <a:pt x="696" y="0"/>
                  </a:lnTo>
                  <a:lnTo>
                    <a:pt x="712" y="0"/>
                  </a:lnTo>
                  <a:lnTo>
                    <a:pt x="789" y="9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3" name="Freeform 11"/>
            <p:cNvSpPr>
              <a:spLocks/>
            </p:cNvSpPr>
            <p:nvPr/>
          </p:nvSpPr>
          <p:spPr bwMode="auto">
            <a:xfrm>
              <a:off x="1873" y="1967"/>
              <a:ext cx="1883" cy="1611"/>
            </a:xfrm>
            <a:custGeom>
              <a:avLst/>
              <a:gdLst/>
              <a:ahLst/>
              <a:cxnLst>
                <a:cxn ang="0">
                  <a:pos x="1866" y="1111"/>
                </a:cxn>
                <a:cxn ang="0">
                  <a:pos x="1823" y="1170"/>
                </a:cxn>
                <a:cxn ang="0">
                  <a:pos x="1781" y="1230"/>
                </a:cxn>
                <a:cxn ang="0">
                  <a:pos x="1738" y="1281"/>
                </a:cxn>
                <a:cxn ang="0">
                  <a:pos x="1688" y="1332"/>
                </a:cxn>
                <a:cxn ang="0">
                  <a:pos x="1637" y="1382"/>
                </a:cxn>
                <a:cxn ang="0">
                  <a:pos x="1586" y="1425"/>
                </a:cxn>
                <a:cxn ang="0">
                  <a:pos x="1526" y="1459"/>
                </a:cxn>
                <a:cxn ang="0">
                  <a:pos x="1467" y="1493"/>
                </a:cxn>
                <a:cxn ang="0">
                  <a:pos x="1399" y="1527"/>
                </a:cxn>
                <a:cxn ang="0">
                  <a:pos x="1340" y="1552"/>
                </a:cxn>
                <a:cxn ang="0">
                  <a:pos x="1272" y="1578"/>
                </a:cxn>
                <a:cxn ang="0">
                  <a:pos x="1204" y="1595"/>
                </a:cxn>
                <a:cxn ang="0">
                  <a:pos x="1136" y="1603"/>
                </a:cxn>
                <a:cxn ang="0">
                  <a:pos x="1069" y="1611"/>
                </a:cxn>
                <a:cxn ang="0">
                  <a:pos x="992" y="1611"/>
                </a:cxn>
                <a:cxn ang="0">
                  <a:pos x="924" y="1611"/>
                </a:cxn>
                <a:cxn ang="0">
                  <a:pos x="857" y="1603"/>
                </a:cxn>
                <a:cxn ang="0">
                  <a:pos x="789" y="1595"/>
                </a:cxn>
                <a:cxn ang="0">
                  <a:pos x="721" y="1578"/>
                </a:cxn>
                <a:cxn ang="0">
                  <a:pos x="653" y="1552"/>
                </a:cxn>
                <a:cxn ang="0">
                  <a:pos x="594" y="1527"/>
                </a:cxn>
                <a:cxn ang="0">
                  <a:pos x="526" y="1493"/>
                </a:cxn>
                <a:cxn ang="0">
                  <a:pos x="467" y="1459"/>
                </a:cxn>
                <a:cxn ang="0">
                  <a:pos x="407" y="1425"/>
                </a:cxn>
                <a:cxn ang="0">
                  <a:pos x="356" y="1382"/>
                </a:cxn>
                <a:cxn ang="0">
                  <a:pos x="306" y="1332"/>
                </a:cxn>
                <a:cxn ang="0">
                  <a:pos x="255" y="1281"/>
                </a:cxn>
                <a:cxn ang="0">
                  <a:pos x="212" y="1230"/>
                </a:cxn>
                <a:cxn ang="0">
                  <a:pos x="170" y="1170"/>
                </a:cxn>
                <a:cxn ang="0">
                  <a:pos x="128" y="1111"/>
                </a:cxn>
                <a:cxn ang="0">
                  <a:pos x="102" y="1052"/>
                </a:cxn>
                <a:cxn ang="0">
                  <a:pos x="68" y="984"/>
                </a:cxn>
                <a:cxn ang="0">
                  <a:pos x="43" y="924"/>
                </a:cxn>
                <a:cxn ang="0">
                  <a:pos x="26" y="857"/>
                </a:cxn>
                <a:cxn ang="0">
                  <a:pos x="9" y="789"/>
                </a:cxn>
                <a:cxn ang="0">
                  <a:pos x="0" y="721"/>
                </a:cxn>
                <a:cxn ang="0">
                  <a:pos x="0" y="645"/>
                </a:cxn>
                <a:cxn ang="0">
                  <a:pos x="0" y="577"/>
                </a:cxn>
                <a:cxn ang="0">
                  <a:pos x="0" y="509"/>
                </a:cxn>
                <a:cxn ang="0">
                  <a:pos x="9" y="441"/>
                </a:cxn>
                <a:cxn ang="0">
                  <a:pos x="26" y="373"/>
                </a:cxn>
                <a:cxn ang="0">
                  <a:pos x="43" y="305"/>
                </a:cxn>
                <a:cxn ang="0">
                  <a:pos x="68" y="237"/>
                </a:cxn>
                <a:cxn ang="0">
                  <a:pos x="102" y="178"/>
                </a:cxn>
                <a:cxn ang="0">
                  <a:pos x="128" y="110"/>
                </a:cxn>
                <a:cxn ang="0">
                  <a:pos x="170" y="51"/>
                </a:cxn>
                <a:cxn ang="0">
                  <a:pos x="212" y="0"/>
                </a:cxn>
              </a:cxnLst>
              <a:rect l="0" t="0" r="r" b="b"/>
              <a:pathLst>
                <a:path w="1883" h="1611">
                  <a:moveTo>
                    <a:pt x="1001" y="611"/>
                  </a:moveTo>
                  <a:lnTo>
                    <a:pt x="1883" y="1086"/>
                  </a:lnTo>
                  <a:lnTo>
                    <a:pt x="1874" y="1094"/>
                  </a:lnTo>
                  <a:lnTo>
                    <a:pt x="1866" y="1111"/>
                  </a:lnTo>
                  <a:lnTo>
                    <a:pt x="1849" y="1128"/>
                  </a:lnTo>
                  <a:lnTo>
                    <a:pt x="1840" y="1145"/>
                  </a:lnTo>
                  <a:lnTo>
                    <a:pt x="1832" y="1162"/>
                  </a:lnTo>
                  <a:lnTo>
                    <a:pt x="1823" y="1170"/>
                  </a:lnTo>
                  <a:lnTo>
                    <a:pt x="1815" y="1187"/>
                  </a:lnTo>
                  <a:lnTo>
                    <a:pt x="1806" y="1204"/>
                  </a:lnTo>
                  <a:lnTo>
                    <a:pt x="1798" y="1213"/>
                  </a:lnTo>
                  <a:lnTo>
                    <a:pt x="1781" y="1230"/>
                  </a:lnTo>
                  <a:lnTo>
                    <a:pt x="1772" y="1247"/>
                  </a:lnTo>
                  <a:lnTo>
                    <a:pt x="1764" y="1255"/>
                  </a:lnTo>
                  <a:lnTo>
                    <a:pt x="1747" y="1272"/>
                  </a:lnTo>
                  <a:lnTo>
                    <a:pt x="1738" y="1281"/>
                  </a:lnTo>
                  <a:lnTo>
                    <a:pt x="1730" y="1298"/>
                  </a:lnTo>
                  <a:lnTo>
                    <a:pt x="1713" y="1306"/>
                  </a:lnTo>
                  <a:lnTo>
                    <a:pt x="1704" y="1323"/>
                  </a:lnTo>
                  <a:lnTo>
                    <a:pt x="1688" y="1332"/>
                  </a:lnTo>
                  <a:lnTo>
                    <a:pt x="1679" y="1349"/>
                  </a:lnTo>
                  <a:lnTo>
                    <a:pt x="1662" y="1357"/>
                  </a:lnTo>
                  <a:lnTo>
                    <a:pt x="1654" y="1366"/>
                  </a:lnTo>
                  <a:lnTo>
                    <a:pt x="1637" y="1382"/>
                  </a:lnTo>
                  <a:lnTo>
                    <a:pt x="1628" y="1391"/>
                  </a:lnTo>
                  <a:lnTo>
                    <a:pt x="1611" y="1399"/>
                  </a:lnTo>
                  <a:lnTo>
                    <a:pt x="1594" y="1408"/>
                  </a:lnTo>
                  <a:lnTo>
                    <a:pt x="1586" y="1425"/>
                  </a:lnTo>
                  <a:lnTo>
                    <a:pt x="1569" y="1433"/>
                  </a:lnTo>
                  <a:lnTo>
                    <a:pt x="1552" y="1442"/>
                  </a:lnTo>
                  <a:lnTo>
                    <a:pt x="1543" y="1450"/>
                  </a:lnTo>
                  <a:lnTo>
                    <a:pt x="1526" y="1459"/>
                  </a:lnTo>
                  <a:lnTo>
                    <a:pt x="1509" y="1467"/>
                  </a:lnTo>
                  <a:lnTo>
                    <a:pt x="1493" y="1476"/>
                  </a:lnTo>
                  <a:lnTo>
                    <a:pt x="1484" y="1484"/>
                  </a:lnTo>
                  <a:lnTo>
                    <a:pt x="1467" y="1493"/>
                  </a:lnTo>
                  <a:lnTo>
                    <a:pt x="1450" y="1501"/>
                  </a:lnTo>
                  <a:lnTo>
                    <a:pt x="1433" y="1510"/>
                  </a:lnTo>
                  <a:lnTo>
                    <a:pt x="1416" y="1518"/>
                  </a:lnTo>
                  <a:lnTo>
                    <a:pt x="1399" y="1527"/>
                  </a:lnTo>
                  <a:lnTo>
                    <a:pt x="1391" y="1535"/>
                  </a:lnTo>
                  <a:lnTo>
                    <a:pt x="1374" y="1544"/>
                  </a:lnTo>
                  <a:lnTo>
                    <a:pt x="1357" y="1544"/>
                  </a:lnTo>
                  <a:lnTo>
                    <a:pt x="1340" y="1552"/>
                  </a:lnTo>
                  <a:lnTo>
                    <a:pt x="1323" y="1561"/>
                  </a:lnTo>
                  <a:lnTo>
                    <a:pt x="1306" y="1561"/>
                  </a:lnTo>
                  <a:lnTo>
                    <a:pt x="1289" y="1569"/>
                  </a:lnTo>
                  <a:lnTo>
                    <a:pt x="1272" y="1578"/>
                  </a:lnTo>
                  <a:lnTo>
                    <a:pt x="1255" y="1578"/>
                  </a:lnTo>
                  <a:lnTo>
                    <a:pt x="1238" y="1586"/>
                  </a:lnTo>
                  <a:lnTo>
                    <a:pt x="1221" y="1586"/>
                  </a:lnTo>
                  <a:lnTo>
                    <a:pt x="1204" y="1595"/>
                  </a:lnTo>
                  <a:lnTo>
                    <a:pt x="1187" y="1595"/>
                  </a:lnTo>
                  <a:lnTo>
                    <a:pt x="1170" y="1595"/>
                  </a:lnTo>
                  <a:lnTo>
                    <a:pt x="1153" y="1603"/>
                  </a:lnTo>
                  <a:lnTo>
                    <a:pt x="1136" y="1603"/>
                  </a:lnTo>
                  <a:lnTo>
                    <a:pt x="1119" y="1603"/>
                  </a:lnTo>
                  <a:lnTo>
                    <a:pt x="1103" y="1611"/>
                  </a:lnTo>
                  <a:lnTo>
                    <a:pt x="1086" y="1611"/>
                  </a:lnTo>
                  <a:lnTo>
                    <a:pt x="1069" y="1611"/>
                  </a:lnTo>
                  <a:lnTo>
                    <a:pt x="1052" y="1611"/>
                  </a:lnTo>
                  <a:lnTo>
                    <a:pt x="1035" y="1611"/>
                  </a:lnTo>
                  <a:lnTo>
                    <a:pt x="1018" y="1611"/>
                  </a:lnTo>
                  <a:lnTo>
                    <a:pt x="992" y="1611"/>
                  </a:lnTo>
                  <a:lnTo>
                    <a:pt x="975" y="1611"/>
                  </a:lnTo>
                  <a:lnTo>
                    <a:pt x="958" y="1611"/>
                  </a:lnTo>
                  <a:lnTo>
                    <a:pt x="941" y="1611"/>
                  </a:lnTo>
                  <a:lnTo>
                    <a:pt x="924" y="1611"/>
                  </a:lnTo>
                  <a:lnTo>
                    <a:pt x="908" y="1611"/>
                  </a:lnTo>
                  <a:lnTo>
                    <a:pt x="891" y="1611"/>
                  </a:lnTo>
                  <a:lnTo>
                    <a:pt x="874" y="1603"/>
                  </a:lnTo>
                  <a:lnTo>
                    <a:pt x="857" y="1603"/>
                  </a:lnTo>
                  <a:lnTo>
                    <a:pt x="840" y="1603"/>
                  </a:lnTo>
                  <a:lnTo>
                    <a:pt x="823" y="1595"/>
                  </a:lnTo>
                  <a:lnTo>
                    <a:pt x="806" y="1595"/>
                  </a:lnTo>
                  <a:lnTo>
                    <a:pt x="789" y="1595"/>
                  </a:lnTo>
                  <a:lnTo>
                    <a:pt x="772" y="1586"/>
                  </a:lnTo>
                  <a:lnTo>
                    <a:pt x="755" y="1586"/>
                  </a:lnTo>
                  <a:lnTo>
                    <a:pt x="738" y="1578"/>
                  </a:lnTo>
                  <a:lnTo>
                    <a:pt x="721" y="1578"/>
                  </a:lnTo>
                  <a:lnTo>
                    <a:pt x="704" y="1569"/>
                  </a:lnTo>
                  <a:lnTo>
                    <a:pt x="687" y="1561"/>
                  </a:lnTo>
                  <a:lnTo>
                    <a:pt x="670" y="1561"/>
                  </a:lnTo>
                  <a:lnTo>
                    <a:pt x="653" y="1552"/>
                  </a:lnTo>
                  <a:lnTo>
                    <a:pt x="636" y="1544"/>
                  </a:lnTo>
                  <a:lnTo>
                    <a:pt x="619" y="1544"/>
                  </a:lnTo>
                  <a:lnTo>
                    <a:pt x="602" y="1535"/>
                  </a:lnTo>
                  <a:lnTo>
                    <a:pt x="594" y="1527"/>
                  </a:lnTo>
                  <a:lnTo>
                    <a:pt x="577" y="1518"/>
                  </a:lnTo>
                  <a:lnTo>
                    <a:pt x="560" y="1510"/>
                  </a:lnTo>
                  <a:lnTo>
                    <a:pt x="543" y="1501"/>
                  </a:lnTo>
                  <a:lnTo>
                    <a:pt x="526" y="1493"/>
                  </a:lnTo>
                  <a:lnTo>
                    <a:pt x="509" y="1484"/>
                  </a:lnTo>
                  <a:lnTo>
                    <a:pt x="501" y="1476"/>
                  </a:lnTo>
                  <a:lnTo>
                    <a:pt x="484" y="1467"/>
                  </a:lnTo>
                  <a:lnTo>
                    <a:pt x="467" y="1459"/>
                  </a:lnTo>
                  <a:lnTo>
                    <a:pt x="450" y="1450"/>
                  </a:lnTo>
                  <a:lnTo>
                    <a:pt x="441" y="1442"/>
                  </a:lnTo>
                  <a:lnTo>
                    <a:pt x="424" y="1433"/>
                  </a:lnTo>
                  <a:lnTo>
                    <a:pt x="407" y="1425"/>
                  </a:lnTo>
                  <a:lnTo>
                    <a:pt x="399" y="1408"/>
                  </a:lnTo>
                  <a:lnTo>
                    <a:pt x="382" y="1399"/>
                  </a:lnTo>
                  <a:lnTo>
                    <a:pt x="365" y="1391"/>
                  </a:lnTo>
                  <a:lnTo>
                    <a:pt x="356" y="1382"/>
                  </a:lnTo>
                  <a:lnTo>
                    <a:pt x="339" y="1366"/>
                  </a:lnTo>
                  <a:lnTo>
                    <a:pt x="331" y="1357"/>
                  </a:lnTo>
                  <a:lnTo>
                    <a:pt x="314" y="1349"/>
                  </a:lnTo>
                  <a:lnTo>
                    <a:pt x="306" y="1332"/>
                  </a:lnTo>
                  <a:lnTo>
                    <a:pt x="289" y="1323"/>
                  </a:lnTo>
                  <a:lnTo>
                    <a:pt x="280" y="1306"/>
                  </a:lnTo>
                  <a:lnTo>
                    <a:pt x="263" y="1298"/>
                  </a:lnTo>
                  <a:lnTo>
                    <a:pt x="255" y="1281"/>
                  </a:lnTo>
                  <a:lnTo>
                    <a:pt x="246" y="1272"/>
                  </a:lnTo>
                  <a:lnTo>
                    <a:pt x="229" y="1255"/>
                  </a:lnTo>
                  <a:lnTo>
                    <a:pt x="221" y="1247"/>
                  </a:lnTo>
                  <a:lnTo>
                    <a:pt x="212" y="1230"/>
                  </a:lnTo>
                  <a:lnTo>
                    <a:pt x="195" y="1213"/>
                  </a:lnTo>
                  <a:lnTo>
                    <a:pt x="187" y="1204"/>
                  </a:lnTo>
                  <a:lnTo>
                    <a:pt x="178" y="1187"/>
                  </a:lnTo>
                  <a:lnTo>
                    <a:pt x="170" y="1170"/>
                  </a:lnTo>
                  <a:lnTo>
                    <a:pt x="161" y="1162"/>
                  </a:lnTo>
                  <a:lnTo>
                    <a:pt x="153" y="1145"/>
                  </a:lnTo>
                  <a:lnTo>
                    <a:pt x="144" y="1128"/>
                  </a:lnTo>
                  <a:lnTo>
                    <a:pt x="128" y="1111"/>
                  </a:lnTo>
                  <a:lnTo>
                    <a:pt x="119" y="1094"/>
                  </a:lnTo>
                  <a:lnTo>
                    <a:pt x="111" y="1086"/>
                  </a:lnTo>
                  <a:lnTo>
                    <a:pt x="111" y="1069"/>
                  </a:lnTo>
                  <a:lnTo>
                    <a:pt x="102" y="1052"/>
                  </a:lnTo>
                  <a:lnTo>
                    <a:pt x="94" y="1035"/>
                  </a:lnTo>
                  <a:lnTo>
                    <a:pt x="85" y="1018"/>
                  </a:lnTo>
                  <a:lnTo>
                    <a:pt x="77" y="1001"/>
                  </a:lnTo>
                  <a:lnTo>
                    <a:pt x="68" y="984"/>
                  </a:lnTo>
                  <a:lnTo>
                    <a:pt x="68" y="975"/>
                  </a:lnTo>
                  <a:lnTo>
                    <a:pt x="60" y="958"/>
                  </a:lnTo>
                  <a:lnTo>
                    <a:pt x="51" y="941"/>
                  </a:lnTo>
                  <a:lnTo>
                    <a:pt x="43" y="924"/>
                  </a:lnTo>
                  <a:lnTo>
                    <a:pt x="43" y="907"/>
                  </a:lnTo>
                  <a:lnTo>
                    <a:pt x="34" y="891"/>
                  </a:lnTo>
                  <a:lnTo>
                    <a:pt x="34" y="874"/>
                  </a:lnTo>
                  <a:lnTo>
                    <a:pt x="26" y="857"/>
                  </a:lnTo>
                  <a:lnTo>
                    <a:pt x="26" y="840"/>
                  </a:lnTo>
                  <a:lnTo>
                    <a:pt x="17" y="823"/>
                  </a:lnTo>
                  <a:lnTo>
                    <a:pt x="17" y="806"/>
                  </a:lnTo>
                  <a:lnTo>
                    <a:pt x="9" y="789"/>
                  </a:lnTo>
                  <a:lnTo>
                    <a:pt x="9" y="772"/>
                  </a:lnTo>
                  <a:lnTo>
                    <a:pt x="9" y="755"/>
                  </a:lnTo>
                  <a:lnTo>
                    <a:pt x="9" y="738"/>
                  </a:lnTo>
                  <a:lnTo>
                    <a:pt x="0" y="721"/>
                  </a:lnTo>
                  <a:lnTo>
                    <a:pt x="0" y="704"/>
                  </a:lnTo>
                  <a:lnTo>
                    <a:pt x="0" y="687"/>
                  </a:lnTo>
                  <a:lnTo>
                    <a:pt x="0" y="662"/>
                  </a:lnTo>
                  <a:lnTo>
                    <a:pt x="0" y="645"/>
                  </a:lnTo>
                  <a:lnTo>
                    <a:pt x="0" y="628"/>
                  </a:lnTo>
                  <a:lnTo>
                    <a:pt x="0" y="611"/>
                  </a:lnTo>
                  <a:lnTo>
                    <a:pt x="0" y="594"/>
                  </a:lnTo>
                  <a:lnTo>
                    <a:pt x="0" y="577"/>
                  </a:lnTo>
                  <a:lnTo>
                    <a:pt x="0" y="560"/>
                  </a:lnTo>
                  <a:lnTo>
                    <a:pt x="0" y="543"/>
                  </a:lnTo>
                  <a:lnTo>
                    <a:pt x="0" y="526"/>
                  </a:lnTo>
                  <a:lnTo>
                    <a:pt x="0" y="509"/>
                  </a:lnTo>
                  <a:lnTo>
                    <a:pt x="9" y="492"/>
                  </a:lnTo>
                  <a:lnTo>
                    <a:pt x="9" y="475"/>
                  </a:lnTo>
                  <a:lnTo>
                    <a:pt x="9" y="458"/>
                  </a:lnTo>
                  <a:lnTo>
                    <a:pt x="9" y="441"/>
                  </a:lnTo>
                  <a:lnTo>
                    <a:pt x="17" y="424"/>
                  </a:lnTo>
                  <a:lnTo>
                    <a:pt x="17" y="407"/>
                  </a:lnTo>
                  <a:lnTo>
                    <a:pt x="26" y="390"/>
                  </a:lnTo>
                  <a:lnTo>
                    <a:pt x="26" y="373"/>
                  </a:lnTo>
                  <a:lnTo>
                    <a:pt x="34" y="356"/>
                  </a:lnTo>
                  <a:lnTo>
                    <a:pt x="34" y="339"/>
                  </a:lnTo>
                  <a:lnTo>
                    <a:pt x="43" y="322"/>
                  </a:lnTo>
                  <a:lnTo>
                    <a:pt x="43" y="305"/>
                  </a:lnTo>
                  <a:lnTo>
                    <a:pt x="51" y="288"/>
                  </a:lnTo>
                  <a:lnTo>
                    <a:pt x="60" y="271"/>
                  </a:lnTo>
                  <a:lnTo>
                    <a:pt x="68" y="254"/>
                  </a:lnTo>
                  <a:lnTo>
                    <a:pt x="68" y="237"/>
                  </a:lnTo>
                  <a:lnTo>
                    <a:pt x="77" y="220"/>
                  </a:lnTo>
                  <a:lnTo>
                    <a:pt x="85" y="203"/>
                  </a:lnTo>
                  <a:lnTo>
                    <a:pt x="94" y="187"/>
                  </a:lnTo>
                  <a:lnTo>
                    <a:pt x="102" y="178"/>
                  </a:lnTo>
                  <a:lnTo>
                    <a:pt x="111" y="161"/>
                  </a:lnTo>
                  <a:lnTo>
                    <a:pt x="111" y="144"/>
                  </a:lnTo>
                  <a:lnTo>
                    <a:pt x="119" y="127"/>
                  </a:lnTo>
                  <a:lnTo>
                    <a:pt x="128" y="110"/>
                  </a:lnTo>
                  <a:lnTo>
                    <a:pt x="144" y="102"/>
                  </a:lnTo>
                  <a:lnTo>
                    <a:pt x="153" y="85"/>
                  </a:lnTo>
                  <a:lnTo>
                    <a:pt x="161" y="68"/>
                  </a:lnTo>
                  <a:lnTo>
                    <a:pt x="170" y="51"/>
                  </a:lnTo>
                  <a:lnTo>
                    <a:pt x="178" y="42"/>
                  </a:lnTo>
                  <a:lnTo>
                    <a:pt x="187" y="25"/>
                  </a:lnTo>
                  <a:lnTo>
                    <a:pt x="195" y="8"/>
                  </a:lnTo>
                  <a:lnTo>
                    <a:pt x="212" y="0"/>
                  </a:lnTo>
                  <a:lnTo>
                    <a:pt x="1001" y="611"/>
                  </a:lnTo>
                  <a:close/>
                </a:path>
              </a:pathLst>
            </a:custGeom>
            <a:gradFill rotWithShape="1">
              <a:gsLst>
                <a:gs pos="0">
                  <a:srgbClr val="0066FF">
                    <a:gamma/>
                    <a:shade val="46275"/>
                    <a:invGamma/>
                  </a:srgbClr>
                </a:gs>
                <a:gs pos="100000">
                  <a:srgbClr val="0066FF"/>
                </a:gs>
              </a:gsLst>
              <a:lin ang="18900000" scaled="1"/>
            </a:gradFill>
            <a:ln w="12700">
              <a:solidFill>
                <a:srgbClr val="C5C5E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4" name="Freeform 12"/>
            <p:cNvSpPr>
              <a:spLocks/>
            </p:cNvSpPr>
            <p:nvPr/>
          </p:nvSpPr>
          <p:spPr bwMode="auto">
            <a:xfrm>
              <a:off x="1873" y="1967"/>
              <a:ext cx="1883" cy="1611"/>
            </a:xfrm>
            <a:custGeom>
              <a:avLst/>
              <a:gdLst/>
              <a:ahLst/>
              <a:cxnLst>
                <a:cxn ang="0">
                  <a:pos x="1866" y="1111"/>
                </a:cxn>
                <a:cxn ang="0">
                  <a:pos x="1823" y="1170"/>
                </a:cxn>
                <a:cxn ang="0">
                  <a:pos x="1781" y="1230"/>
                </a:cxn>
                <a:cxn ang="0">
                  <a:pos x="1738" y="1281"/>
                </a:cxn>
                <a:cxn ang="0">
                  <a:pos x="1688" y="1332"/>
                </a:cxn>
                <a:cxn ang="0">
                  <a:pos x="1637" y="1382"/>
                </a:cxn>
                <a:cxn ang="0">
                  <a:pos x="1586" y="1425"/>
                </a:cxn>
                <a:cxn ang="0">
                  <a:pos x="1526" y="1459"/>
                </a:cxn>
                <a:cxn ang="0">
                  <a:pos x="1467" y="1493"/>
                </a:cxn>
                <a:cxn ang="0">
                  <a:pos x="1399" y="1527"/>
                </a:cxn>
                <a:cxn ang="0">
                  <a:pos x="1340" y="1552"/>
                </a:cxn>
                <a:cxn ang="0">
                  <a:pos x="1272" y="1578"/>
                </a:cxn>
                <a:cxn ang="0">
                  <a:pos x="1204" y="1595"/>
                </a:cxn>
                <a:cxn ang="0">
                  <a:pos x="1136" y="1603"/>
                </a:cxn>
                <a:cxn ang="0">
                  <a:pos x="1069" y="1611"/>
                </a:cxn>
                <a:cxn ang="0">
                  <a:pos x="992" y="1611"/>
                </a:cxn>
                <a:cxn ang="0">
                  <a:pos x="924" y="1611"/>
                </a:cxn>
                <a:cxn ang="0">
                  <a:pos x="857" y="1603"/>
                </a:cxn>
                <a:cxn ang="0">
                  <a:pos x="789" y="1595"/>
                </a:cxn>
                <a:cxn ang="0">
                  <a:pos x="721" y="1578"/>
                </a:cxn>
                <a:cxn ang="0">
                  <a:pos x="653" y="1552"/>
                </a:cxn>
                <a:cxn ang="0">
                  <a:pos x="594" y="1527"/>
                </a:cxn>
                <a:cxn ang="0">
                  <a:pos x="526" y="1493"/>
                </a:cxn>
                <a:cxn ang="0">
                  <a:pos x="467" y="1459"/>
                </a:cxn>
                <a:cxn ang="0">
                  <a:pos x="407" y="1425"/>
                </a:cxn>
                <a:cxn ang="0">
                  <a:pos x="356" y="1382"/>
                </a:cxn>
                <a:cxn ang="0">
                  <a:pos x="306" y="1332"/>
                </a:cxn>
                <a:cxn ang="0">
                  <a:pos x="255" y="1281"/>
                </a:cxn>
                <a:cxn ang="0">
                  <a:pos x="212" y="1230"/>
                </a:cxn>
                <a:cxn ang="0">
                  <a:pos x="170" y="1170"/>
                </a:cxn>
                <a:cxn ang="0">
                  <a:pos x="128" y="1111"/>
                </a:cxn>
                <a:cxn ang="0">
                  <a:pos x="102" y="1052"/>
                </a:cxn>
                <a:cxn ang="0">
                  <a:pos x="68" y="984"/>
                </a:cxn>
                <a:cxn ang="0">
                  <a:pos x="43" y="924"/>
                </a:cxn>
                <a:cxn ang="0">
                  <a:pos x="26" y="857"/>
                </a:cxn>
                <a:cxn ang="0">
                  <a:pos x="9" y="789"/>
                </a:cxn>
                <a:cxn ang="0">
                  <a:pos x="0" y="721"/>
                </a:cxn>
                <a:cxn ang="0">
                  <a:pos x="0" y="645"/>
                </a:cxn>
                <a:cxn ang="0">
                  <a:pos x="0" y="577"/>
                </a:cxn>
                <a:cxn ang="0">
                  <a:pos x="0" y="509"/>
                </a:cxn>
                <a:cxn ang="0">
                  <a:pos x="9" y="441"/>
                </a:cxn>
                <a:cxn ang="0">
                  <a:pos x="26" y="373"/>
                </a:cxn>
                <a:cxn ang="0">
                  <a:pos x="43" y="305"/>
                </a:cxn>
                <a:cxn ang="0">
                  <a:pos x="68" y="237"/>
                </a:cxn>
                <a:cxn ang="0">
                  <a:pos x="102" y="178"/>
                </a:cxn>
                <a:cxn ang="0">
                  <a:pos x="128" y="110"/>
                </a:cxn>
                <a:cxn ang="0">
                  <a:pos x="170" y="51"/>
                </a:cxn>
                <a:cxn ang="0">
                  <a:pos x="212" y="0"/>
                </a:cxn>
              </a:cxnLst>
              <a:rect l="0" t="0" r="r" b="b"/>
              <a:pathLst>
                <a:path w="1883" h="1611">
                  <a:moveTo>
                    <a:pt x="1001" y="611"/>
                  </a:moveTo>
                  <a:lnTo>
                    <a:pt x="1883" y="1086"/>
                  </a:lnTo>
                  <a:lnTo>
                    <a:pt x="1874" y="1094"/>
                  </a:lnTo>
                  <a:lnTo>
                    <a:pt x="1866" y="1111"/>
                  </a:lnTo>
                  <a:lnTo>
                    <a:pt x="1849" y="1128"/>
                  </a:lnTo>
                  <a:lnTo>
                    <a:pt x="1840" y="1145"/>
                  </a:lnTo>
                  <a:lnTo>
                    <a:pt x="1832" y="1162"/>
                  </a:lnTo>
                  <a:lnTo>
                    <a:pt x="1823" y="1170"/>
                  </a:lnTo>
                  <a:lnTo>
                    <a:pt x="1815" y="1187"/>
                  </a:lnTo>
                  <a:lnTo>
                    <a:pt x="1806" y="1204"/>
                  </a:lnTo>
                  <a:lnTo>
                    <a:pt x="1798" y="1213"/>
                  </a:lnTo>
                  <a:lnTo>
                    <a:pt x="1781" y="1230"/>
                  </a:lnTo>
                  <a:lnTo>
                    <a:pt x="1772" y="1247"/>
                  </a:lnTo>
                  <a:lnTo>
                    <a:pt x="1764" y="1255"/>
                  </a:lnTo>
                  <a:lnTo>
                    <a:pt x="1747" y="1272"/>
                  </a:lnTo>
                  <a:lnTo>
                    <a:pt x="1738" y="1281"/>
                  </a:lnTo>
                  <a:lnTo>
                    <a:pt x="1730" y="1298"/>
                  </a:lnTo>
                  <a:lnTo>
                    <a:pt x="1713" y="1306"/>
                  </a:lnTo>
                  <a:lnTo>
                    <a:pt x="1704" y="1323"/>
                  </a:lnTo>
                  <a:lnTo>
                    <a:pt x="1688" y="1332"/>
                  </a:lnTo>
                  <a:lnTo>
                    <a:pt x="1679" y="1349"/>
                  </a:lnTo>
                  <a:lnTo>
                    <a:pt x="1662" y="1357"/>
                  </a:lnTo>
                  <a:lnTo>
                    <a:pt x="1654" y="1366"/>
                  </a:lnTo>
                  <a:lnTo>
                    <a:pt x="1637" y="1382"/>
                  </a:lnTo>
                  <a:lnTo>
                    <a:pt x="1628" y="1391"/>
                  </a:lnTo>
                  <a:lnTo>
                    <a:pt x="1611" y="1399"/>
                  </a:lnTo>
                  <a:lnTo>
                    <a:pt x="1594" y="1408"/>
                  </a:lnTo>
                  <a:lnTo>
                    <a:pt x="1586" y="1425"/>
                  </a:lnTo>
                  <a:lnTo>
                    <a:pt x="1569" y="1433"/>
                  </a:lnTo>
                  <a:lnTo>
                    <a:pt x="1552" y="1442"/>
                  </a:lnTo>
                  <a:lnTo>
                    <a:pt x="1543" y="1450"/>
                  </a:lnTo>
                  <a:lnTo>
                    <a:pt x="1526" y="1459"/>
                  </a:lnTo>
                  <a:lnTo>
                    <a:pt x="1509" y="1467"/>
                  </a:lnTo>
                  <a:lnTo>
                    <a:pt x="1493" y="1476"/>
                  </a:lnTo>
                  <a:lnTo>
                    <a:pt x="1484" y="1484"/>
                  </a:lnTo>
                  <a:lnTo>
                    <a:pt x="1467" y="1493"/>
                  </a:lnTo>
                  <a:lnTo>
                    <a:pt x="1450" y="1501"/>
                  </a:lnTo>
                  <a:lnTo>
                    <a:pt x="1433" y="1510"/>
                  </a:lnTo>
                  <a:lnTo>
                    <a:pt x="1416" y="1518"/>
                  </a:lnTo>
                  <a:lnTo>
                    <a:pt x="1399" y="1527"/>
                  </a:lnTo>
                  <a:lnTo>
                    <a:pt x="1391" y="1535"/>
                  </a:lnTo>
                  <a:lnTo>
                    <a:pt x="1374" y="1544"/>
                  </a:lnTo>
                  <a:lnTo>
                    <a:pt x="1357" y="1544"/>
                  </a:lnTo>
                  <a:lnTo>
                    <a:pt x="1340" y="1552"/>
                  </a:lnTo>
                  <a:lnTo>
                    <a:pt x="1323" y="1561"/>
                  </a:lnTo>
                  <a:lnTo>
                    <a:pt x="1306" y="1561"/>
                  </a:lnTo>
                  <a:lnTo>
                    <a:pt x="1289" y="1569"/>
                  </a:lnTo>
                  <a:lnTo>
                    <a:pt x="1272" y="1578"/>
                  </a:lnTo>
                  <a:lnTo>
                    <a:pt x="1255" y="1578"/>
                  </a:lnTo>
                  <a:lnTo>
                    <a:pt x="1238" y="1586"/>
                  </a:lnTo>
                  <a:lnTo>
                    <a:pt x="1221" y="1586"/>
                  </a:lnTo>
                  <a:lnTo>
                    <a:pt x="1204" y="1595"/>
                  </a:lnTo>
                  <a:lnTo>
                    <a:pt x="1187" y="1595"/>
                  </a:lnTo>
                  <a:lnTo>
                    <a:pt x="1170" y="1595"/>
                  </a:lnTo>
                  <a:lnTo>
                    <a:pt x="1153" y="1603"/>
                  </a:lnTo>
                  <a:lnTo>
                    <a:pt x="1136" y="1603"/>
                  </a:lnTo>
                  <a:lnTo>
                    <a:pt x="1119" y="1603"/>
                  </a:lnTo>
                  <a:lnTo>
                    <a:pt x="1103" y="1611"/>
                  </a:lnTo>
                  <a:lnTo>
                    <a:pt x="1086" y="1611"/>
                  </a:lnTo>
                  <a:lnTo>
                    <a:pt x="1069" y="1611"/>
                  </a:lnTo>
                  <a:lnTo>
                    <a:pt x="1052" y="1611"/>
                  </a:lnTo>
                  <a:lnTo>
                    <a:pt x="1035" y="1611"/>
                  </a:lnTo>
                  <a:lnTo>
                    <a:pt x="1018" y="1611"/>
                  </a:lnTo>
                  <a:lnTo>
                    <a:pt x="992" y="1611"/>
                  </a:lnTo>
                  <a:lnTo>
                    <a:pt x="975" y="1611"/>
                  </a:lnTo>
                  <a:lnTo>
                    <a:pt x="958" y="1611"/>
                  </a:lnTo>
                  <a:lnTo>
                    <a:pt x="941" y="1611"/>
                  </a:lnTo>
                  <a:lnTo>
                    <a:pt x="924" y="1611"/>
                  </a:lnTo>
                  <a:lnTo>
                    <a:pt x="908" y="1611"/>
                  </a:lnTo>
                  <a:lnTo>
                    <a:pt x="891" y="1611"/>
                  </a:lnTo>
                  <a:lnTo>
                    <a:pt x="874" y="1603"/>
                  </a:lnTo>
                  <a:lnTo>
                    <a:pt x="857" y="1603"/>
                  </a:lnTo>
                  <a:lnTo>
                    <a:pt x="840" y="1603"/>
                  </a:lnTo>
                  <a:lnTo>
                    <a:pt x="823" y="1595"/>
                  </a:lnTo>
                  <a:lnTo>
                    <a:pt x="806" y="1595"/>
                  </a:lnTo>
                  <a:lnTo>
                    <a:pt x="789" y="1595"/>
                  </a:lnTo>
                  <a:lnTo>
                    <a:pt x="772" y="1586"/>
                  </a:lnTo>
                  <a:lnTo>
                    <a:pt x="755" y="1586"/>
                  </a:lnTo>
                  <a:lnTo>
                    <a:pt x="738" y="1578"/>
                  </a:lnTo>
                  <a:lnTo>
                    <a:pt x="721" y="1578"/>
                  </a:lnTo>
                  <a:lnTo>
                    <a:pt x="704" y="1569"/>
                  </a:lnTo>
                  <a:lnTo>
                    <a:pt x="687" y="1561"/>
                  </a:lnTo>
                  <a:lnTo>
                    <a:pt x="670" y="1561"/>
                  </a:lnTo>
                  <a:lnTo>
                    <a:pt x="653" y="1552"/>
                  </a:lnTo>
                  <a:lnTo>
                    <a:pt x="636" y="1544"/>
                  </a:lnTo>
                  <a:lnTo>
                    <a:pt x="619" y="1544"/>
                  </a:lnTo>
                  <a:lnTo>
                    <a:pt x="602" y="1535"/>
                  </a:lnTo>
                  <a:lnTo>
                    <a:pt x="594" y="1527"/>
                  </a:lnTo>
                  <a:lnTo>
                    <a:pt x="577" y="1518"/>
                  </a:lnTo>
                  <a:lnTo>
                    <a:pt x="560" y="1510"/>
                  </a:lnTo>
                  <a:lnTo>
                    <a:pt x="543" y="1501"/>
                  </a:lnTo>
                  <a:lnTo>
                    <a:pt x="526" y="1493"/>
                  </a:lnTo>
                  <a:lnTo>
                    <a:pt x="509" y="1484"/>
                  </a:lnTo>
                  <a:lnTo>
                    <a:pt x="501" y="1476"/>
                  </a:lnTo>
                  <a:lnTo>
                    <a:pt x="484" y="1467"/>
                  </a:lnTo>
                  <a:lnTo>
                    <a:pt x="467" y="1459"/>
                  </a:lnTo>
                  <a:lnTo>
                    <a:pt x="450" y="1450"/>
                  </a:lnTo>
                  <a:lnTo>
                    <a:pt x="441" y="1442"/>
                  </a:lnTo>
                  <a:lnTo>
                    <a:pt x="424" y="1433"/>
                  </a:lnTo>
                  <a:lnTo>
                    <a:pt x="407" y="1425"/>
                  </a:lnTo>
                  <a:lnTo>
                    <a:pt x="399" y="1408"/>
                  </a:lnTo>
                  <a:lnTo>
                    <a:pt x="382" y="1399"/>
                  </a:lnTo>
                  <a:lnTo>
                    <a:pt x="365" y="1391"/>
                  </a:lnTo>
                  <a:lnTo>
                    <a:pt x="356" y="1382"/>
                  </a:lnTo>
                  <a:lnTo>
                    <a:pt x="339" y="1366"/>
                  </a:lnTo>
                  <a:lnTo>
                    <a:pt x="331" y="1357"/>
                  </a:lnTo>
                  <a:lnTo>
                    <a:pt x="314" y="1349"/>
                  </a:lnTo>
                  <a:lnTo>
                    <a:pt x="306" y="1332"/>
                  </a:lnTo>
                  <a:lnTo>
                    <a:pt x="289" y="1323"/>
                  </a:lnTo>
                  <a:lnTo>
                    <a:pt x="280" y="1306"/>
                  </a:lnTo>
                  <a:lnTo>
                    <a:pt x="263" y="1298"/>
                  </a:lnTo>
                  <a:lnTo>
                    <a:pt x="255" y="1281"/>
                  </a:lnTo>
                  <a:lnTo>
                    <a:pt x="246" y="1272"/>
                  </a:lnTo>
                  <a:lnTo>
                    <a:pt x="229" y="1255"/>
                  </a:lnTo>
                  <a:lnTo>
                    <a:pt x="221" y="1247"/>
                  </a:lnTo>
                  <a:lnTo>
                    <a:pt x="212" y="1230"/>
                  </a:lnTo>
                  <a:lnTo>
                    <a:pt x="195" y="1213"/>
                  </a:lnTo>
                  <a:lnTo>
                    <a:pt x="187" y="1204"/>
                  </a:lnTo>
                  <a:lnTo>
                    <a:pt x="178" y="1187"/>
                  </a:lnTo>
                  <a:lnTo>
                    <a:pt x="170" y="1170"/>
                  </a:lnTo>
                  <a:lnTo>
                    <a:pt x="161" y="1162"/>
                  </a:lnTo>
                  <a:lnTo>
                    <a:pt x="153" y="1145"/>
                  </a:lnTo>
                  <a:lnTo>
                    <a:pt x="144" y="1128"/>
                  </a:lnTo>
                  <a:lnTo>
                    <a:pt x="128" y="1111"/>
                  </a:lnTo>
                  <a:lnTo>
                    <a:pt x="119" y="1094"/>
                  </a:lnTo>
                  <a:lnTo>
                    <a:pt x="111" y="1086"/>
                  </a:lnTo>
                  <a:lnTo>
                    <a:pt x="111" y="1069"/>
                  </a:lnTo>
                  <a:lnTo>
                    <a:pt x="102" y="1052"/>
                  </a:lnTo>
                  <a:lnTo>
                    <a:pt x="94" y="1035"/>
                  </a:lnTo>
                  <a:lnTo>
                    <a:pt x="85" y="1018"/>
                  </a:lnTo>
                  <a:lnTo>
                    <a:pt x="77" y="1001"/>
                  </a:lnTo>
                  <a:lnTo>
                    <a:pt x="68" y="984"/>
                  </a:lnTo>
                  <a:lnTo>
                    <a:pt x="68" y="975"/>
                  </a:lnTo>
                  <a:lnTo>
                    <a:pt x="60" y="958"/>
                  </a:lnTo>
                  <a:lnTo>
                    <a:pt x="51" y="941"/>
                  </a:lnTo>
                  <a:lnTo>
                    <a:pt x="43" y="924"/>
                  </a:lnTo>
                  <a:lnTo>
                    <a:pt x="43" y="907"/>
                  </a:lnTo>
                  <a:lnTo>
                    <a:pt x="34" y="891"/>
                  </a:lnTo>
                  <a:lnTo>
                    <a:pt x="34" y="874"/>
                  </a:lnTo>
                  <a:lnTo>
                    <a:pt x="26" y="857"/>
                  </a:lnTo>
                  <a:lnTo>
                    <a:pt x="26" y="840"/>
                  </a:lnTo>
                  <a:lnTo>
                    <a:pt x="17" y="823"/>
                  </a:lnTo>
                  <a:lnTo>
                    <a:pt x="17" y="806"/>
                  </a:lnTo>
                  <a:lnTo>
                    <a:pt x="9" y="789"/>
                  </a:lnTo>
                  <a:lnTo>
                    <a:pt x="9" y="772"/>
                  </a:lnTo>
                  <a:lnTo>
                    <a:pt x="9" y="755"/>
                  </a:lnTo>
                  <a:lnTo>
                    <a:pt x="9" y="738"/>
                  </a:lnTo>
                  <a:lnTo>
                    <a:pt x="0" y="721"/>
                  </a:lnTo>
                  <a:lnTo>
                    <a:pt x="0" y="704"/>
                  </a:lnTo>
                  <a:lnTo>
                    <a:pt x="0" y="687"/>
                  </a:lnTo>
                  <a:lnTo>
                    <a:pt x="0" y="662"/>
                  </a:lnTo>
                  <a:lnTo>
                    <a:pt x="0" y="645"/>
                  </a:lnTo>
                  <a:lnTo>
                    <a:pt x="0" y="628"/>
                  </a:lnTo>
                  <a:lnTo>
                    <a:pt x="0" y="611"/>
                  </a:lnTo>
                  <a:lnTo>
                    <a:pt x="0" y="594"/>
                  </a:lnTo>
                  <a:lnTo>
                    <a:pt x="0" y="577"/>
                  </a:lnTo>
                  <a:lnTo>
                    <a:pt x="0" y="560"/>
                  </a:lnTo>
                  <a:lnTo>
                    <a:pt x="0" y="543"/>
                  </a:lnTo>
                  <a:lnTo>
                    <a:pt x="0" y="526"/>
                  </a:lnTo>
                  <a:lnTo>
                    <a:pt x="0" y="509"/>
                  </a:lnTo>
                  <a:lnTo>
                    <a:pt x="9" y="492"/>
                  </a:lnTo>
                  <a:lnTo>
                    <a:pt x="9" y="475"/>
                  </a:lnTo>
                  <a:lnTo>
                    <a:pt x="9" y="458"/>
                  </a:lnTo>
                  <a:lnTo>
                    <a:pt x="9" y="441"/>
                  </a:lnTo>
                  <a:lnTo>
                    <a:pt x="17" y="424"/>
                  </a:lnTo>
                  <a:lnTo>
                    <a:pt x="17" y="407"/>
                  </a:lnTo>
                  <a:lnTo>
                    <a:pt x="26" y="390"/>
                  </a:lnTo>
                  <a:lnTo>
                    <a:pt x="26" y="373"/>
                  </a:lnTo>
                  <a:lnTo>
                    <a:pt x="34" y="356"/>
                  </a:lnTo>
                  <a:lnTo>
                    <a:pt x="34" y="339"/>
                  </a:lnTo>
                  <a:lnTo>
                    <a:pt x="43" y="322"/>
                  </a:lnTo>
                  <a:lnTo>
                    <a:pt x="43" y="305"/>
                  </a:lnTo>
                  <a:lnTo>
                    <a:pt x="51" y="288"/>
                  </a:lnTo>
                  <a:lnTo>
                    <a:pt x="60" y="271"/>
                  </a:lnTo>
                  <a:lnTo>
                    <a:pt x="68" y="254"/>
                  </a:lnTo>
                  <a:lnTo>
                    <a:pt x="68" y="237"/>
                  </a:lnTo>
                  <a:lnTo>
                    <a:pt x="77" y="220"/>
                  </a:lnTo>
                  <a:lnTo>
                    <a:pt x="85" y="203"/>
                  </a:lnTo>
                  <a:lnTo>
                    <a:pt x="94" y="187"/>
                  </a:lnTo>
                  <a:lnTo>
                    <a:pt x="102" y="178"/>
                  </a:lnTo>
                  <a:lnTo>
                    <a:pt x="111" y="161"/>
                  </a:lnTo>
                  <a:lnTo>
                    <a:pt x="111" y="144"/>
                  </a:lnTo>
                  <a:lnTo>
                    <a:pt x="119" y="127"/>
                  </a:lnTo>
                  <a:lnTo>
                    <a:pt x="128" y="110"/>
                  </a:lnTo>
                  <a:lnTo>
                    <a:pt x="144" y="102"/>
                  </a:lnTo>
                  <a:lnTo>
                    <a:pt x="153" y="85"/>
                  </a:lnTo>
                  <a:lnTo>
                    <a:pt x="161" y="68"/>
                  </a:lnTo>
                  <a:lnTo>
                    <a:pt x="170" y="51"/>
                  </a:lnTo>
                  <a:lnTo>
                    <a:pt x="178" y="42"/>
                  </a:lnTo>
                  <a:lnTo>
                    <a:pt x="187" y="25"/>
                  </a:lnTo>
                  <a:lnTo>
                    <a:pt x="195" y="8"/>
                  </a:lnTo>
                  <a:lnTo>
                    <a:pt x="212" y="0"/>
                  </a:lnTo>
                  <a:lnTo>
                    <a:pt x="1001" y="61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5" name="Freeform 13"/>
            <p:cNvSpPr>
              <a:spLocks/>
            </p:cNvSpPr>
            <p:nvPr/>
          </p:nvSpPr>
          <p:spPr bwMode="auto">
            <a:xfrm>
              <a:off x="2874" y="2578"/>
              <a:ext cx="932" cy="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2" y="347"/>
                </a:cxn>
                <a:cxn ang="0">
                  <a:pos x="924" y="364"/>
                </a:cxn>
                <a:cxn ang="0">
                  <a:pos x="924" y="373"/>
                </a:cxn>
                <a:cxn ang="0">
                  <a:pos x="915" y="390"/>
                </a:cxn>
                <a:cxn ang="0">
                  <a:pos x="907" y="407"/>
                </a:cxn>
                <a:cxn ang="0">
                  <a:pos x="898" y="424"/>
                </a:cxn>
                <a:cxn ang="0">
                  <a:pos x="890" y="441"/>
                </a:cxn>
                <a:cxn ang="0">
                  <a:pos x="882" y="458"/>
                </a:cxn>
                <a:cxn ang="0">
                  <a:pos x="882" y="475"/>
                </a:cxn>
                <a:cxn ang="0">
                  <a:pos x="0" y="0"/>
                </a:cxn>
              </a:cxnLst>
              <a:rect l="0" t="0" r="r" b="b"/>
              <a:pathLst>
                <a:path w="932" h="475">
                  <a:moveTo>
                    <a:pt x="0" y="0"/>
                  </a:moveTo>
                  <a:lnTo>
                    <a:pt x="932" y="347"/>
                  </a:lnTo>
                  <a:lnTo>
                    <a:pt x="924" y="364"/>
                  </a:lnTo>
                  <a:lnTo>
                    <a:pt x="924" y="373"/>
                  </a:lnTo>
                  <a:lnTo>
                    <a:pt x="915" y="390"/>
                  </a:lnTo>
                  <a:lnTo>
                    <a:pt x="907" y="407"/>
                  </a:lnTo>
                  <a:lnTo>
                    <a:pt x="898" y="424"/>
                  </a:lnTo>
                  <a:lnTo>
                    <a:pt x="890" y="441"/>
                  </a:lnTo>
                  <a:lnTo>
                    <a:pt x="882" y="458"/>
                  </a:lnTo>
                  <a:lnTo>
                    <a:pt x="882" y="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4F6"/>
            </a:solidFill>
            <a:ln w="12700">
              <a:solidFill>
                <a:srgbClr val="0098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6" name="Freeform 14"/>
            <p:cNvSpPr>
              <a:spLocks/>
            </p:cNvSpPr>
            <p:nvPr/>
          </p:nvSpPr>
          <p:spPr bwMode="auto">
            <a:xfrm>
              <a:off x="2874" y="2578"/>
              <a:ext cx="932" cy="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2" y="347"/>
                </a:cxn>
                <a:cxn ang="0">
                  <a:pos x="924" y="364"/>
                </a:cxn>
                <a:cxn ang="0">
                  <a:pos x="924" y="373"/>
                </a:cxn>
                <a:cxn ang="0">
                  <a:pos x="915" y="390"/>
                </a:cxn>
                <a:cxn ang="0">
                  <a:pos x="907" y="407"/>
                </a:cxn>
                <a:cxn ang="0">
                  <a:pos x="898" y="424"/>
                </a:cxn>
                <a:cxn ang="0">
                  <a:pos x="890" y="441"/>
                </a:cxn>
                <a:cxn ang="0">
                  <a:pos x="882" y="458"/>
                </a:cxn>
                <a:cxn ang="0">
                  <a:pos x="882" y="475"/>
                </a:cxn>
                <a:cxn ang="0">
                  <a:pos x="0" y="0"/>
                </a:cxn>
              </a:cxnLst>
              <a:rect l="0" t="0" r="r" b="b"/>
              <a:pathLst>
                <a:path w="932" h="475">
                  <a:moveTo>
                    <a:pt x="0" y="0"/>
                  </a:moveTo>
                  <a:lnTo>
                    <a:pt x="932" y="347"/>
                  </a:lnTo>
                  <a:lnTo>
                    <a:pt x="924" y="364"/>
                  </a:lnTo>
                  <a:lnTo>
                    <a:pt x="924" y="373"/>
                  </a:lnTo>
                  <a:lnTo>
                    <a:pt x="915" y="390"/>
                  </a:lnTo>
                  <a:lnTo>
                    <a:pt x="907" y="407"/>
                  </a:lnTo>
                  <a:lnTo>
                    <a:pt x="898" y="424"/>
                  </a:lnTo>
                  <a:lnTo>
                    <a:pt x="890" y="441"/>
                  </a:lnTo>
                  <a:lnTo>
                    <a:pt x="882" y="458"/>
                  </a:lnTo>
                  <a:lnTo>
                    <a:pt x="882" y="47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7" name="Freeform 15"/>
            <p:cNvSpPr>
              <a:spLocks/>
            </p:cNvSpPr>
            <p:nvPr/>
          </p:nvSpPr>
          <p:spPr bwMode="auto">
            <a:xfrm>
              <a:off x="2874" y="2578"/>
              <a:ext cx="958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263"/>
                </a:cxn>
                <a:cxn ang="0">
                  <a:pos x="958" y="280"/>
                </a:cxn>
                <a:cxn ang="0">
                  <a:pos x="949" y="296"/>
                </a:cxn>
                <a:cxn ang="0">
                  <a:pos x="949" y="313"/>
                </a:cxn>
                <a:cxn ang="0">
                  <a:pos x="941" y="330"/>
                </a:cxn>
                <a:cxn ang="0">
                  <a:pos x="932" y="347"/>
                </a:cxn>
                <a:cxn ang="0">
                  <a:pos x="0" y="0"/>
                </a:cxn>
              </a:cxnLst>
              <a:rect l="0" t="0" r="r" b="b"/>
              <a:pathLst>
                <a:path w="958" h="347">
                  <a:moveTo>
                    <a:pt x="0" y="0"/>
                  </a:moveTo>
                  <a:lnTo>
                    <a:pt x="958" y="263"/>
                  </a:lnTo>
                  <a:lnTo>
                    <a:pt x="958" y="280"/>
                  </a:lnTo>
                  <a:lnTo>
                    <a:pt x="949" y="296"/>
                  </a:lnTo>
                  <a:lnTo>
                    <a:pt x="949" y="313"/>
                  </a:lnTo>
                  <a:lnTo>
                    <a:pt x="941" y="330"/>
                  </a:lnTo>
                  <a:lnTo>
                    <a:pt x="932" y="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8" name="Freeform 16"/>
            <p:cNvSpPr>
              <a:spLocks/>
            </p:cNvSpPr>
            <p:nvPr/>
          </p:nvSpPr>
          <p:spPr bwMode="auto">
            <a:xfrm>
              <a:off x="2874" y="2578"/>
              <a:ext cx="958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8" y="263"/>
                </a:cxn>
                <a:cxn ang="0">
                  <a:pos x="958" y="280"/>
                </a:cxn>
                <a:cxn ang="0">
                  <a:pos x="949" y="296"/>
                </a:cxn>
                <a:cxn ang="0">
                  <a:pos x="949" y="313"/>
                </a:cxn>
                <a:cxn ang="0">
                  <a:pos x="941" y="330"/>
                </a:cxn>
                <a:cxn ang="0">
                  <a:pos x="932" y="347"/>
                </a:cxn>
                <a:cxn ang="0">
                  <a:pos x="0" y="0"/>
                </a:cxn>
              </a:cxnLst>
              <a:rect l="0" t="0" r="r" b="b"/>
              <a:pathLst>
                <a:path w="958" h="347">
                  <a:moveTo>
                    <a:pt x="0" y="0"/>
                  </a:moveTo>
                  <a:lnTo>
                    <a:pt x="958" y="263"/>
                  </a:lnTo>
                  <a:lnTo>
                    <a:pt x="958" y="280"/>
                  </a:lnTo>
                  <a:lnTo>
                    <a:pt x="949" y="296"/>
                  </a:lnTo>
                  <a:lnTo>
                    <a:pt x="949" y="313"/>
                  </a:lnTo>
                  <a:lnTo>
                    <a:pt x="941" y="330"/>
                  </a:lnTo>
                  <a:lnTo>
                    <a:pt x="932" y="34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09" name="Freeform 17"/>
            <p:cNvSpPr>
              <a:spLocks/>
            </p:cNvSpPr>
            <p:nvPr/>
          </p:nvSpPr>
          <p:spPr bwMode="auto">
            <a:xfrm>
              <a:off x="2874" y="2578"/>
              <a:ext cx="992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51"/>
                </a:cxn>
                <a:cxn ang="0">
                  <a:pos x="992" y="76"/>
                </a:cxn>
                <a:cxn ang="0">
                  <a:pos x="992" y="93"/>
                </a:cxn>
                <a:cxn ang="0">
                  <a:pos x="992" y="110"/>
                </a:cxn>
                <a:cxn ang="0">
                  <a:pos x="983" y="127"/>
                </a:cxn>
                <a:cxn ang="0">
                  <a:pos x="983" y="144"/>
                </a:cxn>
                <a:cxn ang="0">
                  <a:pos x="983" y="161"/>
                </a:cxn>
                <a:cxn ang="0">
                  <a:pos x="983" y="178"/>
                </a:cxn>
                <a:cxn ang="0">
                  <a:pos x="975" y="195"/>
                </a:cxn>
                <a:cxn ang="0">
                  <a:pos x="975" y="212"/>
                </a:cxn>
                <a:cxn ang="0">
                  <a:pos x="966" y="229"/>
                </a:cxn>
                <a:cxn ang="0">
                  <a:pos x="966" y="246"/>
                </a:cxn>
                <a:cxn ang="0">
                  <a:pos x="958" y="263"/>
                </a:cxn>
                <a:cxn ang="0">
                  <a:pos x="0" y="0"/>
                </a:cxn>
              </a:cxnLst>
              <a:rect l="0" t="0" r="r" b="b"/>
              <a:pathLst>
                <a:path w="992" h="263">
                  <a:moveTo>
                    <a:pt x="0" y="0"/>
                  </a:moveTo>
                  <a:lnTo>
                    <a:pt x="992" y="51"/>
                  </a:lnTo>
                  <a:lnTo>
                    <a:pt x="992" y="76"/>
                  </a:lnTo>
                  <a:lnTo>
                    <a:pt x="992" y="93"/>
                  </a:lnTo>
                  <a:lnTo>
                    <a:pt x="992" y="110"/>
                  </a:lnTo>
                  <a:lnTo>
                    <a:pt x="983" y="127"/>
                  </a:lnTo>
                  <a:lnTo>
                    <a:pt x="983" y="144"/>
                  </a:lnTo>
                  <a:lnTo>
                    <a:pt x="983" y="161"/>
                  </a:lnTo>
                  <a:lnTo>
                    <a:pt x="983" y="178"/>
                  </a:lnTo>
                  <a:lnTo>
                    <a:pt x="975" y="195"/>
                  </a:lnTo>
                  <a:lnTo>
                    <a:pt x="975" y="212"/>
                  </a:lnTo>
                  <a:lnTo>
                    <a:pt x="966" y="229"/>
                  </a:lnTo>
                  <a:lnTo>
                    <a:pt x="966" y="246"/>
                  </a:lnTo>
                  <a:lnTo>
                    <a:pt x="958" y="2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6699">
                    <a:gamma/>
                    <a:shade val="46275"/>
                    <a:invGamma/>
                  </a:srgbClr>
                </a:gs>
                <a:gs pos="100000">
                  <a:srgbClr val="336699"/>
                </a:gs>
              </a:gsLst>
              <a:lin ang="5400000" scaled="1"/>
            </a:gra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10" name="Freeform 18"/>
            <p:cNvSpPr>
              <a:spLocks/>
            </p:cNvSpPr>
            <p:nvPr/>
          </p:nvSpPr>
          <p:spPr bwMode="auto">
            <a:xfrm>
              <a:off x="2874" y="2578"/>
              <a:ext cx="992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51"/>
                </a:cxn>
                <a:cxn ang="0">
                  <a:pos x="992" y="76"/>
                </a:cxn>
                <a:cxn ang="0">
                  <a:pos x="992" y="93"/>
                </a:cxn>
                <a:cxn ang="0">
                  <a:pos x="992" y="110"/>
                </a:cxn>
                <a:cxn ang="0">
                  <a:pos x="983" y="127"/>
                </a:cxn>
                <a:cxn ang="0">
                  <a:pos x="983" y="144"/>
                </a:cxn>
                <a:cxn ang="0">
                  <a:pos x="983" y="161"/>
                </a:cxn>
                <a:cxn ang="0">
                  <a:pos x="983" y="178"/>
                </a:cxn>
                <a:cxn ang="0">
                  <a:pos x="975" y="195"/>
                </a:cxn>
                <a:cxn ang="0">
                  <a:pos x="975" y="212"/>
                </a:cxn>
                <a:cxn ang="0">
                  <a:pos x="966" y="229"/>
                </a:cxn>
                <a:cxn ang="0">
                  <a:pos x="966" y="246"/>
                </a:cxn>
                <a:cxn ang="0">
                  <a:pos x="958" y="263"/>
                </a:cxn>
                <a:cxn ang="0">
                  <a:pos x="0" y="0"/>
                </a:cxn>
              </a:cxnLst>
              <a:rect l="0" t="0" r="r" b="b"/>
              <a:pathLst>
                <a:path w="992" h="263">
                  <a:moveTo>
                    <a:pt x="0" y="0"/>
                  </a:moveTo>
                  <a:lnTo>
                    <a:pt x="992" y="51"/>
                  </a:lnTo>
                  <a:lnTo>
                    <a:pt x="992" y="76"/>
                  </a:lnTo>
                  <a:lnTo>
                    <a:pt x="992" y="93"/>
                  </a:lnTo>
                  <a:lnTo>
                    <a:pt x="992" y="110"/>
                  </a:lnTo>
                  <a:lnTo>
                    <a:pt x="983" y="127"/>
                  </a:lnTo>
                  <a:lnTo>
                    <a:pt x="983" y="144"/>
                  </a:lnTo>
                  <a:lnTo>
                    <a:pt x="983" y="161"/>
                  </a:lnTo>
                  <a:lnTo>
                    <a:pt x="983" y="178"/>
                  </a:lnTo>
                  <a:lnTo>
                    <a:pt x="975" y="195"/>
                  </a:lnTo>
                  <a:lnTo>
                    <a:pt x="975" y="212"/>
                  </a:lnTo>
                  <a:lnTo>
                    <a:pt x="966" y="229"/>
                  </a:lnTo>
                  <a:lnTo>
                    <a:pt x="966" y="246"/>
                  </a:lnTo>
                  <a:lnTo>
                    <a:pt x="958" y="26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11" name="Freeform 19"/>
            <p:cNvSpPr>
              <a:spLocks/>
            </p:cNvSpPr>
            <p:nvPr/>
          </p:nvSpPr>
          <p:spPr bwMode="auto">
            <a:xfrm>
              <a:off x="2874" y="2578"/>
              <a:ext cx="992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0"/>
                </a:cxn>
                <a:cxn ang="0">
                  <a:pos x="992" y="17"/>
                </a:cxn>
                <a:cxn ang="0">
                  <a:pos x="992" y="34"/>
                </a:cxn>
                <a:cxn ang="0">
                  <a:pos x="992" y="51"/>
                </a:cxn>
                <a:cxn ang="0">
                  <a:pos x="0" y="0"/>
                </a:cxn>
              </a:cxnLst>
              <a:rect l="0" t="0" r="r" b="b"/>
              <a:pathLst>
                <a:path w="992" h="51">
                  <a:moveTo>
                    <a:pt x="0" y="0"/>
                  </a:moveTo>
                  <a:lnTo>
                    <a:pt x="992" y="0"/>
                  </a:lnTo>
                  <a:lnTo>
                    <a:pt x="992" y="17"/>
                  </a:lnTo>
                  <a:lnTo>
                    <a:pt x="992" y="34"/>
                  </a:lnTo>
                  <a:lnTo>
                    <a:pt x="99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12" name="Freeform 20"/>
            <p:cNvSpPr>
              <a:spLocks/>
            </p:cNvSpPr>
            <p:nvPr/>
          </p:nvSpPr>
          <p:spPr bwMode="auto">
            <a:xfrm>
              <a:off x="2874" y="2578"/>
              <a:ext cx="992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2" y="0"/>
                </a:cxn>
                <a:cxn ang="0">
                  <a:pos x="992" y="17"/>
                </a:cxn>
                <a:cxn ang="0">
                  <a:pos x="992" y="34"/>
                </a:cxn>
                <a:cxn ang="0">
                  <a:pos x="992" y="51"/>
                </a:cxn>
                <a:cxn ang="0">
                  <a:pos x="0" y="0"/>
                </a:cxn>
              </a:cxnLst>
              <a:rect l="0" t="0" r="r" b="b"/>
              <a:pathLst>
                <a:path w="992" h="51">
                  <a:moveTo>
                    <a:pt x="0" y="0"/>
                  </a:moveTo>
                  <a:lnTo>
                    <a:pt x="992" y="0"/>
                  </a:lnTo>
                  <a:lnTo>
                    <a:pt x="992" y="17"/>
                  </a:lnTo>
                  <a:lnTo>
                    <a:pt x="992" y="34"/>
                  </a:lnTo>
                  <a:lnTo>
                    <a:pt x="992" y="5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13" name="Freeform 21"/>
            <p:cNvSpPr>
              <a:spLocks noEditPoints="1"/>
            </p:cNvSpPr>
            <p:nvPr/>
          </p:nvSpPr>
          <p:spPr bwMode="auto">
            <a:xfrm>
              <a:off x="1085" y="1653"/>
              <a:ext cx="3569" cy="2078"/>
            </a:xfrm>
            <a:custGeom>
              <a:avLst/>
              <a:gdLst/>
              <a:ahLst/>
              <a:cxnLst>
                <a:cxn ang="0">
                  <a:pos x="2713" y="568"/>
                </a:cxn>
                <a:cxn ang="0">
                  <a:pos x="2713" y="568"/>
                </a:cxn>
                <a:cxn ang="0">
                  <a:pos x="3569" y="568"/>
                </a:cxn>
                <a:cxn ang="0">
                  <a:pos x="2162" y="0"/>
                </a:cxn>
                <a:cxn ang="0">
                  <a:pos x="3569" y="0"/>
                </a:cxn>
                <a:cxn ang="0">
                  <a:pos x="1314" y="42"/>
                </a:cxn>
                <a:cxn ang="0">
                  <a:pos x="0" y="42"/>
                </a:cxn>
                <a:cxn ang="0">
                  <a:pos x="1238" y="1764"/>
                </a:cxn>
                <a:cxn ang="0">
                  <a:pos x="0" y="1764"/>
                </a:cxn>
                <a:cxn ang="0">
                  <a:pos x="2696" y="1332"/>
                </a:cxn>
                <a:cxn ang="0">
                  <a:pos x="2696" y="2078"/>
                </a:cxn>
                <a:cxn ang="0">
                  <a:pos x="3569" y="2078"/>
                </a:cxn>
                <a:cxn ang="0">
                  <a:pos x="2738" y="1221"/>
                </a:cxn>
                <a:cxn ang="0">
                  <a:pos x="2738" y="1696"/>
                </a:cxn>
                <a:cxn ang="0">
                  <a:pos x="3569" y="1696"/>
                </a:cxn>
                <a:cxn ang="0">
                  <a:pos x="2772" y="1086"/>
                </a:cxn>
                <a:cxn ang="0">
                  <a:pos x="2772" y="1323"/>
                </a:cxn>
                <a:cxn ang="0">
                  <a:pos x="3569" y="1323"/>
                </a:cxn>
                <a:cxn ang="0">
                  <a:pos x="2781" y="942"/>
                </a:cxn>
                <a:cxn ang="0">
                  <a:pos x="3569" y="942"/>
                </a:cxn>
              </a:cxnLst>
              <a:rect l="0" t="0" r="r" b="b"/>
              <a:pathLst>
                <a:path w="3569" h="2078">
                  <a:moveTo>
                    <a:pt x="2713" y="568"/>
                  </a:moveTo>
                  <a:lnTo>
                    <a:pt x="2713" y="568"/>
                  </a:lnTo>
                  <a:lnTo>
                    <a:pt x="3569" y="568"/>
                  </a:lnTo>
                  <a:moveTo>
                    <a:pt x="2162" y="0"/>
                  </a:moveTo>
                  <a:lnTo>
                    <a:pt x="3569" y="0"/>
                  </a:lnTo>
                  <a:moveTo>
                    <a:pt x="1314" y="42"/>
                  </a:moveTo>
                  <a:lnTo>
                    <a:pt x="0" y="42"/>
                  </a:lnTo>
                  <a:moveTo>
                    <a:pt x="1238" y="1764"/>
                  </a:moveTo>
                  <a:lnTo>
                    <a:pt x="0" y="1764"/>
                  </a:lnTo>
                  <a:moveTo>
                    <a:pt x="2696" y="1332"/>
                  </a:moveTo>
                  <a:lnTo>
                    <a:pt x="2696" y="2078"/>
                  </a:lnTo>
                  <a:lnTo>
                    <a:pt x="3569" y="2078"/>
                  </a:lnTo>
                  <a:moveTo>
                    <a:pt x="2738" y="1221"/>
                  </a:moveTo>
                  <a:lnTo>
                    <a:pt x="2738" y="1696"/>
                  </a:lnTo>
                  <a:lnTo>
                    <a:pt x="3569" y="1696"/>
                  </a:lnTo>
                  <a:moveTo>
                    <a:pt x="2772" y="1086"/>
                  </a:moveTo>
                  <a:lnTo>
                    <a:pt x="2772" y="1323"/>
                  </a:lnTo>
                  <a:lnTo>
                    <a:pt x="3569" y="1323"/>
                  </a:lnTo>
                  <a:moveTo>
                    <a:pt x="2781" y="942"/>
                  </a:moveTo>
                  <a:lnTo>
                    <a:pt x="3569" y="94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4478" y="2094"/>
              <a:ext cx="18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13015" name="Rectangle 23"/>
            <p:cNvSpPr>
              <a:spLocks noChangeArrowheads="1"/>
            </p:cNvSpPr>
            <p:nvPr/>
          </p:nvSpPr>
          <p:spPr bwMode="auto">
            <a:xfrm>
              <a:off x="4478" y="1526"/>
              <a:ext cx="18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14%</a:t>
              </a:r>
            </a:p>
          </p:txBody>
        </p:sp>
        <p:sp>
          <p:nvSpPr>
            <p:cNvPr id="213016" name="Rectangle 24"/>
            <p:cNvSpPr>
              <a:spLocks noChangeArrowheads="1"/>
            </p:cNvSpPr>
            <p:nvPr/>
          </p:nvSpPr>
          <p:spPr bwMode="auto">
            <a:xfrm>
              <a:off x="1106" y="1568"/>
              <a:ext cx="18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13%</a:t>
              </a:r>
            </a:p>
          </p:txBody>
        </p:sp>
        <p:sp>
          <p:nvSpPr>
            <p:cNvPr id="213017" name="Rectangle 25"/>
            <p:cNvSpPr>
              <a:spLocks noChangeArrowheads="1"/>
            </p:cNvSpPr>
            <p:nvPr/>
          </p:nvSpPr>
          <p:spPr bwMode="auto">
            <a:xfrm>
              <a:off x="1106" y="3290"/>
              <a:ext cx="18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53%</a:t>
              </a:r>
            </a:p>
          </p:txBody>
        </p:sp>
        <p:sp>
          <p:nvSpPr>
            <p:cNvPr id="213018" name="Rectangle 26"/>
            <p:cNvSpPr>
              <a:spLocks noChangeArrowheads="1"/>
            </p:cNvSpPr>
            <p:nvPr/>
          </p:nvSpPr>
          <p:spPr bwMode="auto">
            <a:xfrm>
              <a:off x="4535" y="3604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2%</a:t>
              </a:r>
            </a:p>
          </p:txBody>
        </p:sp>
        <p:sp>
          <p:nvSpPr>
            <p:cNvPr id="213019" name="Rectangle 27"/>
            <p:cNvSpPr>
              <a:spLocks noChangeArrowheads="1"/>
            </p:cNvSpPr>
            <p:nvPr/>
          </p:nvSpPr>
          <p:spPr bwMode="auto">
            <a:xfrm>
              <a:off x="4535" y="3222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213020" name="Rectangle 28"/>
            <p:cNvSpPr>
              <a:spLocks noChangeArrowheads="1"/>
            </p:cNvSpPr>
            <p:nvPr/>
          </p:nvSpPr>
          <p:spPr bwMode="auto">
            <a:xfrm>
              <a:off x="4535" y="2849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3%</a:t>
              </a:r>
            </a:p>
          </p:txBody>
        </p:sp>
        <p:sp>
          <p:nvSpPr>
            <p:cNvPr id="213021" name="Rectangle 29"/>
            <p:cNvSpPr>
              <a:spLocks noChangeArrowheads="1"/>
            </p:cNvSpPr>
            <p:nvPr/>
          </p:nvSpPr>
          <p:spPr bwMode="auto">
            <a:xfrm>
              <a:off x="4535" y="2467"/>
              <a:ext cx="127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1%</a:t>
              </a:r>
            </a:p>
          </p:txBody>
        </p:sp>
        <p:sp>
          <p:nvSpPr>
            <p:cNvPr id="213022" name="Rectangle 30"/>
            <p:cNvSpPr>
              <a:spLocks noChangeArrowheads="1"/>
            </p:cNvSpPr>
            <p:nvPr/>
          </p:nvSpPr>
          <p:spPr bwMode="auto">
            <a:xfrm>
              <a:off x="4139" y="1899"/>
              <a:ext cx="560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13023" name="Rectangle 31"/>
            <p:cNvSpPr>
              <a:spLocks noChangeArrowheads="1"/>
            </p:cNvSpPr>
            <p:nvPr/>
          </p:nvSpPr>
          <p:spPr bwMode="auto">
            <a:xfrm>
              <a:off x="4197" y="1339"/>
              <a:ext cx="51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Indiferente</a:t>
              </a:r>
            </a:p>
          </p:txBody>
        </p:sp>
        <p:sp>
          <p:nvSpPr>
            <p:cNvPr id="213024" name="Rectangle 32"/>
            <p:cNvSpPr>
              <a:spLocks noChangeArrowheads="1"/>
            </p:cNvSpPr>
            <p:nvPr/>
          </p:nvSpPr>
          <p:spPr bwMode="auto">
            <a:xfrm>
              <a:off x="1082" y="1381"/>
              <a:ext cx="71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Generación XXI</a:t>
              </a:r>
            </a:p>
          </p:txBody>
        </p:sp>
        <p:sp>
          <p:nvSpPr>
            <p:cNvPr id="213025" name="Rectangle 33"/>
            <p:cNvSpPr>
              <a:spLocks noChangeArrowheads="1"/>
            </p:cNvSpPr>
            <p:nvPr/>
          </p:nvSpPr>
          <p:spPr bwMode="auto">
            <a:xfrm>
              <a:off x="1088" y="3103"/>
              <a:ext cx="38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 Onda</a:t>
              </a:r>
            </a:p>
          </p:txBody>
        </p:sp>
        <p:sp>
          <p:nvSpPr>
            <p:cNvPr id="213026" name="Rectangle 34"/>
            <p:cNvSpPr>
              <a:spLocks noChangeArrowheads="1"/>
            </p:cNvSpPr>
            <p:nvPr/>
          </p:nvSpPr>
          <p:spPr bwMode="auto">
            <a:xfrm>
              <a:off x="4107" y="3409"/>
              <a:ext cx="59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Tv y Novelas</a:t>
              </a:r>
            </a:p>
          </p:txBody>
        </p:sp>
        <p:sp>
          <p:nvSpPr>
            <p:cNvPr id="213027" name="Rectangle 35"/>
            <p:cNvSpPr>
              <a:spLocks noChangeArrowheads="1"/>
            </p:cNvSpPr>
            <p:nvPr/>
          </p:nvSpPr>
          <p:spPr bwMode="auto">
            <a:xfrm>
              <a:off x="4558" y="3035"/>
              <a:ext cx="123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Tú</a:t>
              </a:r>
            </a:p>
          </p:txBody>
        </p:sp>
        <p:sp>
          <p:nvSpPr>
            <p:cNvPr id="213028" name="Rectangle 36"/>
            <p:cNvSpPr>
              <a:spLocks noChangeArrowheads="1"/>
            </p:cNvSpPr>
            <p:nvPr/>
          </p:nvSpPr>
          <p:spPr bwMode="auto">
            <a:xfrm>
              <a:off x="4212" y="2654"/>
              <a:ext cx="47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Seventeen</a:t>
              </a:r>
            </a:p>
          </p:txBody>
        </p:sp>
        <p:sp>
          <p:nvSpPr>
            <p:cNvPr id="213029" name="Rectangle 37"/>
            <p:cNvSpPr>
              <a:spLocks noChangeArrowheads="1"/>
            </p:cNvSpPr>
            <p:nvPr/>
          </p:nvSpPr>
          <p:spPr bwMode="auto">
            <a:xfrm>
              <a:off x="4527" y="2281"/>
              <a:ext cx="15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Gia</a:t>
              </a:r>
            </a:p>
          </p:txBody>
        </p:sp>
      </p:grpSp>
      <p:sp>
        <p:nvSpPr>
          <p:cNvPr id="213030" name="Rectangle 3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  <a:noFill/>
          <a:ln/>
        </p:spPr>
        <p:txBody>
          <a:bodyPr/>
          <a:lstStyle/>
          <a:p>
            <a:pPr algn="l"/>
            <a:r>
              <a:rPr lang="es-ES" sz="2800" b="1">
                <a:latin typeface="Lucida Sans Unicode" pitchFamily="34" charset="0"/>
              </a:rPr>
              <a:t>Comparación entre Revistas</a:t>
            </a:r>
          </a:p>
        </p:txBody>
      </p:sp>
      <p:sp>
        <p:nvSpPr>
          <p:cNvPr id="213031" name="Text Box 39"/>
          <p:cNvSpPr txBox="1">
            <a:spLocks noChangeArrowheads="1"/>
          </p:cNvSpPr>
          <p:nvPr/>
        </p:nvSpPr>
        <p:spPr bwMode="auto">
          <a:xfrm>
            <a:off x="8429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Revista "La Onda"</a:t>
            </a:r>
          </a:p>
        </p:txBody>
      </p:sp>
      <p:sp>
        <p:nvSpPr>
          <p:cNvPr id="5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D4B8E-A962-45CB-884D-0ECFB1F04668}" type="slidenum">
              <a:rPr lang="en-US"/>
              <a:pPr/>
              <a:t>6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r>
              <a:rPr lang="es-EC" sz="3200" b="1">
                <a:latin typeface="Lucida Sans Unicode" pitchFamily="34" charset="0"/>
              </a:rPr>
              <a:t>DATOS TECNICOS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5903912" cy="647700"/>
          </a:xfrm>
        </p:spPr>
        <p:txBody>
          <a:bodyPr/>
          <a:lstStyle/>
          <a:p>
            <a:r>
              <a:rPr lang="es-EC" sz="2800">
                <a:latin typeface="Lucida Sans Unicode" pitchFamily="34" charset="0"/>
              </a:rPr>
              <a:t>Investigación Cuantitativa</a:t>
            </a:r>
          </a:p>
        </p:txBody>
      </p:sp>
      <p:graphicFrame>
        <p:nvGraphicFramePr>
          <p:cNvPr id="98308" name="Group 4"/>
          <p:cNvGraphicFramePr>
            <a:graphicFrameLocks noGrp="1"/>
          </p:cNvGraphicFramePr>
          <p:nvPr>
            <p:ph sz="quarter" idx="2"/>
          </p:nvPr>
        </p:nvGraphicFramePr>
        <p:xfrm>
          <a:off x="4284663" y="3500438"/>
          <a:ext cx="4610100" cy="1007110"/>
        </p:xfrm>
        <a:graphic>
          <a:graphicData uri="http://schemas.openxmlformats.org/drawingml/2006/table">
            <a:tbl>
              <a:tblPr/>
              <a:tblGrid>
                <a:gridCol w="2451100"/>
                <a:gridCol w="2159000"/>
              </a:tblGrid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Muestreo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Aleatorio Simple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Recolección de Datos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 – 12 Ago/06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Ciudad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Guayaquil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1671638" y="210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s-ES" sz="1800" b="0"/>
          </a:p>
        </p:txBody>
      </p:sp>
      <p:sp>
        <p:nvSpPr>
          <p:cNvPr id="98324" name="Text Box 20"/>
          <p:cNvSpPr txBox="1">
            <a:spLocks noChangeArrowheads="1"/>
          </p:cNvSpPr>
          <p:nvPr/>
        </p:nvSpPr>
        <p:spPr bwMode="auto">
          <a:xfrm>
            <a:off x="808038" y="210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s-ES" sz="1800" b="0"/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1258888" y="2205038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s-EC" sz="2000">
                <a:ea typeface="Times New Roman" pitchFamily="18" charset="0"/>
                <a:cs typeface="Tahoma" pitchFamily="34" charset="0"/>
              </a:rPr>
              <a:t>Universo Infinito:</a:t>
            </a:r>
            <a:endParaRPr lang="es-ES" sz="2000" b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3708400" y="2205038"/>
            <a:ext cx="178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C" sz="2000">
                <a:ea typeface="Times New Roman" pitchFamily="18" charset="0"/>
                <a:cs typeface="Tahoma" pitchFamily="34" charset="0"/>
              </a:rPr>
              <a:t>n </a:t>
            </a:r>
            <a:r>
              <a:rPr lang="es-EC" sz="2000" baseline="-30000">
                <a:ea typeface="Times New Roman" pitchFamily="18" charset="0"/>
                <a:cs typeface="Tahoma" pitchFamily="34" charset="0"/>
              </a:rPr>
              <a:t>=</a:t>
            </a:r>
            <a:r>
              <a:rPr lang="es-EC" sz="2000">
                <a:ea typeface="Times New Roman" pitchFamily="18" charset="0"/>
                <a:cs typeface="Tahoma" pitchFamily="34" charset="0"/>
              </a:rPr>
              <a:t>  </a:t>
            </a:r>
            <a:r>
              <a:rPr lang="es-EC" sz="2000" u="sng">
                <a:ea typeface="Times New Roman" pitchFamily="18" charset="0"/>
                <a:cs typeface="Tahoma" pitchFamily="34" charset="0"/>
              </a:rPr>
              <a:t>Z</a:t>
            </a:r>
            <a:r>
              <a:rPr lang="es-EC" sz="2000" u="sng" baseline="30000">
                <a:ea typeface="Times New Roman" pitchFamily="18" charset="0"/>
                <a:cs typeface="Tahoma" pitchFamily="34" charset="0"/>
              </a:rPr>
              <a:t>2</a:t>
            </a:r>
            <a:r>
              <a:rPr lang="es-EC" sz="2000" u="sng">
                <a:ea typeface="Times New Roman" pitchFamily="18" charset="0"/>
                <a:cs typeface="Tahoma" pitchFamily="34" charset="0"/>
              </a:rPr>
              <a:t> . p . q</a:t>
            </a:r>
            <a:endParaRPr lang="es-ES" sz="2000" b="0" u="sng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es-EC" sz="2000">
                <a:ea typeface="Times New Roman" pitchFamily="18" charset="0"/>
                <a:cs typeface="Tahoma" pitchFamily="34" charset="0"/>
              </a:rPr>
              <a:t>         e</a:t>
            </a:r>
            <a:r>
              <a:rPr lang="es-EC" sz="2000" baseline="30000">
                <a:ea typeface="Times New Roman" pitchFamily="18" charset="0"/>
                <a:cs typeface="Tahoma" pitchFamily="34" charset="0"/>
              </a:rPr>
              <a:t>2</a:t>
            </a:r>
            <a:endParaRPr lang="es-EC" sz="2000" b="0"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98362" name="Group 58"/>
          <p:cNvGraphicFramePr>
            <a:graphicFrameLocks noGrp="1"/>
          </p:cNvGraphicFramePr>
          <p:nvPr>
            <p:ph sz="quarter" idx="3"/>
          </p:nvPr>
        </p:nvGraphicFramePr>
        <p:xfrm>
          <a:off x="900113" y="3141663"/>
          <a:ext cx="3240087" cy="2718118"/>
        </p:xfrm>
        <a:graphic>
          <a:graphicData uri="http://schemas.openxmlformats.org/drawingml/2006/table">
            <a:tbl>
              <a:tblPr/>
              <a:tblGrid>
                <a:gridCol w="2068512"/>
                <a:gridCol w="1171575"/>
              </a:tblGrid>
              <a:tr h="369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Parámetros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Valores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Nivel de Confianza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Infinito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</a:rPr>
                        <a:t>272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Z</a:t>
                      </a:r>
                      <a:endParaRPr kumimoji="0" lang="es-EC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0.50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EE3B9-AEBA-4E05-B066-9D3852375543}" type="slidenum">
              <a:rPr lang="en-US"/>
              <a:pPr/>
              <a:t>60</a:t>
            </a:fld>
            <a:endParaRPr lang="en-US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457200" y="6921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s-EC" b="0">
                <a:solidFill>
                  <a:schemeClr val="tx2"/>
                </a:solidFill>
                <a:latin typeface="Tahoma" pitchFamily="34" charset="0"/>
              </a:rPr>
              <a:t>Comparación entre Revistas</a:t>
            </a:r>
            <a:br>
              <a:rPr lang="es-EC" b="0">
                <a:solidFill>
                  <a:schemeClr val="tx2"/>
                </a:solidFill>
                <a:latin typeface="Tahoma" pitchFamily="34" charset="0"/>
              </a:rPr>
            </a:br>
            <a:r>
              <a:rPr lang="es-EC" sz="2000" b="0">
                <a:latin typeface="Tahoma" pitchFamily="34" charset="0"/>
              </a:rPr>
              <a:t>Revista con Las Mejores Notas de Artistas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19143" name="AutoShape 7"/>
          <p:cNvSpPr>
            <a:spLocks noChangeAspect="1" noChangeArrowheads="1" noTextEdit="1"/>
          </p:cNvSpPr>
          <p:nvPr/>
        </p:nvSpPr>
        <p:spPr bwMode="auto">
          <a:xfrm>
            <a:off x="1619250" y="1268413"/>
            <a:ext cx="63357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19179" name="Group 43"/>
          <p:cNvGrpSpPr>
            <a:grpSpLocks/>
          </p:cNvGrpSpPr>
          <p:nvPr/>
        </p:nvGrpSpPr>
        <p:grpSpPr bwMode="auto">
          <a:xfrm>
            <a:off x="1381125" y="1570038"/>
            <a:ext cx="6215063" cy="4379912"/>
            <a:chOff x="1066" y="845"/>
            <a:chExt cx="3915" cy="2759"/>
          </a:xfrm>
        </p:grpSpPr>
        <p:sp>
          <p:nvSpPr>
            <p:cNvPr id="219148" name="Freeform 12"/>
            <p:cNvSpPr>
              <a:spLocks/>
            </p:cNvSpPr>
            <p:nvPr/>
          </p:nvSpPr>
          <p:spPr bwMode="auto">
            <a:xfrm>
              <a:off x="3010" y="1750"/>
              <a:ext cx="1077" cy="743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729" y="0"/>
                </a:cxn>
                <a:cxn ang="0">
                  <a:pos x="737" y="16"/>
                </a:cxn>
                <a:cxn ang="0">
                  <a:pos x="754" y="25"/>
                </a:cxn>
                <a:cxn ang="0">
                  <a:pos x="762" y="42"/>
                </a:cxn>
                <a:cxn ang="0">
                  <a:pos x="771" y="58"/>
                </a:cxn>
                <a:cxn ang="0">
                  <a:pos x="787" y="67"/>
                </a:cxn>
                <a:cxn ang="0">
                  <a:pos x="796" y="83"/>
                </a:cxn>
                <a:cxn ang="0">
                  <a:pos x="804" y="100"/>
                </a:cxn>
                <a:cxn ang="0">
                  <a:pos x="813" y="109"/>
                </a:cxn>
                <a:cxn ang="0">
                  <a:pos x="821" y="125"/>
                </a:cxn>
                <a:cxn ang="0">
                  <a:pos x="829" y="142"/>
                </a:cxn>
                <a:cxn ang="0">
                  <a:pos x="838" y="159"/>
                </a:cxn>
                <a:cxn ang="0">
                  <a:pos x="855" y="167"/>
                </a:cxn>
                <a:cxn ang="0">
                  <a:pos x="863" y="184"/>
                </a:cxn>
                <a:cxn ang="0">
                  <a:pos x="871" y="201"/>
                </a:cxn>
                <a:cxn ang="0">
                  <a:pos x="871" y="218"/>
                </a:cxn>
                <a:cxn ang="0">
                  <a:pos x="880" y="234"/>
                </a:cxn>
                <a:cxn ang="0">
                  <a:pos x="888" y="243"/>
                </a:cxn>
                <a:cxn ang="0">
                  <a:pos x="896" y="260"/>
                </a:cxn>
                <a:cxn ang="0">
                  <a:pos x="905" y="276"/>
                </a:cxn>
                <a:cxn ang="0">
                  <a:pos x="913" y="293"/>
                </a:cxn>
                <a:cxn ang="0">
                  <a:pos x="913" y="310"/>
                </a:cxn>
                <a:cxn ang="0">
                  <a:pos x="922" y="327"/>
                </a:cxn>
                <a:cxn ang="0">
                  <a:pos x="930" y="343"/>
                </a:cxn>
                <a:cxn ang="0">
                  <a:pos x="938" y="360"/>
                </a:cxn>
                <a:cxn ang="0">
                  <a:pos x="938" y="377"/>
                </a:cxn>
                <a:cxn ang="0">
                  <a:pos x="947" y="394"/>
                </a:cxn>
                <a:cxn ang="0">
                  <a:pos x="947" y="411"/>
                </a:cxn>
                <a:cxn ang="0">
                  <a:pos x="955" y="427"/>
                </a:cxn>
                <a:cxn ang="0">
                  <a:pos x="955" y="444"/>
                </a:cxn>
                <a:cxn ang="0">
                  <a:pos x="963" y="461"/>
                </a:cxn>
                <a:cxn ang="0">
                  <a:pos x="963" y="478"/>
                </a:cxn>
                <a:cxn ang="0">
                  <a:pos x="972" y="494"/>
                </a:cxn>
                <a:cxn ang="0">
                  <a:pos x="972" y="511"/>
                </a:cxn>
                <a:cxn ang="0">
                  <a:pos x="972" y="528"/>
                </a:cxn>
                <a:cxn ang="0">
                  <a:pos x="972" y="545"/>
                </a:cxn>
                <a:cxn ang="0">
                  <a:pos x="980" y="562"/>
                </a:cxn>
                <a:cxn ang="0">
                  <a:pos x="980" y="578"/>
                </a:cxn>
                <a:cxn ang="0">
                  <a:pos x="980" y="595"/>
                </a:cxn>
                <a:cxn ang="0">
                  <a:pos x="980" y="612"/>
                </a:cxn>
                <a:cxn ang="0">
                  <a:pos x="980" y="629"/>
                </a:cxn>
                <a:cxn ang="0">
                  <a:pos x="980" y="645"/>
                </a:cxn>
                <a:cxn ang="0">
                  <a:pos x="980" y="662"/>
                </a:cxn>
                <a:cxn ang="0">
                  <a:pos x="0" y="662"/>
                </a:cxn>
              </a:cxnLst>
              <a:rect l="0" t="0" r="r" b="b"/>
              <a:pathLst>
                <a:path w="980" h="662">
                  <a:moveTo>
                    <a:pt x="0" y="662"/>
                  </a:moveTo>
                  <a:lnTo>
                    <a:pt x="729" y="0"/>
                  </a:lnTo>
                  <a:lnTo>
                    <a:pt x="737" y="16"/>
                  </a:lnTo>
                  <a:lnTo>
                    <a:pt x="754" y="25"/>
                  </a:lnTo>
                  <a:lnTo>
                    <a:pt x="762" y="42"/>
                  </a:lnTo>
                  <a:lnTo>
                    <a:pt x="771" y="58"/>
                  </a:lnTo>
                  <a:lnTo>
                    <a:pt x="787" y="67"/>
                  </a:lnTo>
                  <a:lnTo>
                    <a:pt x="796" y="83"/>
                  </a:lnTo>
                  <a:lnTo>
                    <a:pt x="804" y="100"/>
                  </a:lnTo>
                  <a:lnTo>
                    <a:pt x="813" y="109"/>
                  </a:lnTo>
                  <a:lnTo>
                    <a:pt x="821" y="125"/>
                  </a:lnTo>
                  <a:lnTo>
                    <a:pt x="829" y="142"/>
                  </a:lnTo>
                  <a:lnTo>
                    <a:pt x="838" y="159"/>
                  </a:lnTo>
                  <a:lnTo>
                    <a:pt x="855" y="167"/>
                  </a:lnTo>
                  <a:lnTo>
                    <a:pt x="863" y="184"/>
                  </a:lnTo>
                  <a:lnTo>
                    <a:pt x="871" y="201"/>
                  </a:lnTo>
                  <a:lnTo>
                    <a:pt x="871" y="218"/>
                  </a:lnTo>
                  <a:lnTo>
                    <a:pt x="880" y="234"/>
                  </a:lnTo>
                  <a:lnTo>
                    <a:pt x="888" y="243"/>
                  </a:lnTo>
                  <a:lnTo>
                    <a:pt x="896" y="260"/>
                  </a:lnTo>
                  <a:lnTo>
                    <a:pt x="905" y="276"/>
                  </a:lnTo>
                  <a:lnTo>
                    <a:pt x="913" y="293"/>
                  </a:lnTo>
                  <a:lnTo>
                    <a:pt x="913" y="310"/>
                  </a:lnTo>
                  <a:lnTo>
                    <a:pt x="922" y="327"/>
                  </a:lnTo>
                  <a:lnTo>
                    <a:pt x="930" y="343"/>
                  </a:lnTo>
                  <a:lnTo>
                    <a:pt x="938" y="360"/>
                  </a:lnTo>
                  <a:lnTo>
                    <a:pt x="938" y="377"/>
                  </a:lnTo>
                  <a:lnTo>
                    <a:pt x="947" y="394"/>
                  </a:lnTo>
                  <a:lnTo>
                    <a:pt x="947" y="411"/>
                  </a:lnTo>
                  <a:lnTo>
                    <a:pt x="955" y="427"/>
                  </a:lnTo>
                  <a:lnTo>
                    <a:pt x="955" y="444"/>
                  </a:lnTo>
                  <a:lnTo>
                    <a:pt x="963" y="461"/>
                  </a:lnTo>
                  <a:lnTo>
                    <a:pt x="963" y="478"/>
                  </a:lnTo>
                  <a:lnTo>
                    <a:pt x="972" y="494"/>
                  </a:lnTo>
                  <a:lnTo>
                    <a:pt x="972" y="511"/>
                  </a:lnTo>
                  <a:lnTo>
                    <a:pt x="972" y="528"/>
                  </a:lnTo>
                  <a:lnTo>
                    <a:pt x="972" y="545"/>
                  </a:lnTo>
                  <a:lnTo>
                    <a:pt x="980" y="562"/>
                  </a:lnTo>
                  <a:lnTo>
                    <a:pt x="980" y="578"/>
                  </a:lnTo>
                  <a:lnTo>
                    <a:pt x="980" y="595"/>
                  </a:lnTo>
                  <a:lnTo>
                    <a:pt x="980" y="612"/>
                  </a:lnTo>
                  <a:lnTo>
                    <a:pt x="980" y="629"/>
                  </a:lnTo>
                  <a:lnTo>
                    <a:pt x="980" y="645"/>
                  </a:lnTo>
                  <a:lnTo>
                    <a:pt x="980" y="662"/>
                  </a:lnTo>
                  <a:lnTo>
                    <a:pt x="0" y="662"/>
                  </a:lnTo>
                  <a:close/>
                </a:path>
              </a:pathLst>
            </a:custGeom>
            <a:gradFill rotWithShape="1">
              <a:gsLst>
                <a:gs pos="0">
                  <a:srgbClr val="1AB5FF"/>
                </a:gs>
                <a:gs pos="100000">
                  <a:srgbClr val="1AB5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1AB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49" name="Freeform 13"/>
            <p:cNvSpPr>
              <a:spLocks/>
            </p:cNvSpPr>
            <p:nvPr/>
          </p:nvSpPr>
          <p:spPr bwMode="auto">
            <a:xfrm>
              <a:off x="3010" y="1750"/>
              <a:ext cx="1077" cy="743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729" y="0"/>
                </a:cxn>
                <a:cxn ang="0">
                  <a:pos x="737" y="16"/>
                </a:cxn>
                <a:cxn ang="0">
                  <a:pos x="754" y="25"/>
                </a:cxn>
                <a:cxn ang="0">
                  <a:pos x="762" y="42"/>
                </a:cxn>
                <a:cxn ang="0">
                  <a:pos x="771" y="58"/>
                </a:cxn>
                <a:cxn ang="0">
                  <a:pos x="787" y="67"/>
                </a:cxn>
                <a:cxn ang="0">
                  <a:pos x="796" y="83"/>
                </a:cxn>
                <a:cxn ang="0">
                  <a:pos x="804" y="100"/>
                </a:cxn>
                <a:cxn ang="0">
                  <a:pos x="813" y="109"/>
                </a:cxn>
                <a:cxn ang="0">
                  <a:pos x="821" y="125"/>
                </a:cxn>
                <a:cxn ang="0">
                  <a:pos x="829" y="142"/>
                </a:cxn>
                <a:cxn ang="0">
                  <a:pos x="838" y="159"/>
                </a:cxn>
                <a:cxn ang="0">
                  <a:pos x="855" y="167"/>
                </a:cxn>
                <a:cxn ang="0">
                  <a:pos x="863" y="184"/>
                </a:cxn>
                <a:cxn ang="0">
                  <a:pos x="871" y="201"/>
                </a:cxn>
                <a:cxn ang="0">
                  <a:pos x="871" y="218"/>
                </a:cxn>
                <a:cxn ang="0">
                  <a:pos x="880" y="234"/>
                </a:cxn>
                <a:cxn ang="0">
                  <a:pos x="888" y="243"/>
                </a:cxn>
                <a:cxn ang="0">
                  <a:pos x="896" y="260"/>
                </a:cxn>
                <a:cxn ang="0">
                  <a:pos x="905" y="276"/>
                </a:cxn>
                <a:cxn ang="0">
                  <a:pos x="913" y="293"/>
                </a:cxn>
                <a:cxn ang="0">
                  <a:pos x="913" y="310"/>
                </a:cxn>
                <a:cxn ang="0">
                  <a:pos x="922" y="327"/>
                </a:cxn>
                <a:cxn ang="0">
                  <a:pos x="930" y="343"/>
                </a:cxn>
                <a:cxn ang="0">
                  <a:pos x="938" y="360"/>
                </a:cxn>
                <a:cxn ang="0">
                  <a:pos x="938" y="377"/>
                </a:cxn>
                <a:cxn ang="0">
                  <a:pos x="947" y="394"/>
                </a:cxn>
                <a:cxn ang="0">
                  <a:pos x="947" y="411"/>
                </a:cxn>
                <a:cxn ang="0">
                  <a:pos x="955" y="427"/>
                </a:cxn>
                <a:cxn ang="0">
                  <a:pos x="955" y="444"/>
                </a:cxn>
                <a:cxn ang="0">
                  <a:pos x="963" y="461"/>
                </a:cxn>
                <a:cxn ang="0">
                  <a:pos x="963" y="478"/>
                </a:cxn>
                <a:cxn ang="0">
                  <a:pos x="972" y="494"/>
                </a:cxn>
                <a:cxn ang="0">
                  <a:pos x="972" y="511"/>
                </a:cxn>
                <a:cxn ang="0">
                  <a:pos x="972" y="528"/>
                </a:cxn>
                <a:cxn ang="0">
                  <a:pos x="972" y="545"/>
                </a:cxn>
                <a:cxn ang="0">
                  <a:pos x="980" y="562"/>
                </a:cxn>
                <a:cxn ang="0">
                  <a:pos x="980" y="578"/>
                </a:cxn>
                <a:cxn ang="0">
                  <a:pos x="980" y="595"/>
                </a:cxn>
                <a:cxn ang="0">
                  <a:pos x="980" y="612"/>
                </a:cxn>
                <a:cxn ang="0">
                  <a:pos x="980" y="629"/>
                </a:cxn>
                <a:cxn ang="0">
                  <a:pos x="980" y="645"/>
                </a:cxn>
                <a:cxn ang="0">
                  <a:pos x="980" y="662"/>
                </a:cxn>
                <a:cxn ang="0">
                  <a:pos x="0" y="662"/>
                </a:cxn>
              </a:cxnLst>
              <a:rect l="0" t="0" r="r" b="b"/>
              <a:pathLst>
                <a:path w="980" h="662">
                  <a:moveTo>
                    <a:pt x="0" y="662"/>
                  </a:moveTo>
                  <a:lnTo>
                    <a:pt x="729" y="0"/>
                  </a:lnTo>
                  <a:lnTo>
                    <a:pt x="737" y="16"/>
                  </a:lnTo>
                  <a:lnTo>
                    <a:pt x="754" y="25"/>
                  </a:lnTo>
                  <a:lnTo>
                    <a:pt x="762" y="42"/>
                  </a:lnTo>
                  <a:lnTo>
                    <a:pt x="771" y="58"/>
                  </a:lnTo>
                  <a:lnTo>
                    <a:pt x="787" y="67"/>
                  </a:lnTo>
                  <a:lnTo>
                    <a:pt x="796" y="83"/>
                  </a:lnTo>
                  <a:lnTo>
                    <a:pt x="804" y="100"/>
                  </a:lnTo>
                  <a:lnTo>
                    <a:pt x="813" y="109"/>
                  </a:lnTo>
                  <a:lnTo>
                    <a:pt x="821" y="125"/>
                  </a:lnTo>
                  <a:lnTo>
                    <a:pt x="829" y="142"/>
                  </a:lnTo>
                  <a:lnTo>
                    <a:pt x="838" y="159"/>
                  </a:lnTo>
                  <a:lnTo>
                    <a:pt x="855" y="167"/>
                  </a:lnTo>
                  <a:lnTo>
                    <a:pt x="863" y="184"/>
                  </a:lnTo>
                  <a:lnTo>
                    <a:pt x="871" y="201"/>
                  </a:lnTo>
                  <a:lnTo>
                    <a:pt x="871" y="218"/>
                  </a:lnTo>
                  <a:lnTo>
                    <a:pt x="880" y="234"/>
                  </a:lnTo>
                  <a:lnTo>
                    <a:pt x="888" y="243"/>
                  </a:lnTo>
                  <a:lnTo>
                    <a:pt x="896" y="260"/>
                  </a:lnTo>
                  <a:lnTo>
                    <a:pt x="905" y="276"/>
                  </a:lnTo>
                  <a:lnTo>
                    <a:pt x="913" y="293"/>
                  </a:lnTo>
                  <a:lnTo>
                    <a:pt x="913" y="310"/>
                  </a:lnTo>
                  <a:lnTo>
                    <a:pt x="922" y="327"/>
                  </a:lnTo>
                  <a:lnTo>
                    <a:pt x="930" y="343"/>
                  </a:lnTo>
                  <a:lnTo>
                    <a:pt x="938" y="360"/>
                  </a:lnTo>
                  <a:lnTo>
                    <a:pt x="938" y="377"/>
                  </a:lnTo>
                  <a:lnTo>
                    <a:pt x="947" y="394"/>
                  </a:lnTo>
                  <a:lnTo>
                    <a:pt x="947" y="411"/>
                  </a:lnTo>
                  <a:lnTo>
                    <a:pt x="955" y="427"/>
                  </a:lnTo>
                  <a:lnTo>
                    <a:pt x="955" y="444"/>
                  </a:lnTo>
                  <a:lnTo>
                    <a:pt x="963" y="461"/>
                  </a:lnTo>
                  <a:lnTo>
                    <a:pt x="963" y="478"/>
                  </a:lnTo>
                  <a:lnTo>
                    <a:pt x="972" y="494"/>
                  </a:lnTo>
                  <a:lnTo>
                    <a:pt x="972" y="511"/>
                  </a:lnTo>
                  <a:lnTo>
                    <a:pt x="972" y="528"/>
                  </a:lnTo>
                  <a:lnTo>
                    <a:pt x="972" y="545"/>
                  </a:lnTo>
                  <a:lnTo>
                    <a:pt x="980" y="562"/>
                  </a:lnTo>
                  <a:lnTo>
                    <a:pt x="980" y="578"/>
                  </a:lnTo>
                  <a:lnTo>
                    <a:pt x="980" y="595"/>
                  </a:lnTo>
                  <a:lnTo>
                    <a:pt x="980" y="612"/>
                  </a:lnTo>
                  <a:lnTo>
                    <a:pt x="980" y="629"/>
                  </a:lnTo>
                  <a:lnTo>
                    <a:pt x="980" y="645"/>
                  </a:lnTo>
                  <a:lnTo>
                    <a:pt x="980" y="662"/>
                  </a:lnTo>
                  <a:lnTo>
                    <a:pt x="0" y="66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0" name="Freeform 14"/>
            <p:cNvSpPr>
              <a:spLocks/>
            </p:cNvSpPr>
            <p:nvPr/>
          </p:nvSpPr>
          <p:spPr bwMode="auto">
            <a:xfrm>
              <a:off x="3010" y="1523"/>
              <a:ext cx="802" cy="970"/>
            </a:xfrm>
            <a:custGeom>
              <a:avLst/>
              <a:gdLst/>
              <a:ahLst/>
              <a:cxnLst>
                <a:cxn ang="0">
                  <a:pos x="0" y="864"/>
                </a:cxn>
                <a:cxn ang="0">
                  <a:pos x="477" y="0"/>
                </a:cxn>
                <a:cxn ang="0">
                  <a:pos x="486" y="9"/>
                </a:cxn>
                <a:cxn ang="0">
                  <a:pos x="502" y="17"/>
                </a:cxn>
                <a:cxn ang="0">
                  <a:pos x="519" y="25"/>
                </a:cxn>
                <a:cxn ang="0">
                  <a:pos x="536" y="34"/>
                </a:cxn>
                <a:cxn ang="0">
                  <a:pos x="544" y="42"/>
                </a:cxn>
                <a:cxn ang="0">
                  <a:pos x="561" y="59"/>
                </a:cxn>
                <a:cxn ang="0">
                  <a:pos x="578" y="67"/>
                </a:cxn>
                <a:cxn ang="0">
                  <a:pos x="586" y="76"/>
                </a:cxn>
                <a:cxn ang="0">
                  <a:pos x="603" y="84"/>
                </a:cxn>
                <a:cxn ang="0">
                  <a:pos x="620" y="101"/>
                </a:cxn>
                <a:cxn ang="0">
                  <a:pos x="628" y="109"/>
                </a:cxn>
                <a:cxn ang="0">
                  <a:pos x="645" y="118"/>
                </a:cxn>
                <a:cxn ang="0">
                  <a:pos x="653" y="134"/>
                </a:cxn>
                <a:cxn ang="0">
                  <a:pos x="670" y="143"/>
                </a:cxn>
                <a:cxn ang="0">
                  <a:pos x="679" y="151"/>
                </a:cxn>
                <a:cxn ang="0">
                  <a:pos x="695" y="168"/>
                </a:cxn>
                <a:cxn ang="0">
                  <a:pos x="704" y="176"/>
                </a:cxn>
                <a:cxn ang="0">
                  <a:pos x="720" y="193"/>
                </a:cxn>
                <a:cxn ang="0">
                  <a:pos x="729" y="202"/>
                </a:cxn>
                <a:cxn ang="0">
                  <a:pos x="0" y="864"/>
                </a:cxn>
              </a:cxnLst>
              <a:rect l="0" t="0" r="r" b="b"/>
              <a:pathLst>
                <a:path w="729" h="864">
                  <a:moveTo>
                    <a:pt x="0" y="864"/>
                  </a:moveTo>
                  <a:lnTo>
                    <a:pt x="477" y="0"/>
                  </a:lnTo>
                  <a:lnTo>
                    <a:pt x="486" y="9"/>
                  </a:lnTo>
                  <a:lnTo>
                    <a:pt x="502" y="17"/>
                  </a:lnTo>
                  <a:lnTo>
                    <a:pt x="519" y="25"/>
                  </a:lnTo>
                  <a:lnTo>
                    <a:pt x="536" y="34"/>
                  </a:lnTo>
                  <a:lnTo>
                    <a:pt x="544" y="42"/>
                  </a:lnTo>
                  <a:lnTo>
                    <a:pt x="561" y="59"/>
                  </a:lnTo>
                  <a:lnTo>
                    <a:pt x="578" y="67"/>
                  </a:lnTo>
                  <a:lnTo>
                    <a:pt x="586" y="76"/>
                  </a:lnTo>
                  <a:lnTo>
                    <a:pt x="603" y="84"/>
                  </a:lnTo>
                  <a:lnTo>
                    <a:pt x="620" y="101"/>
                  </a:lnTo>
                  <a:lnTo>
                    <a:pt x="628" y="109"/>
                  </a:lnTo>
                  <a:lnTo>
                    <a:pt x="645" y="118"/>
                  </a:lnTo>
                  <a:lnTo>
                    <a:pt x="653" y="134"/>
                  </a:lnTo>
                  <a:lnTo>
                    <a:pt x="670" y="143"/>
                  </a:lnTo>
                  <a:lnTo>
                    <a:pt x="679" y="151"/>
                  </a:lnTo>
                  <a:lnTo>
                    <a:pt x="695" y="168"/>
                  </a:lnTo>
                  <a:lnTo>
                    <a:pt x="704" y="176"/>
                  </a:lnTo>
                  <a:lnTo>
                    <a:pt x="720" y="193"/>
                  </a:lnTo>
                  <a:lnTo>
                    <a:pt x="729" y="202"/>
                  </a:lnTo>
                  <a:lnTo>
                    <a:pt x="0" y="864"/>
                  </a:lnTo>
                  <a:close/>
                </a:path>
              </a:pathLst>
            </a:custGeom>
            <a:gradFill rotWithShape="1">
              <a:gsLst>
                <a:gs pos="0">
                  <a:srgbClr val="7DD5FF"/>
                </a:gs>
                <a:gs pos="100000">
                  <a:srgbClr val="7DD5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7DD5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1" name="Freeform 15"/>
            <p:cNvSpPr>
              <a:spLocks/>
            </p:cNvSpPr>
            <p:nvPr/>
          </p:nvSpPr>
          <p:spPr bwMode="auto">
            <a:xfrm>
              <a:off x="3010" y="1523"/>
              <a:ext cx="802" cy="970"/>
            </a:xfrm>
            <a:custGeom>
              <a:avLst/>
              <a:gdLst/>
              <a:ahLst/>
              <a:cxnLst>
                <a:cxn ang="0">
                  <a:pos x="0" y="864"/>
                </a:cxn>
                <a:cxn ang="0">
                  <a:pos x="477" y="0"/>
                </a:cxn>
                <a:cxn ang="0">
                  <a:pos x="486" y="9"/>
                </a:cxn>
                <a:cxn ang="0">
                  <a:pos x="502" y="17"/>
                </a:cxn>
                <a:cxn ang="0">
                  <a:pos x="519" y="25"/>
                </a:cxn>
                <a:cxn ang="0">
                  <a:pos x="536" y="34"/>
                </a:cxn>
                <a:cxn ang="0">
                  <a:pos x="544" y="42"/>
                </a:cxn>
                <a:cxn ang="0">
                  <a:pos x="561" y="59"/>
                </a:cxn>
                <a:cxn ang="0">
                  <a:pos x="578" y="67"/>
                </a:cxn>
                <a:cxn ang="0">
                  <a:pos x="586" y="76"/>
                </a:cxn>
                <a:cxn ang="0">
                  <a:pos x="603" y="84"/>
                </a:cxn>
                <a:cxn ang="0">
                  <a:pos x="620" y="101"/>
                </a:cxn>
                <a:cxn ang="0">
                  <a:pos x="628" y="109"/>
                </a:cxn>
                <a:cxn ang="0">
                  <a:pos x="645" y="118"/>
                </a:cxn>
                <a:cxn ang="0">
                  <a:pos x="653" y="134"/>
                </a:cxn>
                <a:cxn ang="0">
                  <a:pos x="670" y="143"/>
                </a:cxn>
                <a:cxn ang="0">
                  <a:pos x="679" y="151"/>
                </a:cxn>
                <a:cxn ang="0">
                  <a:pos x="695" y="168"/>
                </a:cxn>
                <a:cxn ang="0">
                  <a:pos x="704" y="176"/>
                </a:cxn>
                <a:cxn ang="0">
                  <a:pos x="720" y="193"/>
                </a:cxn>
                <a:cxn ang="0">
                  <a:pos x="729" y="202"/>
                </a:cxn>
                <a:cxn ang="0">
                  <a:pos x="0" y="864"/>
                </a:cxn>
              </a:cxnLst>
              <a:rect l="0" t="0" r="r" b="b"/>
              <a:pathLst>
                <a:path w="729" h="864">
                  <a:moveTo>
                    <a:pt x="0" y="864"/>
                  </a:moveTo>
                  <a:lnTo>
                    <a:pt x="477" y="0"/>
                  </a:lnTo>
                  <a:lnTo>
                    <a:pt x="486" y="9"/>
                  </a:lnTo>
                  <a:lnTo>
                    <a:pt x="502" y="17"/>
                  </a:lnTo>
                  <a:lnTo>
                    <a:pt x="519" y="25"/>
                  </a:lnTo>
                  <a:lnTo>
                    <a:pt x="536" y="34"/>
                  </a:lnTo>
                  <a:lnTo>
                    <a:pt x="544" y="42"/>
                  </a:lnTo>
                  <a:lnTo>
                    <a:pt x="561" y="59"/>
                  </a:lnTo>
                  <a:lnTo>
                    <a:pt x="578" y="67"/>
                  </a:lnTo>
                  <a:lnTo>
                    <a:pt x="586" y="76"/>
                  </a:lnTo>
                  <a:lnTo>
                    <a:pt x="603" y="84"/>
                  </a:lnTo>
                  <a:lnTo>
                    <a:pt x="620" y="101"/>
                  </a:lnTo>
                  <a:lnTo>
                    <a:pt x="628" y="109"/>
                  </a:lnTo>
                  <a:lnTo>
                    <a:pt x="645" y="118"/>
                  </a:lnTo>
                  <a:lnTo>
                    <a:pt x="653" y="134"/>
                  </a:lnTo>
                  <a:lnTo>
                    <a:pt x="670" y="143"/>
                  </a:lnTo>
                  <a:lnTo>
                    <a:pt x="679" y="151"/>
                  </a:lnTo>
                  <a:lnTo>
                    <a:pt x="695" y="168"/>
                  </a:lnTo>
                  <a:lnTo>
                    <a:pt x="704" y="176"/>
                  </a:lnTo>
                  <a:lnTo>
                    <a:pt x="720" y="193"/>
                  </a:lnTo>
                  <a:lnTo>
                    <a:pt x="729" y="202"/>
                  </a:lnTo>
                  <a:lnTo>
                    <a:pt x="0" y="8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2" name="Freeform 16"/>
            <p:cNvSpPr>
              <a:spLocks/>
            </p:cNvSpPr>
            <p:nvPr/>
          </p:nvSpPr>
          <p:spPr bwMode="auto">
            <a:xfrm>
              <a:off x="2494" y="1382"/>
              <a:ext cx="1041" cy="1111"/>
            </a:xfrm>
            <a:custGeom>
              <a:avLst/>
              <a:gdLst/>
              <a:ahLst/>
              <a:cxnLst>
                <a:cxn ang="0">
                  <a:pos x="470" y="990"/>
                </a:cxn>
                <a:cxn ang="0">
                  <a:pos x="0" y="118"/>
                </a:cxn>
                <a:cxn ang="0">
                  <a:pos x="17" y="110"/>
                </a:cxn>
                <a:cxn ang="0">
                  <a:pos x="34" y="101"/>
                </a:cxn>
                <a:cxn ang="0">
                  <a:pos x="51" y="93"/>
                </a:cxn>
                <a:cxn ang="0">
                  <a:pos x="67" y="93"/>
                </a:cxn>
                <a:cxn ang="0">
                  <a:pos x="76" y="84"/>
                </a:cxn>
                <a:cxn ang="0">
                  <a:pos x="92" y="76"/>
                </a:cxn>
                <a:cxn ang="0">
                  <a:pos x="109" y="68"/>
                </a:cxn>
                <a:cxn ang="0">
                  <a:pos x="126" y="59"/>
                </a:cxn>
                <a:cxn ang="0">
                  <a:pos x="143" y="59"/>
                </a:cxn>
                <a:cxn ang="0">
                  <a:pos x="159" y="51"/>
                </a:cxn>
                <a:cxn ang="0">
                  <a:pos x="176" y="42"/>
                </a:cxn>
                <a:cxn ang="0">
                  <a:pos x="193" y="42"/>
                </a:cxn>
                <a:cxn ang="0">
                  <a:pos x="210" y="34"/>
                </a:cxn>
                <a:cxn ang="0">
                  <a:pos x="227" y="34"/>
                </a:cxn>
                <a:cxn ang="0">
                  <a:pos x="243" y="26"/>
                </a:cxn>
                <a:cxn ang="0">
                  <a:pos x="260" y="26"/>
                </a:cxn>
                <a:cxn ang="0">
                  <a:pos x="277" y="26"/>
                </a:cxn>
                <a:cxn ang="0">
                  <a:pos x="294" y="17"/>
                </a:cxn>
                <a:cxn ang="0">
                  <a:pos x="310" y="17"/>
                </a:cxn>
                <a:cxn ang="0">
                  <a:pos x="327" y="9"/>
                </a:cxn>
                <a:cxn ang="0">
                  <a:pos x="344" y="9"/>
                </a:cxn>
                <a:cxn ang="0">
                  <a:pos x="361" y="9"/>
                </a:cxn>
                <a:cxn ang="0">
                  <a:pos x="377" y="9"/>
                </a:cxn>
                <a:cxn ang="0">
                  <a:pos x="394" y="9"/>
                </a:cxn>
                <a:cxn ang="0">
                  <a:pos x="411" y="0"/>
                </a:cxn>
                <a:cxn ang="0">
                  <a:pos x="428" y="0"/>
                </a:cxn>
                <a:cxn ang="0">
                  <a:pos x="444" y="0"/>
                </a:cxn>
                <a:cxn ang="0">
                  <a:pos x="470" y="0"/>
                </a:cxn>
                <a:cxn ang="0">
                  <a:pos x="486" y="0"/>
                </a:cxn>
                <a:cxn ang="0">
                  <a:pos x="503" y="0"/>
                </a:cxn>
                <a:cxn ang="0">
                  <a:pos x="520" y="0"/>
                </a:cxn>
                <a:cxn ang="0">
                  <a:pos x="537" y="9"/>
                </a:cxn>
                <a:cxn ang="0">
                  <a:pos x="553" y="9"/>
                </a:cxn>
                <a:cxn ang="0">
                  <a:pos x="570" y="9"/>
                </a:cxn>
                <a:cxn ang="0">
                  <a:pos x="587" y="9"/>
                </a:cxn>
                <a:cxn ang="0">
                  <a:pos x="604" y="9"/>
                </a:cxn>
                <a:cxn ang="0">
                  <a:pos x="620" y="17"/>
                </a:cxn>
                <a:cxn ang="0">
                  <a:pos x="637" y="17"/>
                </a:cxn>
                <a:cxn ang="0">
                  <a:pos x="654" y="26"/>
                </a:cxn>
                <a:cxn ang="0">
                  <a:pos x="671" y="26"/>
                </a:cxn>
                <a:cxn ang="0">
                  <a:pos x="688" y="26"/>
                </a:cxn>
                <a:cxn ang="0">
                  <a:pos x="704" y="34"/>
                </a:cxn>
                <a:cxn ang="0">
                  <a:pos x="721" y="34"/>
                </a:cxn>
                <a:cxn ang="0">
                  <a:pos x="738" y="42"/>
                </a:cxn>
                <a:cxn ang="0">
                  <a:pos x="755" y="42"/>
                </a:cxn>
                <a:cxn ang="0">
                  <a:pos x="771" y="51"/>
                </a:cxn>
                <a:cxn ang="0">
                  <a:pos x="788" y="59"/>
                </a:cxn>
                <a:cxn ang="0">
                  <a:pos x="805" y="59"/>
                </a:cxn>
                <a:cxn ang="0">
                  <a:pos x="822" y="68"/>
                </a:cxn>
                <a:cxn ang="0">
                  <a:pos x="838" y="76"/>
                </a:cxn>
                <a:cxn ang="0">
                  <a:pos x="855" y="84"/>
                </a:cxn>
                <a:cxn ang="0">
                  <a:pos x="864" y="93"/>
                </a:cxn>
                <a:cxn ang="0">
                  <a:pos x="880" y="93"/>
                </a:cxn>
                <a:cxn ang="0">
                  <a:pos x="897" y="101"/>
                </a:cxn>
                <a:cxn ang="0">
                  <a:pos x="914" y="110"/>
                </a:cxn>
                <a:cxn ang="0">
                  <a:pos x="931" y="118"/>
                </a:cxn>
                <a:cxn ang="0">
                  <a:pos x="947" y="126"/>
                </a:cxn>
                <a:cxn ang="0">
                  <a:pos x="470" y="990"/>
                </a:cxn>
              </a:cxnLst>
              <a:rect l="0" t="0" r="r" b="b"/>
              <a:pathLst>
                <a:path w="947" h="990">
                  <a:moveTo>
                    <a:pt x="470" y="990"/>
                  </a:moveTo>
                  <a:lnTo>
                    <a:pt x="0" y="118"/>
                  </a:lnTo>
                  <a:lnTo>
                    <a:pt x="17" y="110"/>
                  </a:lnTo>
                  <a:lnTo>
                    <a:pt x="34" y="101"/>
                  </a:lnTo>
                  <a:lnTo>
                    <a:pt x="51" y="93"/>
                  </a:lnTo>
                  <a:lnTo>
                    <a:pt x="67" y="93"/>
                  </a:lnTo>
                  <a:lnTo>
                    <a:pt x="76" y="84"/>
                  </a:lnTo>
                  <a:lnTo>
                    <a:pt x="92" y="76"/>
                  </a:lnTo>
                  <a:lnTo>
                    <a:pt x="109" y="68"/>
                  </a:lnTo>
                  <a:lnTo>
                    <a:pt x="126" y="59"/>
                  </a:lnTo>
                  <a:lnTo>
                    <a:pt x="143" y="59"/>
                  </a:lnTo>
                  <a:lnTo>
                    <a:pt x="159" y="51"/>
                  </a:lnTo>
                  <a:lnTo>
                    <a:pt x="176" y="42"/>
                  </a:lnTo>
                  <a:lnTo>
                    <a:pt x="193" y="42"/>
                  </a:lnTo>
                  <a:lnTo>
                    <a:pt x="210" y="34"/>
                  </a:lnTo>
                  <a:lnTo>
                    <a:pt x="227" y="34"/>
                  </a:lnTo>
                  <a:lnTo>
                    <a:pt x="243" y="26"/>
                  </a:lnTo>
                  <a:lnTo>
                    <a:pt x="260" y="26"/>
                  </a:lnTo>
                  <a:lnTo>
                    <a:pt x="277" y="26"/>
                  </a:lnTo>
                  <a:lnTo>
                    <a:pt x="294" y="17"/>
                  </a:lnTo>
                  <a:lnTo>
                    <a:pt x="310" y="17"/>
                  </a:lnTo>
                  <a:lnTo>
                    <a:pt x="327" y="9"/>
                  </a:lnTo>
                  <a:lnTo>
                    <a:pt x="344" y="9"/>
                  </a:lnTo>
                  <a:lnTo>
                    <a:pt x="361" y="9"/>
                  </a:lnTo>
                  <a:lnTo>
                    <a:pt x="377" y="9"/>
                  </a:lnTo>
                  <a:lnTo>
                    <a:pt x="394" y="9"/>
                  </a:lnTo>
                  <a:lnTo>
                    <a:pt x="411" y="0"/>
                  </a:lnTo>
                  <a:lnTo>
                    <a:pt x="428" y="0"/>
                  </a:lnTo>
                  <a:lnTo>
                    <a:pt x="44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20" y="0"/>
                  </a:lnTo>
                  <a:lnTo>
                    <a:pt x="537" y="9"/>
                  </a:lnTo>
                  <a:lnTo>
                    <a:pt x="553" y="9"/>
                  </a:lnTo>
                  <a:lnTo>
                    <a:pt x="570" y="9"/>
                  </a:lnTo>
                  <a:lnTo>
                    <a:pt x="587" y="9"/>
                  </a:lnTo>
                  <a:lnTo>
                    <a:pt x="604" y="9"/>
                  </a:lnTo>
                  <a:lnTo>
                    <a:pt x="620" y="17"/>
                  </a:lnTo>
                  <a:lnTo>
                    <a:pt x="637" y="17"/>
                  </a:lnTo>
                  <a:lnTo>
                    <a:pt x="654" y="26"/>
                  </a:lnTo>
                  <a:lnTo>
                    <a:pt x="671" y="26"/>
                  </a:lnTo>
                  <a:lnTo>
                    <a:pt x="688" y="26"/>
                  </a:lnTo>
                  <a:lnTo>
                    <a:pt x="704" y="34"/>
                  </a:lnTo>
                  <a:lnTo>
                    <a:pt x="721" y="34"/>
                  </a:lnTo>
                  <a:lnTo>
                    <a:pt x="738" y="42"/>
                  </a:lnTo>
                  <a:lnTo>
                    <a:pt x="755" y="42"/>
                  </a:lnTo>
                  <a:lnTo>
                    <a:pt x="771" y="51"/>
                  </a:lnTo>
                  <a:lnTo>
                    <a:pt x="788" y="59"/>
                  </a:lnTo>
                  <a:lnTo>
                    <a:pt x="805" y="59"/>
                  </a:lnTo>
                  <a:lnTo>
                    <a:pt x="822" y="68"/>
                  </a:lnTo>
                  <a:lnTo>
                    <a:pt x="838" y="76"/>
                  </a:lnTo>
                  <a:lnTo>
                    <a:pt x="855" y="84"/>
                  </a:lnTo>
                  <a:lnTo>
                    <a:pt x="864" y="93"/>
                  </a:lnTo>
                  <a:lnTo>
                    <a:pt x="880" y="93"/>
                  </a:lnTo>
                  <a:lnTo>
                    <a:pt x="897" y="101"/>
                  </a:lnTo>
                  <a:lnTo>
                    <a:pt x="914" y="110"/>
                  </a:lnTo>
                  <a:lnTo>
                    <a:pt x="931" y="118"/>
                  </a:lnTo>
                  <a:lnTo>
                    <a:pt x="947" y="126"/>
                  </a:lnTo>
                  <a:lnTo>
                    <a:pt x="470" y="990"/>
                  </a:lnTo>
                  <a:close/>
                </a:path>
              </a:pathLst>
            </a:custGeom>
            <a:gradFill rotWithShape="1">
              <a:gsLst>
                <a:gs pos="0">
                  <a:srgbClr val="9DDFFF"/>
                </a:gs>
                <a:gs pos="100000">
                  <a:srgbClr val="9DD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9DD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3" name="Freeform 17"/>
            <p:cNvSpPr>
              <a:spLocks/>
            </p:cNvSpPr>
            <p:nvPr/>
          </p:nvSpPr>
          <p:spPr bwMode="auto">
            <a:xfrm>
              <a:off x="2494" y="1382"/>
              <a:ext cx="1041" cy="1111"/>
            </a:xfrm>
            <a:custGeom>
              <a:avLst/>
              <a:gdLst/>
              <a:ahLst/>
              <a:cxnLst>
                <a:cxn ang="0">
                  <a:pos x="470" y="990"/>
                </a:cxn>
                <a:cxn ang="0">
                  <a:pos x="0" y="118"/>
                </a:cxn>
                <a:cxn ang="0">
                  <a:pos x="17" y="110"/>
                </a:cxn>
                <a:cxn ang="0">
                  <a:pos x="34" y="101"/>
                </a:cxn>
                <a:cxn ang="0">
                  <a:pos x="51" y="93"/>
                </a:cxn>
                <a:cxn ang="0">
                  <a:pos x="67" y="93"/>
                </a:cxn>
                <a:cxn ang="0">
                  <a:pos x="76" y="84"/>
                </a:cxn>
                <a:cxn ang="0">
                  <a:pos x="92" y="76"/>
                </a:cxn>
                <a:cxn ang="0">
                  <a:pos x="109" y="68"/>
                </a:cxn>
                <a:cxn ang="0">
                  <a:pos x="126" y="59"/>
                </a:cxn>
                <a:cxn ang="0">
                  <a:pos x="143" y="59"/>
                </a:cxn>
                <a:cxn ang="0">
                  <a:pos x="159" y="51"/>
                </a:cxn>
                <a:cxn ang="0">
                  <a:pos x="176" y="42"/>
                </a:cxn>
                <a:cxn ang="0">
                  <a:pos x="193" y="42"/>
                </a:cxn>
                <a:cxn ang="0">
                  <a:pos x="210" y="34"/>
                </a:cxn>
                <a:cxn ang="0">
                  <a:pos x="227" y="34"/>
                </a:cxn>
                <a:cxn ang="0">
                  <a:pos x="243" y="26"/>
                </a:cxn>
                <a:cxn ang="0">
                  <a:pos x="260" y="26"/>
                </a:cxn>
                <a:cxn ang="0">
                  <a:pos x="277" y="26"/>
                </a:cxn>
                <a:cxn ang="0">
                  <a:pos x="294" y="17"/>
                </a:cxn>
                <a:cxn ang="0">
                  <a:pos x="310" y="17"/>
                </a:cxn>
                <a:cxn ang="0">
                  <a:pos x="327" y="9"/>
                </a:cxn>
                <a:cxn ang="0">
                  <a:pos x="344" y="9"/>
                </a:cxn>
                <a:cxn ang="0">
                  <a:pos x="361" y="9"/>
                </a:cxn>
                <a:cxn ang="0">
                  <a:pos x="377" y="9"/>
                </a:cxn>
                <a:cxn ang="0">
                  <a:pos x="394" y="9"/>
                </a:cxn>
                <a:cxn ang="0">
                  <a:pos x="411" y="0"/>
                </a:cxn>
                <a:cxn ang="0">
                  <a:pos x="428" y="0"/>
                </a:cxn>
                <a:cxn ang="0">
                  <a:pos x="444" y="0"/>
                </a:cxn>
                <a:cxn ang="0">
                  <a:pos x="470" y="0"/>
                </a:cxn>
                <a:cxn ang="0">
                  <a:pos x="486" y="0"/>
                </a:cxn>
                <a:cxn ang="0">
                  <a:pos x="503" y="0"/>
                </a:cxn>
                <a:cxn ang="0">
                  <a:pos x="520" y="0"/>
                </a:cxn>
                <a:cxn ang="0">
                  <a:pos x="537" y="9"/>
                </a:cxn>
                <a:cxn ang="0">
                  <a:pos x="553" y="9"/>
                </a:cxn>
                <a:cxn ang="0">
                  <a:pos x="570" y="9"/>
                </a:cxn>
                <a:cxn ang="0">
                  <a:pos x="587" y="9"/>
                </a:cxn>
                <a:cxn ang="0">
                  <a:pos x="604" y="9"/>
                </a:cxn>
                <a:cxn ang="0">
                  <a:pos x="620" y="17"/>
                </a:cxn>
                <a:cxn ang="0">
                  <a:pos x="637" y="17"/>
                </a:cxn>
                <a:cxn ang="0">
                  <a:pos x="654" y="26"/>
                </a:cxn>
                <a:cxn ang="0">
                  <a:pos x="671" y="26"/>
                </a:cxn>
                <a:cxn ang="0">
                  <a:pos x="688" y="26"/>
                </a:cxn>
                <a:cxn ang="0">
                  <a:pos x="704" y="34"/>
                </a:cxn>
                <a:cxn ang="0">
                  <a:pos x="721" y="34"/>
                </a:cxn>
                <a:cxn ang="0">
                  <a:pos x="738" y="42"/>
                </a:cxn>
                <a:cxn ang="0">
                  <a:pos x="755" y="42"/>
                </a:cxn>
                <a:cxn ang="0">
                  <a:pos x="771" y="51"/>
                </a:cxn>
                <a:cxn ang="0">
                  <a:pos x="788" y="59"/>
                </a:cxn>
                <a:cxn ang="0">
                  <a:pos x="805" y="59"/>
                </a:cxn>
                <a:cxn ang="0">
                  <a:pos x="822" y="68"/>
                </a:cxn>
                <a:cxn ang="0">
                  <a:pos x="838" y="76"/>
                </a:cxn>
                <a:cxn ang="0">
                  <a:pos x="855" y="84"/>
                </a:cxn>
                <a:cxn ang="0">
                  <a:pos x="864" y="93"/>
                </a:cxn>
                <a:cxn ang="0">
                  <a:pos x="880" y="93"/>
                </a:cxn>
                <a:cxn ang="0">
                  <a:pos x="897" y="101"/>
                </a:cxn>
                <a:cxn ang="0">
                  <a:pos x="914" y="110"/>
                </a:cxn>
                <a:cxn ang="0">
                  <a:pos x="931" y="118"/>
                </a:cxn>
                <a:cxn ang="0">
                  <a:pos x="947" y="126"/>
                </a:cxn>
                <a:cxn ang="0">
                  <a:pos x="470" y="990"/>
                </a:cxn>
              </a:cxnLst>
              <a:rect l="0" t="0" r="r" b="b"/>
              <a:pathLst>
                <a:path w="947" h="990">
                  <a:moveTo>
                    <a:pt x="470" y="990"/>
                  </a:moveTo>
                  <a:lnTo>
                    <a:pt x="0" y="118"/>
                  </a:lnTo>
                  <a:lnTo>
                    <a:pt x="17" y="110"/>
                  </a:lnTo>
                  <a:lnTo>
                    <a:pt x="34" y="101"/>
                  </a:lnTo>
                  <a:lnTo>
                    <a:pt x="51" y="93"/>
                  </a:lnTo>
                  <a:lnTo>
                    <a:pt x="67" y="93"/>
                  </a:lnTo>
                  <a:lnTo>
                    <a:pt x="76" y="84"/>
                  </a:lnTo>
                  <a:lnTo>
                    <a:pt x="92" y="76"/>
                  </a:lnTo>
                  <a:lnTo>
                    <a:pt x="109" y="68"/>
                  </a:lnTo>
                  <a:lnTo>
                    <a:pt x="126" y="59"/>
                  </a:lnTo>
                  <a:lnTo>
                    <a:pt x="143" y="59"/>
                  </a:lnTo>
                  <a:lnTo>
                    <a:pt x="159" y="51"/>
                  </a:lnTo>
                  <a:lnTo>
                    <a:pt x="176" y="42"/>
                  </a:lnTo>
                  <a:lnTo>
                    <a:pt x="193" y="42"/>
                  </a:lnTo>
                  <a:lnTo>
                    <a:pt x="210" y="34"/>
                  </a:lnTo>
                  <a:lnTo>
                    <a:pt x="227" y="34"/>
                  </a:lnTo>
                  <a:lnTo>
                    <a:pt x="243" y="26"/>
                  </a:lnTo>
                  <a:lnTo>
                    <a:pt x="260" y="26"/>
                  </a:lnTo>
                  <a:lnTo>
                    <a:pt x="277" y="26"/>
                  </a:lnTo>
                  <a:lnTo>
                    <a:pt x="294" y="17"/>
                  </a:lnTo>
                  <a:lnTo>
                    <a:pt x="310" y="17"/>
                  </a:lnTo>
                  <a:lnTo>
                    <a:pt x="327" y="9"/>
                  </a:lnTo>
                  <a:lnTo>
                    <a:pt x="344" y="9"/>
                  </a:lnTo>
                  <a:lnTo>
                    <a:pt x="361" y="9"/>
                  </a:lnTo>
                  <a:lnTo>
                    <a:pt x="377" y="9"/>
                  </a:lnTo>
                  <a:lnTo>
                    <a:pt x="394" y="9"/>
                  </a:lnTo>
                  <a:lnTo>
                    <a:pt x="411" y="0"/>
                  </a:lnTo>
                  <a:lnTo>
                    <a:pt x="428" y="0"/>
                  </a:lnTo>
                  <a:lnTo>
                    <a:pt x="444" y="0"/>
                  </a:lnTo>
                  <a:lnTo>
                    <a:pt x="470" y="0"/>
                  </a:lnTo>
                  <a:lnTo>
                    <a:pt x="486" y="0"/>
                  </a:lnTo>
                  <a:lnTo>
                    <a:pt x="503" y="0"/>
                  </a:lnTo>
                  <a:lnTo>
                    <a:pt x="520" y="0"/>
                  </a:lnTo>
                  <a:lnTo>
                    <a:pt x="537" y="9"/>
                  </a:lnTo>
                  <a:lnTo>
                    <a:pt x="553" y="9"/>
                  </a:lnTo>
                  <a:lnTo>
                    <a:pt x="570" y="9"/>
                  </a:lnTo>
                  <a:lnTo>
                    <a:pt x="587" y="9"/>
                  </a:lnTo>
                  <a:lnTo>
                    <a:pt x="604" y="9"/>
                  </a:lnTo>
                  <a:lnTo>
                    <a:pt x="620" y="17"/>
                  </a:lnTo>
                  <a:lnTo>
                    <a:pt x="637" y="17"/>
                  </a:lnTo>
                  <a:lnTo>
                    <a:pt x="654" y="26"/>
                  </a:lnTo>
                  <a:lnTo>
                    <a:pt x="671" y="26"/>
                  </a:lnTo>
                  <a:lnTo>
                    <a:pt x="688" y="26"/>
                  </a:lnTo>
                  <a:lnTo>
                    <a:pt x="704" y="34"/>
                  </a:lnTo>
                  <a:lnTo>
                    <a:pt x="721" y="34"/>
                  </a:lnTo>
                  <a:lnTo>
                    <a:pt x="738" y="42"/>
                  </a:lnTo>
                  <a:lnTo>
                    <a:pt x="755" y="42"/>
                  </a:lnTo>
                  <a:lnTo>
                    <a:pt x="771" y="51"/>
                  </a:lnTo>
                  <a:lnTo>
                    <a:pt x="788" y="59"/>
                  </a:lnTo>
                  <a:lnTo>
                    <a:pt x="805" y="59"/>
                  </a:lnTo>
                  <a:lnTo>
                    <a:pt x="822" y="68"/>
                  </a:lnTo>
                  <a:lnTo>
                    <a:pt x="838" y="76"/>
                  </a:lnTo>
                  <a:lnTo>
                    <a:pt x="855" y="84"/>
                  </a:lnTo>
                  <a:lnTo>
                    <a:pt x="864" y="93"/>
                  </a:lnTo>
                  <a:lnTo>
                    <a:pt x="880" y="93"/>
                  </a:lnTo>
                  <a:lnTo>
                    <a:pt x="897" y="101"/>
                  </a:lnTo>
                  <a:lnTo>
                    <a:pt x="914" y="110"/>
                  </a:lnTo>
                  <a:lnTo>
                    <a:pt x="931" y="118"/>
                  </a:lnTo>
                  <a:lnTo>
                    <a:pt x="947" y="126"/>
                  </a:lnTo>
                  <a:lnTo>
                    <a:pt x="470" y="99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4" name="Freeform 18"/>
            <p:cNvSpPr>
              <a:spLocks/>
            </p:cNvSpPr>
            <p:nvPr/>
          </p:nvSpPr>
          <p:spPr bwMode="auto">
            <a:xfrm>
              <a:off x="1923" y="1514"/>
              <a:ext cx="1851" cy="2090"/>
            </a:xfrm>
            <a:custGeom>
              <a:avLst/>
              <a:gdLst/>
              <a:ahLst/>
              <a:cxnLst>
                <a:cxn ang="0">
                  <a:pos x="477" y="25"/>
                </a:cxn>
                <a:cxn ang="0">
                  <a:pos x="419" y="67"/>
                </a:cxn>
                <a:cxn ang="0">
                  <a:pos x="360" y="109"/>
                </a:cxn>
                <a:cxn ang="0">
                  <a:pos x="310" y="151"/>
                </a:cxn>
                <a:cxn ang="0">
                  <a:pos x="259" y="201"/>
                </a:cxn>
                <a:cxn ang="0">
                  <a:pos x="217" y="252"/>
                </a:cxn>
                <a:cxn ang="0">
                  <a:pos x="176" y="310"/>
                </a:cxn>
                <a:cxn ang="0">
                  <a:pos x="142" y="369"/>
                </a:cxn>
                <a:cxn ang="0">
                  <a:pos x="109" y="428"/>
                </a:cxn>
                <a:cxn ang="0">
                  <a:pos x="75" y="486"/>
                </a:cxn>
                <a:cxn ang="0">
                  <a:pos x="50" y="553"/>
                </a:cxn>
                <a:cxn ang="0">
                  <a:pos x="33" y="621"/>
                </a:cxn>
                <a:cxn ang="0">
                  <a:pos x="16" y="688"/>
                </a:cxn>
                <a:cxn ang="0">
                  <a:pos x="8" y="755"/>
                </a:cxn>
                <a:cxn ang="0">
                  <a:pos x="0" y="822"/>
                </a:cxn>
                <a:cxn ang="0">
                  <a:pos x="0" y="889"/>
                </a:cxn>
                <a:cxn ang="0">
                  <a:pos x="0" y="964"/>
                </a:cxn>
                <a:cxn ang="0">
                  <a:pos x="8" y="1032"/>
                </a:cxn>
                <a:cxn ang="0">
                  <a:pos x="25" y="1099"/>
                </a:cxn>
                <a:cxn ang="0">
                  <a:pos x="41" y="1166"/>
                </a:cxn>
                <a:cxn ang="0">
                  <a:pos x="67" y="1233"/>
                </a:cxn>
                <a:cxn ang="0">
                  <a:pos x="92" y="1292"/>
                </a:cxn>
                <a:cxn ang="0">
                  <a:pos x="117" y="1350"/>
                </a:cxn>
                <a:cxn ang="0">
                  <a:pos x="159" y="1409"/>
                </a:cxn>
                <a:cxn ang="0">
                  <a:pos x="192" y="1468"/>
                </a:cxn>
                <a:cxn ang="0">
                  <a:pos x="243" y="1526"/>
                </a:cxn>
                <a:cxn ang="0">
                  <a:pos x="285" y="1577"/>
                </a:cxn>
                <a:cxn ang="0">
                  <a:pos x="335" y="1619"/>
                </a:cxn>
                <a:cxn ang="0">
                  <a:pos x="393" y="1661"/>
                </a:cxn>
                <a:cxn ang="0">
                  <a:pos x="444" y="1703"/>
                </a:cxn>
                <a:cxn ang="0">
                  <a:pos x="502" y="1736"/>
                </a:cxn>
                <a:cxn ang="0">
                  <a:pos x="570" y="1770"/>
                </a:cxn>
                <a:cxn ang="0">
                  <a:pos x="628" y="1795"/>
                </a:cxn>
                <a:cxn ang="0">
                  <a:pos x="695" y="1820"/>
                </a:cxn>
                <a:cxn ang="0">
                  <a:pos x="762" y="1837"/>
                </a:cxn>
                <a:cxn ang="0">
                  <a:pos x="829" y="1854"/>
                </a:cxn>
                <a:cxn ang="0">
                  <a:pos x="896" y="1862"/>
                </a:cxn>
                <a:cxn ang="0">
                  <a:pos x="963" y="1862"/>
                </a:cxn>
                <a:cxn ang="0">
                  <a:pos x="1039" y="1862"/>
                </a:cxn>
                <a:cxn ang="0">
                  <a:pos x="1106" y="1854"/>
                </a:cxn>
                <a:cxn ang="0">
                  <a:pos x="1173" y="1845"/>
                </a:cxn>
                <a:cxn ang="0">
                  <a:pos x="1240" y="1828"/>
                </a:cxn>
                <a:cxn ang="0">
                  <a:pos x="1307" y="1812"/>
                </a:cxn>
                <a:cxn ang="0">
                  <a:pos x="1374" y="1786"/>
                </a:cxn>
                <a:cxn ang="0">
                  <a:pos x="1433" y="1753"/>
                </a:cxn>
                <a:cxn ang="0">
                  <a:pos x="1491" y="1719"/>
                </a:cxn>
                <a:cxn ang="0">
                  <a:pos x="1550" y="1686"/>
                </a:cxn>
                <a:cxn ang="0">
                  <a:pos x="1609" y="1644"/>
                </a:cxn>
                <a:cxn ang="0">
                  <a:pos x="1659" y="1594"/>
                </a:cxn>
                <a:cxn ang="0">
                  <a:pos x="519" y="0"/>
                </a:cxn>
              </a:cxnLst>
              <a:rect l="0" t="0" r="r" b="b"/>
              <a:pathLst>
                <a:path w="1684" h="1862">
                  <a:moveTo>
                    <a:pt x="519" y="0"/>
                  </a:moveTo>
                  <a:lnTo>
                    <a:pt x="502" y="8"/>
                  </a:lnTo>
                  <a:lnTo>
                    <a:pt x="494" y="17"/>
                  </a:lnTo>
                  <a:lnTo>
                    <a:pt x="477" y="25"/>
                  </a:lnTo>
                  <a:lnTo>
                    <a:pt x="461" y="33"/>
                  </a:lnTo>
                  <a:lnTo>
                    <a:pt x="444" y="42"/>
                  </a:lnTo>
                  <a:lnTo>
                    <a:pt x="435" y="50"/>
                  </a:lnTo>
                  <a:lnTo>
                    <a:pt x="419" y="67"/>
                  </a:lnTo>
                  <a:lnTo>
                    <a:pt x="402" y="75"/>
                  </a:lnTo>
                  <a:lnTo>
                    <a:pt x="393" y="84"/>
                  </a:lnTo>
                  <a:lnTo>
                    <a:pt x="377" y="92"/>
                  </a:lnTo>
                  <a:lnTo>
                    <a:pt x="360" y="109"/>
                  </a:lnTo>
                  <a:lnTo>
                    <a:pt x="352" y="117"/>
                  </a:lnTo>
                  <a:lnTo>
                    <a:pt x="335" y="126"/>
                  </a:lnTo>
                  <a:lnTo>
                    <a:pt x="326" y="142"/>
                  </a:lnTo>
                  <a:lnTo>
                    <a:pt x="310" y="151"/>
                  </a:lnTo>
                  <a:lnTo>
                    <a:pt x="301" y="159"/>
                  </a:lnTo>
                  <a:lnTo>
                    <a:pt x="285" y="176"/>
                  </a:lnTo>
                  <a:lnTo>
                    <a:pt x="276" y="184"/>
                  </a:lnTo>
                  <a:lnTo>
                    <a:pt x="259" y="201"/>
                  </a:lnTo>
                  <a:lnTo>
                    <a:pt x="251" y="210"/>
                  </a:lnTo>
                  <a:lnTo>
                    <a:pt x="243" y="226"/>
                  </a:lnTo>
                  <a:lnTo>
                    <a:pt x="226" y="235"/>
                  </a:lnTo>
                  <a:lnTo>
                    <a:pt x="217" y="252"/>
                  </a:lnTo>
                  <a:lnTo>
                    <a:pt x="209" y="268"/>
                  </a:lnTo>
                  <a:lnTo>
                    <a:pt x="192" y="277"/>
                  </a:lnTo>
                  <a:lnTo>
                    <a:pt x="184" y="293"/>
                  </a:lnTo>
                  <a:lnTo>
                    <a:pt x="176" y="310"/>
                  </a:lnTo>
                  <a:lnTo>
                    <a:pt x="167" y="319"/>
                  </a:lnTo>
                  <a:lnTo>
                    <a:pt x="159" y="335"/>
                  </a:lnTo>
                  <a:lnTo>
                    <a:pt x="150" y="352"/>
                  </a:lnTo>
                  <a:lnTo>
                    <a:pt x="142" y="369"/>
                  </a:lnTo>
                  <a:lnTo>
                    <a:pt x="125" y="377"/>
                  </a:lnTo>
                  <a:lnTo>
                    <a:pt x="117" y="394"/>
                  </a:lnTo>
                  <a:lnTo>
                    <a:pt x="109" y="411"/>
                  </a:lnTo>
                  <a:lnTo>
                    <a:pt x="109" y="428"/>
                  </a:lnTo>
                  <a:lnTo>
                    <a:pt x="100" y="444"/>
                  </a:lnTo>
                  <a:lnTo>
                    <a:pt x="92" y="453"/>
                  </a:lnTo>
                  <a:lnTo>
                    <a:pt x="83" y="470"/>
                  </a:lnTo>
                  <a:lnTo>
                    <a:pt x="75" y="486"/>
                  </a:lnTo>
                  <a:lnTo>
                    <a:pt x="67" y="503"/>
                  </a:lnTo>
                  <a:lnTo>
                    <a:pt x="67" y="520"/>
                  </a:lnTo>
                  <a:lnTo>
                    <a:pt x="58" y="537"/>
                  </a:lnTo>
                  <a:lnTo>
                    <a:pt x="50" y="553"/>
                  </a:lnTo>
                  <a:lnTo>
                    <a:pt x="41" y="570"/>
                  </a:lnTo>
                  <a:lnTo>
                    <a:pt x="41" y="587"/>
                  </a:lnTo>
                  <a:lnTo>
                    <a:pt x="33" y="604"/>
                  </a:lnTo>
                  <a:lnTo>
                    <a:pt x="33" y="621"/>
                  </a:lnTo>
                  <a:lnTo>
                    <a:pt x="25" y="637"/>
                  </a:lnTo>
                  <a:lnTo>
                    <a:pt x="25" y="654"/>
                  </a:lnTo>
                  <a:lnTo>
                    <a:pt x="16" y="671"/>
                  </a:lnTo>
                  <a:lnTo>
                    <a:pt x="16" y="688"/>
                  </a:lnTo>
                  <a:lnTo>
                    <a:pt x="8" y="704"/>
                  </a:lnTo>
                  <a:lnTo>
                    <a:pt x="8" y="721"/>
                  </a:lnTo>
                  <a:lnTo>
                    <a:pt x="8" y="738"/>
                  </a:lnTo>
                  <a:lnTo>
                    <a:pt x="8" y="755"/>
                  </a:lnTo>
                  <a:lnTo>
                    <a:pt x="0" y="772"/>
                  </a:lnTo>
                  <a:lnTo>
                    <a:pt x="0" y="788"/>
                  </a:lnTo>
                  <a:lnTo>
                    <a:pt x="0" y="805"/>
                  </a:lnTo>
                  <a:lnTo>
                    <a:pt x="0" y="822"/>
                  </a:lnTo>
                  <a:lnTo>
                    <a:pt x="0" y="839"/>
                  </a:lnTo>
                  <a:lnTo>
                    <a:pt x="0" y="855"/>
                  </a:lnTo>
                  <a:lnTo>
                    <a:pt x="0" y="872"/>
                  </a:lnTo>
                  <a:lnTo>
                    <a:pt x="0" y="889"/>
                  </a:lnTo>
                  <a:lnTo>
                    <a:pt x="0" y="906"/>
                  </a:lnTo>
                  <a:lnTo>
                    <a:pt x="0" y="923"/>
                  </a:lnTo>
                  <a:lnTo>
                    <a:pt x="0" y="939"/>
                  </a:lnTo>
                  <a:lnTo>
                    <a:pt x="0" y="964"/>
                  </a:lnTo>
                  <a:lnTo>
                    <a:pt x="0" y="981"/>
                  </a:lnTo>
                  <a:lnTo>
                    <a:pt x="8" y="998"/>
                  </a:lnTo>
                  <a:lnTo>
                    <a:pt x="8" y="1015"/>
                  </a:lnTo>
                  <a:lnTo>
                    <a:pt x="8" y="1032"/>
                  </a:lnTo>
                  <a:lnTo>
                    <a:pt x="8" y="1048"/>
                  </a:lnTo>
                  <a:lnTo>
                    <a:pt x="16" y="1065"/>
                  </a:lnTo>
                  <a:lnTo>
                    <a:pt x="16" y="1082"/>
                  </a:lnTo>
                  <a:lnTo>
                    <a:pt x="25" y="1099"/>
                  </a:lnTo>
                  <a:lnTo>
                    <a:pt x="25" y="1115"/>
                  </a:lnTo>
                  <a:lnTo>
                    <a:pt x="33" y="1132"/>
                  </a:lnTo>
                  <a:lnTo>
                    <a:pt x="33" y="1149"/>
                  </a:lnTo>
                  <a:lnTo>
                    <a:pt x="41" y="1166"/>
                  </a:lnTo>
                  <a:lnTo>
                    <a:pt x="41" y="1183"/>
                  </a:lnTo>
                  <a:lnTo>
                    <a:pt x="50" y="1199"/>
                  </a:lnTo>
                  <a:lnTo>
                    <a:pt x="58" y="1216"/>
                  </a:lnTo>
                  <a:lnTo>
                    <a:pt x="67" y="1233"/>
                  </a:lnTo>
                  <a:lnTo>
                    <a:pt x="67" y="1241"/>
                  </a:lnTo>
                  <a:lnTo>
                    <a:pt x="75" y="1258"/>
                  </a:lnTo>
                  <a:lnTo>
                    <a:pt x="83" y="1275"/>
                  </a:lnTo>
                  <a:lnTo>
                    <a:pt x="92" y="1292"/>
                  </a:lnTo>
                  <a:lnTo>
                    <a:pt x="100" y="1308"/>
                  </a:lnTo>
                  <a:lnTo>
                    <a:pt x="109" y="1325"/>
                  </a:lnTo>
                  <a:lnTo>
                    <a:pt x="109" y="1342"/>
                  </a:lnTo>
                  <a:lnTo>
                    <a:pt x="117" y="1350"/>
                  </a:lnTo>
                  <a:lnTo>
                    <a:pt x="125" y="1367"/>
                  </a:lnTo>
                  <a:lnTo>
                    <a:pt x="142" y="1384"/>
                  </a:lnTo>
                  <a:lnTo>
                    <a:pt x="150" y="1401"/>
                  </a:lnTo>
                  <a:lnTo>
                    <a:pt x="159" y="1409"/>
                  </a:lnTo>
                  <a:lnTo>
                    <a:pt x="167" y="1426"/>
                  </a:lnTo>
                  <a:lnTo>
                    <a:pt x="176" y="1443"/>
                  </a:lnTo>
                  <a:lnTo>
                    <a:pt x="184" y="1459"/>
                  </a:lnTo>
                  <a:lnTo>
                    <a:pt x="192" y="1468"/>
                  </a:lnTo>
                  <a:lnTo>
                    <a:pt x="209" y="1484"/>
                  </a:lnTo>
                  <a:lnTo>
                    <a:pt x="217" y="1493"/>
                  </a:lnTo>
                  <a:lnTo>
                    <a:pt x="226" y="1510"/>
                  </a:lnTo>
                  <a:lnTo>
                    <a:pt x="243" y="1526"/>
                  </a:lnTo>
                  <a:lnTo>
                    <a:pt x="251" y="1535"/>
                  </a:lnTo>
                  <a:lnTo>
                    <a:pt x="259" y="1552"/>
                  </a:lnTo>
                  <a:lnTo>
                    <a:pt x="276" y="1560"/>
                  </a:lnTo>
                  <a:lnTo>
                    <a:pt x="285" y="1577"/>
                  </a:lnTo>
                  <a:lnTo>
                    <a:pt x="301" y="1585"/>
                  </a:lnTo>
                  <a:lnTo>
                    <a:pt x="310" y="1594"/>
                  </a:lnTo>
                  <a:lnTo>
                    <a:pt x="326" y="1610"/>
                  </a:lnTo>
                  <a:lnTo>
                    <a:pt x="335" y="1619"/>
                  </a:lnTo>
                  <a:lnTo>
                    <a:pt x="352" y="1635"/>
                  </a:lnTo>
                  <a:lnTo>
                    <a:pt x="360" y="1644"/>
                  </a:lnTo>
                  <a:lnTo>
                    <a:pt x="377" y="1652"/>
                  </a:lnTo>
                  <a:lnTo>
                    <a:pt x="393" y="1661"/>
                  </a:lnTo>
                  <a:lnTo>
                    <a:pt x="402" y="1677"/>
                  </a:lnTo>
                  <a:lnTo>
                    <a:pt x="419" y="1686"/>
                  </a:lnTo>
                  <a:lnTo>
                    <a:pt x="435" y="1694"/>
                  </a:lnTo>
                  <a:lnTo>
                    <a:pt x="444" y="1703"/>
                  </a:lnTo>
                  <a:lnTo>
                    <a:pt x="461" y="1711"/>
                  </a:lnTo>
                  <a:lnTo>
                    <a:pt x="477" y="1719"/>
                  </a:lnTo>
                  <a:lnTo>
                    <a:pt x="494" y="1728"/>
                  </a:lnTo>
                  <a:lnTo>
                    <a:pt x="502" y="1736"/>
                  </a:lnTo>
                  <a:lnTo>
                    <a:pt x="519" y="1744"/>
                  </a:lnTo>
                  <a:lnTo>
                    <a:pt x="536" y="1753"/>
                  </a:lnTo>
                  <a:lnTo>
                    <a:pt x="553" y="1761"/>
                  </a:lnTo>
                  <a:lnTo>
                    <a:pt x="570" y="1770"/>
                  </a:lnTo>
                  <a:lnTo>
                    <a:pt x="586" y="1778"/>
                  </a:lnTo>
                  <a:lnTo>
                    <a:pt x="595" y="1786"/>
                  </a:lnTo>
                  <a:lnTo>
                    <a:pt x="611" y="1795"/>
                  </a:lnTo>
                  <a:lnTo>
                    <a:pt x="628" y="1795"/>
                  </a:lnTo>
                  <a:lnTo>
                    <a:pt x="645" y="1803"/>
                  </a:lnTo>
                  <a:lnTo>
                    <a:pt x="662" y="1812"/>
                  </a:lnTo>
                  <a:lnTo>
                    <a:pt x="678" y="1812"/>
                  </a:lnTo>
                  <a:lnTo>
                    <a:pt x="695" y="1820"/>
                  </a:lnTo>
                  <a:lnTo>
                    <a:pt x="712" y="1828"/>
                  </a:lnTo>
                  <a:lnTo>
                    <a:pt x="729" y="1828"/>
                  </a:lnTo>
                  <a:lnTo>
                    <a:pt x="746" y="1837"/>
                  </a:lnTo>
                  <a:lnTo>
                    <a:pt x="762" y="1837"/>
                  </a:lnTo>
                  <a:lnTo>
                    <a:pt x="779" y="1845"/>
                  </a:lnTo>
                  <a:lnTo>
                    <a:pt x="796" y="1845"/>
                  </a:lnTo>
                  <a:lnTo>
                    <a:pt x="813" y="1845"/>
                  </a:lnTo>
                  <a:lnTo>
                    <a:pt x="829" y="1854"/>
                  </a:lnTo>
                  <a:lnTo>
                    <a:pt x="846" y="1854"/>
                  </a:lnTo>
                  <a:lnTo>
                    <a:pt x="863" y="1854"/>
                  </a:lnTo>
                  <a:lnTo>
                    <a:pt x="880" y="1862"/>
                  </a:lnTo>
                  <a:lnTo>
                    <a:pt x="896" y="1862"/>
                  </a:lnTo>
                  <a:lnTo>
                    <a:pt x="913" y="1862"/>
                  </a:lnTo>
                  <a:lnTo>
                    <a:pt x="930" y="1862"/>
                  </a:lnTo>
                  <a:lnTo>
                    <a:pt x="947" y="1862"/>
                  </a:lnTo>
                  <a:lnTo>
                    <a:pt x="963" y="1862"/>
                  </a:lnTo>
                  <a:lnTo>
                    <a:pt x="980" y="1862"/>
                  </a:lnTo>
                  <a:lnTo>
                    <a:pt x="1005" y="1862"/>
                  </a:lnTo>
                  <a:lnTo>
                    <a:pt x="1022" y="1862"/>
                  </a:lnTo>
                  <a:lnTo>
                    <a:pt x="1039" y="1862"/>
                  </a:lnTo>
                  <a:lnTo>
                    <a:pt x="1056" y="1862"/>
                  </a:lnTo>
                  <a:lnTo>
                    <a:pt x="1072" y="1862"/>
                  </a:lnTo>
                  <a:lnTo>
                    <a:pt x="1089" y="1862"/>
                  </a:lnTo>
                  <a:lnTo>
                    <a:pt x="1106" y="1854"/>
                  </a:lnTo>
                  <a:lnTo>
                    <a:pt x="1123" y="1854"/>
                  </a:lnTo>
                  <a:lnTo>
                    <a:pt x="1139" y="1854"/>
                  </a:lnTo>
                  <a:lnTo>
                    <a:pt x="1156" y="1845"/>
                  </a:lnTo>
                  <a:lnTo>
                    <a:pt x="1173" y="1845"/>
                  </a:lnTo>
                  <a:lnTo>
                    <a:pt x="1190" y="1845"/>
                  </a:lnTo>
                  <a:lnTo>
                    <a:pt x="1207" y="1837"/>
                  </a:lnTo>
                  <a:lnTo>
                    <a:pt x="1223" y="1837"/>
                  </a:lnTo>
                  <a:lnTo>
                    <a:pt x="1240" y="1828"/>
                  </a:lnTo>
                  <a:lnTo>
                    <a:pt x="1257" y="1828"/>
                  </a:lnTo>
                  <a:lnTo>
                    <a:pt x="1274" y="1820"/>
                  </a:lnTo>
                  <a:lnTo>
                    <a:pt x="1290" y="1812"/>
                  </a:lnTo>
                  <a:lnTo>
                    <a:pt x="1307" y="1812"/>
                  </a:lnTo>
                  <a:lnTo>
                    <a:pt x="1324" y="1803"/>
                  </a:lnTo>
                  <a:lnTo>
                    <a:pt x="1341" y="1795"/>
                  </a:lnTo>
                  <a:lnTo>
                    <a:pt x="1357" y="1795"/>
                  </a:lnTo>
                  <a:lnTo>
                    <a:pt x="1374" y="1786"/>
                  </a:lnTo>
                  <a:lnTo>
                    <a:pt x="1383" y="1778"/>
                  </a:lnTo>
                  <a:lnTo>
                    <a:pt x="1399" y="1770"/>
                  </a:lnTo>
                  <a:lnTo>
                    <a:pt x="1416" y="1761"/>
                  </a:lnTo>
                  <a:lnTo>
                    <a:pt x="1433" y="1753"/>
                  </a:lnTo>
                  <a:lnTo>
                    <a:pt x="1450" y="1744"/>
                  </a:lnTo>
                  <a:lnTo>
                    <a:pt x="1466" y="1736"/>
                  </a:lnTo>
                  <a:lnTo>
                    <a:pt x="1475" y="1728"/>
                  </a:lnTo>
                  <a:lnTo>
                    <a:pt x="1491" y="1719"/>
                  </a:lnTo>
                  <a:lnTo>
                    <a:pt x="1508" y="1711"/>
                  </a:lnTo>
                  <a:lnTo>
                    <a:pt x="1525" y="1703"/>
                  </a:lnTo>
                  <a:lnTo>
                    <a:pt x="1533" y="1694"/>
                  </a:lnTo>
                  <a:lnTo>
                    <a:pt x="1550" y="1686"/>
                  </a:lnTo>
                  <a:lnTo>
                    <a:pt x="1567" y="1677"/>
                  </a:lnTo>
                  <a:lnTo>
                    <a:pt x="1575" y="1661"/>
                  </a:lnTo>
                  <a:lnTo>
                    <a:pt x="1592" y="1652"/>
                  </a:lnTo>
                  <a:lnTo>
                    <a:pt x="1609" y="1644"/>
                  </a:lnTo>
                  <a:lnTo>
                    <a:pt x="1617" y="1635"/>
                  </a:lnTo>
                  <a:lnTo>
                    <a:pt x="1634" y="1619"/>
                  </a:lnTo>
                  <a:lnTo>
                    <a:pt x="1642" y="1610"/>
                  </a:lnTo>
                  <a:lnTo>
                    <a:pt x="1659" y="1594"/>
                  </a:lnTo>
                  <a:lnTo>
                    <a:pt x="1668" y="1585"/>
                  </a:lnTo>
                  <a:lnTo>
                    <a:pt x="1684" y="1577"/>
                  </a:lnTo>
                  <a:lnTo>
                    <a:pt x="989" y="872"/>
                  </a:lnTo>
                  <a:lnTo>
                    <a:pt x="519" y="0"/>
                  </a:lnTo>
                  <a:close/>
                </a:path>
              </a:pathLst>
            </a:custGeom>
            <a:gradFill rotWithShape="1">
              <a:gsLst>
                <a:gs pos="0">
                  <a:srgbClr val="C1EBFF"/>
                </a:gs>
                <a:gs pos="100000">
                  <a:srgbClr val="C1EB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C1EB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5" name="Freeform 19"/>
            <p:cNvSpPr>
              <a:spLocks/>
            </p:cNvSpPr>
            <p:nvPr/>
          </p:nvSpPr>
          <p:spPr bwMode="auto">
            <a:xfrm>
              <a:off x="1923" y="1514"/>
              <a:ext cx="1851" cy="2090"/>
            </a:xfrm>
            <a:custGeom>
              <a:avLst/>
              <a:gdLst/>
              <a:ahLst/>
              <a:cxnLst>
                <a:cxn ang="0">
                  <a:pos x="1659" y="1594"/>
                </a:cxn>
                <a:cxn ang="0">
                  <a:pos x="1609" y="1644"/>
                </a:cxn>
                <a:cxn ang="0">
                  <a:pos x="1550" y="1686"/>
                </a:cxn>
                <a:cxn ang="0">
                  <a:pos x="1491" y="1719"/>
                </a:cxn>
                <a:cxn ang="0">
                  <a:pos x="1433" y="1753"/>
                </a:cxn>
                <a:cxn ang="0">
                  <a:pos x="1374" y="1786"/>
                </a:cxn>
                <a:cxn ang="0">
                  <a:pos x="1307" y="1812"/>
                </a:cxn>
                <a:cxn ang="0">
                  <a:pos x="1240" y="1828"/>
                </a:cxn>
                <a:cxn ang="0">
                  <a:pos x="1173" y="1845"/>
                </a:cxn>
                <a:cxn ang="0">
                  <a:pos x="1106" y="1854"/>
                </a:cxn>
                <a:cxn ang="0">
                  <a:pos x="1039" y="1862"/>
                </a:cxn>
                <a:cxn ang="0">
                  <a:pos x="963" y="1862"/>
                </a:cxn>
                <a:cxn ang="0">
                  <a:pos x="896" y="1862"/>
                </a:cxn>
                <a:cxn ang="0">
                  <a:pos x="829" y="1854"/>
                </a:cxn>
                <a:cxn ang="0">
                  <a:pos x="762" y="1837"/>
                </a:cxn>
                <a:cxn ang="0">
                  <a:pos x="695" y="1820"/>
                </a:cxn>
                <a:cxn ang="0">
                  <a:pos x="628" y="1795"/>
                </a:cxn>
                <a:cxn ang="0">
                  <a:pos x="570" y="1770"/>
                </a:cxn>
                <a:cxn ang="0">
                  <a:pos x="502" y="1736"/>
                </a:cxn>
                <a:cxn ang="0">
                  <a:pos x="444" y="1703"/>
                </a:cxn>
                <a:cxn ang="0">
                  <a:pos x="393" y="1661"/>
                </a:cxn>
                <a:cxn ang="0">
                  <a:pos x="335" y="1619"/>
                </a:cxn>
                <a:cxn ang="0">
                  <a:pos x="285" y="1577"/>
                </a:cxn>
                <a:cxn ang="0">
                  <a:pos x="243" y="1526"/>
                </a:cxn>
                <a:cxn ang="0">
                  <a:pos x="192" y="1468"/>
                </a:cxn>
                <a:cxn ang="0">
                  <a:pos x="159" y="1409"/>
                </a:cxn>
                <a:cxn ang="0">
                  <a:pos x="117" y="1350"/>
                </a:cxn>
                <a:cxn ang="0">
                  <a:pos x="92" y="1292"/>
                </a:cxn>
                <a:cxn ang="0">
                  <a:pos x="67" y="1233"/>
                </a:cxn>
                <a:cxn ang="0">
                  <a:pos x="41" y="1166"/>
                </a:cxn>
                <a:cxn ang="0">
                  <a:pos x="25" y="1099"/>
                </a:cxn>
                <a:cxn ang="0">
                  <a:pos x="8" y="1032"/>
                </a:cxn>
                <a:cxn ang="0">
                  <a:pos x="0" y="964"/>
                </a:cxn>
                <a:cxn ang="0">
                  <a:pos x="0" y="889"/>
                </a:cxn>
                <a:cxn ang="0">
                  <a:pos x="0" y="822"/>
                </a:cxn>
                <a:cxn ang="0">
                  <a:pos x="8" y="755"/>
                </a:cxn>
                <a:cxn ang="0">
                  <a:pos x="16" y="688"/>
                </a:cxn>
                <a:cxn ang="0">
                  <a:pos x="33" y="621"/>
                </a:cxn>
                <a:cxn ang="0">
                  <a:pos x="50" y="553"/>
                </a:cxn>
                <a:cxn ang="0">
                  <a:pos x="75" y="486"/>
                </a:cxn>
                <a:cxn ang="0">
                  <a:pos x="109" y="428"/>
                </a:cxn>
                <a:cxn ang="0">
                  <a:pos x="142" y="369"/>
                </a:cxn>
                <a:cxn ang="0">
                  <a:pos x="176" y="310"/>
                </a:cxn>
                <a:cxn ang="0">
                  <a:pos x="217" y="252"/>
                </a:cxn>
                <a:cxn ang="0">
                  <a:pos x="259" y="201"/>
                </a:cxn>
                <a:cxn ang="0">
                  <a:pos x="310" y="151"/>
                </a:cxn>
                <a:cxn ang="0">
                  <a:pos x="360" y="109"/>
                </a:cxn>
                <a:cxn ang="0">
                  <a:pos x="419" y="67"/>
                </a:cxn>
                <a:cxn ang="0">
                  <a:pos x="477" y="25"/>
                </a:cxn>
                <a:cxn ang="0">
                  <a:pos x="989" y="872"/>
                </a:cxn>
              </a:cxnLst>
              <a:rect l="0" t="0" r="r" b="b"/>
              <a:pathLst>
                <a:path w="1684" h="1862">
                  <a:moveTo>
                    <a:pt x="989" y="872"/>
                  </a:moveTo>
                  <a:lnTo>
                    <a:pt x="1684" y="1577"/>
                  </a:lnTo>
                  <a:lnTo>
                    <a:pt x="1668" y="1585"/>
                  </a:lnTo>
                  <a:lnTo>
                    <a:pt x="1659" y="1594"/>
                  </a:lnTo>
                  <a:lnTo>
                    <a:pt x="1642" y="1610"/>
                  </a:lnTo>
                  <a:lnTo>
                    <a:pt x="1634" y="1619"/>
                  </a:lnTo>
                  <a:lnTo>
                    <a:pt x="1617" y="1635"/>
                  </a:lnTo>
                  <a:lnTo>
                    <a:pt x="1609" y="1644"/>
                  </a:lnTo>
                  <a:lnTo>
                    <a:pt x="1592" y="1652"/>
                  </a:lnTo>
                  <a:lnTo>
                    <a:pt x="1575" y="1661"/>
                  </a:lnTo>
                  <a:lnTo>
                    <a:pt x="1567" y="1677"/>
                  </a:lnTo>
                  <a:lnTo>
                    <a:pt x="1550" y="1686"/>
                  </a:lnTo>
                  <a:lnTo>
                    <a:pt x="1533" y="1694"/>
                  </a:lnTo>
                  <a:lnTo>
                    <a:pt x="1525" y="1703"/>
                  </a:lnTo>
                  <a:lnTo>
                    <a:pt x="1508" y="1711"/>
                  </a:lnTo>
                  <a:lnTo>
                    <a:pt x="1491" y="1719"/>
                  </a:lnTo>
                  <a:lnTo>
                    <a:pt x="1475" y="1728"/>
                  </a:lnTo>
                  <a:lnTo>
                    <a:pt x="1466" y="1736"/>
                  </a:lnTo>
                  <a:lnTo>
                    <a:pt x="1450" y="1744"/>
                  </a:lnTo>
                  <a:lnTo>
                    <a:pt x="1433" y="1753"/>
                  </a:lnTo>
                  <a:lnTo>
                    <a:pt x="1416" y="1761"/>
                  </a:lnTo>
                  <a:lnTo>
                    <a:pt x="1399" y="1770"/>
                  </a:lnTo>
                  <a:lnTo>
                    <a:pt x="1383" y="1778"/>
                  </a:lnTo>
                  <a:lnTo>
                    <a:pt x="1374" y="1786"/>
                  </a:lnTo>
                  <a:lnTo>
                    <a:pt x="1357" y="1795"/>
                  </a:lnTo>
                  <a:lnTo>
                    <a:pt x="1341" y="1795"/>
                  </a:lnTo>
                  <a:lnTo>
                    <a:pt x="1324" y="1803"/>
                  </a:lnTo>
                  <a:lnTo>
                    <a:pt x="1307" y="1812"/>
                  </a:lnTo>
                  <a:lnTo>
                    <a:pt x="1290" y="1812"/>
                  </a:lnTo>
                  <a:lnTo>
                    <a:pt x="1274" y="1820"/>
                  </a:lnTo>
                  <a:lnTo>
                    <a:pt x="1257" y="1828"/>
                  </a:lnTo>
                  <a:lnTo>
                    <a:pt x="1240" y="1828"/>
                  </a:lnTo>
                  <a:lnTo>
                    <a:pt x="1223" y="1837"/>
                  </a:lnTo>
                  <a:lnTo>
                    <a:pt x="1207" y="1837"/>
                  </a:lnTo>
                  <a:lnTo>
                    <a:pt x="1190" y="1845"/>
                  </a:lnTo>
                  <a:lnTo>
                    <a:pt x="1173" y="1845"/>
                  </a:lnTo>
                  <a:lnTo>
                    <a:pt x="1156" y="1845"/>
                  </a:lnTo>
                  <a:lnTo>
                    <a:pt x="1139" y="1854"/>
                  </a:lnTo>
                  <a:lnTo>
                    <a:pt x="1123" y="1854"/>
                  </a:lnTo>
                  <a:lnTo>
                    <a:pt x="1106" y="1854"/>
                  </a:lnTo>
                  <a:lnTo>
                    <a:pt x="1089" y="1862"/>
                  </a:lnTo>
                  <a:lnTo>
                    <a:pt x="1072" y="1862"/>
                  </a:lnTo>
                  <a:lnTo>
                    <a:pt x="1056" y="1862"/>
                  </a:lnTo>
                  <a:lnTo>
                    <a:pt x="1039" y="1862"/>
                  </a:lnTo>
                  <a:lnTo>
                    <a:pt x="1022" y="1862"/>
                  </a:lnTo>
                  <a:lnTo>
                    <a:pt x="1005" y="1862"/>
                  </a:lnTo>
                  <a:lnTo>
                    <a:pt x="980" y="1862"/>
                  </a:lnTo>
                  <a:lnTo>
                    <a:pt x="963" y="1862"/>
                  </a:lnTo>
                  <a:lnTo>
                    <a:pt x="947" y="1862"/>
                  </a:lnTo>
                  <a:lnTo>
                    <a:pt x="930" y="1862"/>
                  </a:lnTo>
                  <a:lnTo>
                    <a:pt x="913" y="1862"/>
                  </a:lnTo>
                  <a:lnTo>
                    <a:pt x="896" y="1862"/>
                  </a:lnTo>
                  <a:lnTo>
                    <a:pt x="880" y="1862"/>
                  </a:lnTo>
                  <a:lnTo>
                    <a:pt x="863" y="1854"/>
                  </a:lnTo>
                  <a:lnTo>
                    <a:pt x="846" y="1854"/>
                  </a:lnTo>
                  <a:lnTo>
                    <a:pt x="829" y="1854"/>
                  </a:lnTo>
                  <a:lnTo>
                    <a:pt x="813" y="1845"/>
                  </a:lnTo>
                  <a:lnTo>
                    <a:pt x="796" y="1845"/>
                  </a:lnTo>
                  <a:lnTo>
                    <a:pt x="779" y="1845"/>
                  </a:lnTo>
                  <a:lnTo>
                    <a:pt x="762" y="1837"/>
                  </a:lnTo>
                  <a:lnTo>
                    <a:pt x="746" y="1837"/>
                  </a:lnTo>
                  <a:lnTo>
                    <a:pt x="729" y="1828"/>
                  </a:lnTo>
                  <a:lnTo>
                    <a:pt x="712" y="1828"/>
                  </a:lnTo>
                  <a:lnTo>
                    <a:pt x="695" y="1820"/>
                  </a:lnTo>
                  <a:lnTo>
                    <a:pt x="678" y="1812"/>
                  </a:lnTo>
                  <a:lnTo>
                    <a:pt x="662" y="1812"/>
                  </a:lnTo>
                  <a:lnTo>
                    <a:pt x="645" y="1803"/>
                  </a:lnTo>
                  <a:lnTo>
                    <a:pt x="628" y="1795"/>
                  </a:lnTo>
                  <a:lnTo>
                    <a:pt x="611" y="1795"/>
                  </a:lnTo>
                  <a:lnTo>
                    <a:pt x="595" y="1786"/>
                  </a:lnTo>
                  <a:lnTo>
                    <a:pt x="586" y="1778"/>
                  </a:lnTo>
                  <a:lnTo>
                    <a:pt x="570" y="1770"/>
                  </a:lnTo>
                  <a:lnTo>
                    <a:pt x="553" y="1761"/>
                  </a:lnTo>
                  <a:lnTo>
                    <a:pt x="536" y="1753"/>
                  </a:lnTo>
                  <a:lnTo>
                    <a:pt x="519" y="1744"/>
                  </a:lnTo>
                  <a:lnTo>
                    <a:pt x="502" y="1736"/>
                  </a:lnTo>
                  <a:lnTo>
                    <a:pt x="494" y="1728"/>
                  </a:lnTo>
                  <a:lnTo>
                    <a:pt x="477" y="1719"/>
                  </a:lnTo>
                  <a:lnTo>
                    <a:pt x="461" y="1711"/>
                  </a:lnTo>
                  <a:lnTo>
                    <a:pt x="444" y="1703"/>
                  </a:lnTo>
                  <a:lnTo>
                    <a:pt x="435" y="1694"/>
                  </a:lnTo>
                  <a:lnTo>
                    <a:pt x="419" y="1686"/>
                  </a:lnTo>
                  <a:lnTo>
                    <a:pt x="402" y="1677"/>
                  </a:lnTo>
                  <a:lnTo>
                    <a:pt x="393" y="1661"/>
                  </a:lnTo>
                  <a:lnTo>
                    <a:pt x="377" y="1652"/>
                  </a:lnTo>
                  <a:lnTo>
                    <a:pt x="360" y="1644"/>
                  </a:lnTo>
                  <a:lnTo>
                    <a:pt x="352" y="1635"/>
                  </a:lnTo>
                  <a:lnTo>
                    <a:pt x="335" y="1619"/>
                  </a:lnTo>
                  <a:lnTo>
                    <a:pt x="326" y="1610"/>
                  </a:lnTo>
                  <a:lnTo>
                    <a:pt x="310" y="1594"/>
                  </a:lnTo>
                  <a:lnTo>
                    <a:pt x="301" y="1585"/>
                  </a:lnTo>
                  <a:lnTo>
                    <a:pt x="285" y="1577"/>
                  </a:lnTo>
                  <a:lnTo>
                    <a:pt x="276" y="1560"/>
                  </a:lnTo>
                  <a:lnTo>
                    <a:pt x="259" y="1552"/>
                  </a:lnTo>
                  <a:lnTo>
                    <a:pt x="251" y="1535"/>
                  </a:lnTo>
                  <a:lnTo>
                    <a:pt x="243" y="1526"/>
                  </a:lnTo>
                  <a:lnTo>
                    <a:pt x="226" y="1510"/>
                  </a:lnTo>
                  <a:lnTo>
                    <a:pt x="217" y="1493"/>
                  </a:lnTo>
                  <a:lnTo>
                    <a:pt x="209" y="1484"/>
                  </a:lnTo>
                  <a:lnTo>
                    <a:pt x="192" y="1468"/>
                  </a:lnTo>
                  <a:lnTo>
                    <a:pt x="184" y="1459"/>
                  </a:lnTo>
                  <a:lnTo>
                    <a:pt x="176" y="1443"/>
                  </a:lnTo>
                  <a:lnTo>
                    <a:pt x="167" y="1426"/>
                  </a:lnTo>
                  <a:lnTo>
                    <a:pt x="159" y="1409"/>
                  </a:lnTo>
                  <a:lnTo>
                    <a:pt x="150" y="1401"/>
                  </a:lnTo>
                  <a:lnTo>
                    <a:pt x="142" y="1384"/>
                  </a:lnTo>
                  <a:lnTo>
                    <a:pt x="125" y="1367"/>
                  </a:lnTo>
                  <a:lnTo>
                    <a:pt x="117" y="1350"/>
                  </a:lnTo>
                  <a:lnTo>
                    <a:pt x="109" y="1342"/>
                  </a:lnTo>
                  <a:lnTo>
                    <a:pt x="109" y="1325"/>
                  </a:lnTo>
                  <a:lnTo>
                    <a:pt x="100" y="1308"/>
                  </a:lnTo>
                  <a:lnTo>
                    <a:pt x="92" y="1292"/>
                  </a:lnTo>
                  <a:lnTo>
                    <a:pt x="83" y="1275"/>
                  </a:lnTo>
                  <a:lnTo>
                    <a:pt x="75" y="1258"/>
                  </a:lnTo>
                  <a:lnTo>
                    <a:pt x="67" y="1241"/>
                  </a:lnTo>
                  <a:lnTo>
                    <a:pt x="67" y="1233"/>
                  </a:lnTo>
                  <a:lnTo>
                    <a:pt x="58" y="1216"/>
                  </a:lnTo>
                  <a:lnTo>
                    <a:pt x="50" y="1199"/>
                  </a:lnTo>
                  <a:lnTo>
                    <a:pt x="41" y="1183"/>
                  </a:lnTo>
                  <a:lnTo>
                    <a:pt x="41" y="1166"/>
                  </a:lnTo>
                  <a:lnTo>
                    <a:pt x="33" y="1149"/>
                  </a:lnTo>
                  <a:lnTo>
                    <a:pt x="33" y="1132"/>
                  </a:lnTo>
                  <a:lnTo>
                    <a:pt x="25" y="1115"/>
                  </a:lnTo>
                  <a:lnTo>
                    <a:pt x="25" y="1099"/>
                  </a:lnTo>
                  <a:lnTo>
                    <a:pt x="16" y="1082"/>
                  </a:lnTo>
                  <a:lnTo>
                    <a:pt x="16" y="1065"/>
                  </a:lnTo>
                  <a:lnTo>
                    <a:pt x="8" y="1048"/>
                  </a:lnTo>
                  <a:lnTo>
                    <a:pt x="8" y="1032"/>
                  </a:lnTo>
                  <a:lnTo>
                    <a:pt x="8" y="1015"/>
                  </a:lnTo>
                  <a:lnTo>
                    <a:pt x="8" y="998"/>
                  </a:lnTo>
                  <a:lnTo>
                    <a:pt x="0" y="981"/>
                  </a:lnTo>
                  <a:lnTo>
                    <a:pt x="0" y="964"/>
                  </a:lnTo>
                  <a:lnTo>
                    <a:pt x="0" y="939"/>
                  </a:lnTo>
                  <a:lnTo>
                    <a:pt x="0" y="923"/>
                  </a:lnTo>
                  <a:lnTo>
                    <a:pt x="0" y="906"/>
                  </a:lnTo>
                  <a:lnTo>
                    <a:pt x="0" y="889"/>
                  </a:lnTo>
                  <a:lnTo>
                    <a:pt x="0" y="872"/>
                  </a:lnTo>
                  <a:lnTo>
                    <a:pt x="0" y="855"/>
                  </a:lnTo>
                  <a:lnTo>
                    <a:pt x="0" y="839"/>
                  </a:lnTo>
                  <a:lnTo>
                    <a:pt x="0" y="822"/>
                  </a:lnTo>
                  <a:lnTo>
                    <a:pt x="0" y="805"/>
                  </a:lnTo>
                  <a:lnTo>
                    <a:pt x="0" y="788"/>
                  </a:lnTo>
                  <a:lnTo>
                    <a:pt x="0" y="772"/>
                  </a:lnTo>
                  <a:lnTo>
                    <a:pt x="8" y="755"/>
                  </a:lnTo>
                  <a:lnTo>
                    <a:pt x="8" y="738"/>
                  </a:lnTo>
                  <a:lnTo>
                    <a:pt x="8" y="721"/>
                  </a:lnTo>
                  <a:lnTo>
                    <a:pt x="8" y="704"/>
                  </a:lnTo>
                  <a:lnTo>
                    <a:pt x="16" y="688"/>
                  </a:lnTo>
                  <a:lnTo>
                    <a:pt x="16" y="671"/>
                  </a:lnTo>
                  <a:lnTo>
                    <a:pt x="25" y="654"/>
                  </a:lnTo>
                  <a:lnTo>
                    <a:pt x="25" y="637"/>
                  </a:lnTo>
                  <a:lnTo>
                    <a:pt x="33" y="621"/>
                  </a:lnTo>
                  <a:lnTo>
                    <a:pt x="33" y="604"/>
                  </a:lnTo>
                  <a:lnTo>
                    <a:pt x="41" y="587"/>
                  </a:lnTo>
                  <a:lnTo>
                    <a:pt x="41" y="570"/>
                  </a:lnTo>
                  <a:lnTo>
                    <a:pt x="50" y="553"/>
                  </a:lnTo>
                  <a:lnTo>
                    <a:pt x="58" y="537"/>
                  </a:lnTo>
                  <a:lnTo>
                    <a:pt x="67" y="520"/>
                  </a:lnTo>
                  <a:lnTo>
                    <a:pt x="67" y="503"/>
                  </a:lnTo>
                  <a:lnTo>
                    <a:pt x="75" y="486"/>
                  </a:lnTo>
                  <a:lnTo>
                    <a:pt x="83" y="470"/>
                  </a:lnTo>
                  <a:lnTo>
                    <a:pt x="92" y="453"/>
                  </a:lnTo>
                  <a:lnTo>
                    <a:pt x="100" y="444"/>
                  </a:lnTo>
                  <a:lnTo>
                    <a:pt x="109" y="428"/>
                  </a:lnTo>
                  <a:lnTo>
                    <a:pt x="109" y="411"/>
                  </a:lnTo>
                  <a:lnTo>
                    <a:pt x="117" y="394"/>
                  </a:lnTo>
                  <a:lnTo>
                    <a:pt x="125" y="377"/>
                  </a:lnTo>
                  <a:lnTo>
                    <a:pt x="142" y="369"/>
                  </a:lnTo>
                  <a:lnTo>
                    <a:pt x="150" y="352"/>
                  </a:lnTo>
                  <a:lnTo>
                    <a:pt x="159" y="335"/>
                  </a:lnTo>
                  <a:lnTo>
                    <a:pt x="167" y="319"/>
                  </a:lnTo>
                  <a:lnTo>
                    <a:pt x="176" y="310"/>
                  </a:lnTo>
                  <a:lnTo>
                    <a:pt x="184" y="293"/>
                  </a:lnTo>
                  <a:lnTo>
                    <a:pt x="192" y="277"/>
                  </a:lnTo>
                  <a:lnTo>
                    <a:pt x="209" y="268"/>
                  </a:lnTo>
                  <a:lnTo>
                    <a:pt x="217" y="252"/>
                  </a:lnTo>
                  <a:lnTo>
                    <a:pt x="226" y="235"/>
                  </a:lnTo>
                  <a:lnTo>
                    <a:pt x="243" y="226"/>
                  </a:lnTo>
                  <a:lnTo>
                    <a:pt x="251" y="210"/>
                  </a:lnTo>
                  <a:lnTo>
                    <a:pt x="259" y="201"/>
                  </a:lnTo>
                  <a:lnTo>
                    <a:pt x="276" y="184"/>
                  </a:lnTo>
                  <a:lnTo>
                    <a:pt x="285" y="176"/>
                  </a:lnTo>
                  <a:lnTo>
                    <a:pt x="301" y="159"/>
                  </a:lnTo>
                  <a:lnTo>
                    <a:pt x="310" y="151"/>
                  </a:lnTo>
                  <a:lnTo>
                    <a:pt x="326" y="142"/>
                  </a:lnTo>
                  <a:lnTo>
                    <a:pt x="335" y="126"/>
                  </a:lnTo>
                  <a:lnTo>
                    <a:pt x="352" y="117"/>
                  </a:lnTo>
                  <a:lnTo>
                    <a:pt x="360" y="109"/>
                  </a:lnTo>
                  <a:lnTo>
                    <a:pt x="377" y="92"/>
                  </a:lnTo>
                  <a:lnTo>
                    <a:pt x="393" y="84"/>
                  </a:lnTo>
                  <a:lnTo>
                    <a:pt x="402" y="75"/>
                  </a:lnTo>
                  <a:lnTo>
                    <a:pt x="419" y="67"/>
                  </a:lnTo>
                  <a:lnTo>
                    <a:pt x="435" y="50"/>
                  </a:lnTo>
                  <a:lnTo>
                    <a:pt x="444" y="42"/>
                  </a:lnTo>
                  <a:lnTo>
                    <a:pt x="461" y="33"/>
                  </a:lnTo>
                  <a:lnTo>
                    <a:pt x="477" y="25"/>
                  </a:lnTo>
                  <a:lnTo>
                    <a:pt x="494" y="17"/>
                  </a:lnTo>
                  <a:lnTo>
                    <a:pt x="502" y="8"/>
                  </a:lnTo>
                  <a:lnTo>
                    <a:pt x="519" y="0"/>
                  </a:lnTo>
                  <a:lnTo>
                    <a:pt x="989" y="87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6" name="Freeform 20"/>
            <p:cNvSpPr>
              <a:spLocks/>
            </p:cNvSpPr>
            <p:nvPr/>
          </p:nvSpPr>
          <p:spPr bwMode="auto">
            <a:xfrm>
              <a:off x="3010" y="2493"/>
              <a:ext cx="976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420"/>
                </a:cxn>
                <a:cxn ang="0">
                  <a:pos x="880" y="436"/>
                </a:cxn>
                <a:cxn ang="0">
                  <a:pos x="871" y="453"/>
                </a:cxn>
                <a:cxn ang="0">
                  <a:pos x="871" y="470"/>
                </a:cxn>
                <a:cxn ang="0">
                  <a:pos x="863" y="478"/>
                </a:cxn>
                <a:cxn ang="0">
                  <a:pos x="855" y="495"/>
                </a:cxn>
                <a:cxn ang="0">
                  <a:pos x="838" y="512"/>
                </a:cxn>
                <a:cxn ang="0">
                  <a:pos x="829" y="529"/>
                </a:cxn>
                <a:cxn ang="0">
                  <a:pos x="821" y="537"/>
                </a:cxn>
                <a:cxn ang="0">
                  <a:pos x="813" y="554"/>
                </a:cxn>
                <a:cxn ang="0">
                  <a:pos x="804" y="571"/>
                </a:cxn>
                <a:cxn ang="0">
                  <a:pos x="796" y="587"/>
                </a:cxn>
                <a:cxn ang="0">
                  <a:pos x="787" y="596"/>
                </a:cxn>
                <a:cxn ang="0">
                  <a:pos x="771" y="612"/>
                </a:cxn>
                <a:cxn ang="0">
                  <a:pos x="762" y="621"/>
                </a:cxn>
                <a:cxn ang="0">
                  <a:pos x="754" y="638"/>
                </a:cxn>
                <a:cxn ang="0">
                  <a:pos x="737" y="654"/>
                </a:cxn>
                <a:cxn ang="0">
                  <a:pos x="729" y="663"/>
                </a:cxn>
                <a:cxn ang="0">
                  <a:pos x="720" y="680"/>
                </a:cxn>
                <a:cxn ang="0">
                  <a:pos x="704" y="688"/>
                </a:cxn>
                <a:cxn ang="0">
                  <a:pos x="695" y="705"/>
                </a:cxn>
                <a:cxn ang="0">
                  <a:pos x="0" y="0"/>
                </a:cxn>
              </a:cxnLst>
              <a:rect l="0" t="0" r="r" b="b"/>
              <a:pathLst>
                <a:path w="888" h="705">
                  <a:moveTo>
                    <a:pt x="0" y="0"/>
                  </a:moveTo>
                  <a:lnTo>
                    <a:pt x="888" y="420"/>
                  </a:lnTo>
                  <a:lnTo>
                    <a:pt x="880" y="436"/>
                  </a:lnTo>
                  <a:lnTo>
                    <a:pt x="871" y="453"/>
                  </a:lnTo>
                  <a:lnTo>
                    <a:pt x="871" y="470"/>
                  </a:lnTo>
                  <a:lnTo>
                    <a:pt x="863" y="478"/>
                  </a:lnTo>
                  <a:lnTo>
                    <a:pt x="855" y="495"/>
                  </a:lnTo>
                  <a:lnTo>
                    <a:pt x="838" y="512"/>
                  </a:lnTo>
                  <a:lnTo>
                    <a:pt x="829" y="529"/>
                  </a:lnTo>
                  <a:lnTo>
                    <a:pt x="821" y="537"/>
                  </a:lnTo>
                  <a:lnTo>
                    <a:pt x="813" y="554"/>
                  </a:lnTo>
                  <a:lnTo>
                    <a:pt x="804" y="571"/>
                  </a:lnTo>
                  <a:lnTo>
                    <a:pt x="796" y="587"/>
                  </a:lnTo>
                  <a:lnTo>
                    <a:pt x="787" y="596"/>
                  </a:lnTo>
                  <a:lnTo>
                    <a:pt x="771" y="612"/>
                  </a:lnTo>
                  <a:lnTo>
                    <a:pt x="762" y="621"/>
                  </a:lnTo>
                  <a:lnTo>
                    <a:pt x="754" y="638"/>
                  </a:lnTo>
                  <a:lnTo>
                    <a:pt x="737" y="654"/>
                  </a:lnTo>
                  <a:lnTo>
                    <a:pt x="729" y="663"/>
                  </a:lnTo>
                  <a:lnTo>
                    <a:pt x="720" y="680"/>
                  </a:lnTo>
                  <a:lnTo>
                    <a:pt x="704" y="688"/>
                  </a:lnTo>
                  <a:lnTo>
                    <a:pt x="695" y="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B9F"/>
            </a:solidFill>
            <a:ln w="12700">
              <a:solidFill>
                <a:srgbClr val="006B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7" name="Freeform 21"/>
            <p:cNvSpPr>
              <a:spLocks/>
            </p:cNvSpPr>
            <p:nvPr/>
          </p:nvSpPr>
          <p:spPr bwMode="auto">
            <a:xfrm>
              <a:off x="3010" y="2493"/>
              <a:ext cx="976" cy="7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8" y="420"/>
                </a:cxn>
                <a:cxn ang="0">
                  <a:pos x="880" y="436"/>
                </a:cxn>
                <a:cxn ang="0">
                  <a:pos x="871" y="453"/>
                </a:cxn>
                <a:cxn ang="0">
                  <a:pos x="871" y="470"/>
                </a:cxn>
                <a:cxn ang="0">
                  <a:pos x="863" y="478"/>
                </a:cxn>
                <a:cxn ang="0">
                  <a:pos x="855" y="495"/>
                </a:cxn>
                <a:cxn ang="0">
                  <a:pos x="838" y="512"/>
                </a:cxn>
                <a:cxn ang="0">
                  <a:pos x="829" y="529"/>
                </a:cxn>
                <a:cxn ang="0">
                  <a:pos x="821" y="537"/>
                </a:cxn>
                <a:cxn ang="0">
                  <a:pos x="813" y="554"/>
                </a:cxn>
                <a:cxn ang="0">
                  <a:pos x="804" y="571"/>
                </a:cxn>
                <a:cxn ang="0">
                  <a:pos x="796" y="587"/>
                </a:cxn>
                <a:cxn ang="0">
                  <a:pos x="787" y="596"/>
                </a:cxn>
                <a:cxn ang="0">
                  <a:pos x="771" y="612"/>
                </a:cxn>
                <a:cxn ang="0">
                  <a:pos x="762" y="621"/>
                </a:cxn>
                <a:cxn ang="0">
                  <a:pos x="754" y="638"/>
                </a:cxn>
                <a:cxn ang="0">
                  <a:pos x="737" y="654"/>
                </a:cxn>
                <a:cxn ang="0">
                  <a:pos x="729" y="663"/>
                </a:cxn>
                <a:cxn ang="0">
                  <a:pos x="720" y="680"/>
                </a:cxn>
                <a:cxn ang="0">
                  <a:pos x="704" y="688"/>
                </a:cxn>
                <a:cxn ang="0">
                  <a:pos x="695" y="705"/>
                </a:cxn>
                <a:cxn ang="0">
                  <a:pos x="0" y="0"/>
                </a:cxn>
              </a:cxnLst>
              <a:rect l="0" t="0" r="r" b="b"/>
              <a:pathLst>
                <a:path w="888" h="705">
                  <a:moveTo>
                    <a:pt x="0" y="0"/>
                  </a:moveTo>
                  <a:lnTo>
                    <a:pt x="888" y="420"/>
                  </a:lnTo>
                  <a:lnTo>
                    <a:pt x="880" y="436"/>
                  </a:lnTo>
                  <a:lnTo>
                    <a:pt x="871" y="453"/>
                  </a:lnTo>
                  <a:lnTo>
                    <a:pt x="871" y="470"/>
                  </a:lnTo>
                  <a:lnTo>
                    <a:pt x="863" y="478"/>
                  </a:lnTo>
                  <a:lnTo>
                    <a:pt x="855" y="495"/>
                  </a:lnTo>
                  <a:lnTo>
                    <a:pt x="838" y="512"/>
                  </a:lnTo>
                  <a:lnTo>
                    <a:pt x="829" y="529"/>
                  </a:lnTo>
                  <a:lnTo>
                    <a:pt x="821" y="537"/>
                  </a:lnTo>
                  <a:lnTo>
                    <a:pt x="813" y="554"/>
                  </a:lnTo>
                  <a:lnTo>
                    <a:pt x="804" y="571"/>
                  </a:lnTo>
                  <a:lnTo>
                    <a:pt x="796" y="587"/>
                  </a:lnTo>
                  <a:lnTo>
                    <a:pt x="787" y="596"/>
                  </a:lnTo>
                  <a:lnTo>
                    <a:pt x="771" y="612"/>
                  </a:lnTo>
                  <a:lnTo>
                    <a:pt x="762" y="621"/>
                  </a:lnTo>
                  <a:lnTo>
                    <a:pt x="754" y="638"/>
                  </a:lnTo>
                  <a:lnTo>
                    <a:pt x="737" y="654"/>
                  </a:lnTo>
                  <a:lnTo>
                    <a:pt x="729" y="663"/>
                  </a:lnTo>
                  <a:lnTo>
                    <a:pt x="720" y="680"/>
                  </a:lnTo>
                  <a:lnTo>
                    <a:pt x="704" y="688"/>
                  </a:lnTo>
                  <a:lnTo>
                    <a:pt x="695" y="70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8" name="Freeform 22"/>
            <p:cNvSpPr>
              <a:spLocks/>
            </p:cNvSpPr>
            <p:nvPr/>
          </p:nvSpPr>
          <p:spPr bwMode="auto">
            <a:xfrm>
              <a:off x="3010" y="2493"/>
              <a:ext cx="1050" cy="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5" y="227"/>
                </a:cxn>
                <a:cxn ang="0">
                  <a:pos x="955" y="243"/>
                </a:cxn>
                <a:cxn ang="0">
                  <a:pos x="947" y="260"/>
                </a:cxn>
                <a:cxn ang="0">
                  <a:pos x="947" y="277"/>
                </a:cxn>
                <a:cxn ang="0">
                  <a:pos x="938" y="294"/>
                </a:cxn>
                <a:cxn ang="0">
                  <a:pos x="938" y="311"/>
                </a:cxn>
                <a:cxn ang="0">
                  <a:pos x="930" y="327"/>
                </a:cxn>
                <a:cxn ang="0">
                  <a:pos x="922" y="344"/>
                </a:cxn>
                <a:cxn ang="0">
                  <a:pos x="913" y="361"/>
                </a:cxn>
                <a:cxn ang="0">
                  <a:pos x="913" y="369"/>
                </a:cxn>
                <a:cxn ang="0">
                  <a:pos x="905" y="386"/>
                </a:cxn>
                <a:cxn ang="0">
                  <a:pos x="896" y="403"/>
                </a:cxn>
                <a:cxn ang="0">
                  <a:pos x="888" y="420"/>
                </a:cxn>
                <a:cxn ang="0">
                  <a:pos x="0" y="0"/>
                </a:cxn>
              </a:cxnLst>
              <a:rect l="0" t="0" r="r" b="b"/>
              <a:pathLst>
                <a:path w="955" h="420">
                  <a:moveTo>
                    <a:pt x="0" y="0"/>
                  </a:moveTo>
                  <a:lnTo>
                    <a:pt x="955" y="227"/>
                  </a:lnTo>
                  <a:lnTo>
                    <a:pt x="955" y="243"/>
                  </a:lnTo>
                  <a:lnTo>
                    <a:pt x="947" y="260"/>
                  </a:lnTo>
                  <a:lnTo>
                    <a:pt x="947" y="277"/>
                  </a:lnTo>
                  <a:lnTo>
                    <a:pt x="938" y="294"/>
                  </a:lnTo>
                  <a:lnTo>
                    <a:pt x="938" y="311"/>
                  </a:lnTo>
                  <a:lnTo>
                    <a:pt x="930" y="327"/>
                  </a:lnTo>
                  <a:lnTo>
                    <a:pt x="922" y="344"/>
                  </a:lnTo>
                  <a:lnTo>
                    <a:pt x="913" y="361"/>
                  </a:lnTo>
                  <a:lnTo>
                    <a:pt x="913" y="369"/>
                  </a:lnTo>
                  <a:lnTo>
                    <a:pt x="905" y="386"/>
                  </a:lnTo>
                  <a:lnTo>
                    <a:pt x="896" y="403"/>
                  </a:lnTo>
                  <a:lnTo>
                    <a:pt x="888" y="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59" name="Freeform 23"/>
            <p:cNvSpPr>
              <a:spLocks/>
            </p:cNvSpPr>
            <p:nvPr/>
          </p:nvSpPr>
          <p:spPr bwMode="auto">
            <a:xfrm>
              <a:off x="3010" y="2493"/>
              <a:ext cx="1050" cy="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5" y="227"/>
                </a:cxn>
                <a:cxn ang="0">
                  <a:pos x="955" y="243"/>
                </a:cxn>
                <a:cxn ang="0">
                  <a:pos x="947" y="260"/>
                </a:cxn>
                <a:cxn ang="0">
                  <a:pos x="947" y="277"/>
                </a:cxn>
                <a:cxn ang="0">
                  <a:pos x="938" y="294"/>
                </a:cxn>
                <a:cxn ang="0">
                  <a:pos x="938" y="311"/>
                </a:cxn>
                <a:cxn ang="0">
                  <a:pos x="930" y="327"/>
                </a:cxn>
                <a:cxn ang="0">
                  <a:pos x="922" y="344"/>
                </a:cxn>
                <a:cxn ang="0">
                  <a:pos x="913" y="361"/>
                </a:cxn>
                <a:cxn ang="0">
                  <a:pos x="913" y="369"/>
                </a:cxn>
                <a:cxn ang="0">
                  <a:pos x="905" y="386"/>
                </a:cxn>
                <a:cxn ang="0">
                  <a:pos x="896" y="403"/>
                </a:cxn>
                <a:cxn ang="0">
                  <a:pos x="888" y="420"/>
                </a:cxn>
                <a:cxn ang="0">
                  <a:pos x="0" y="0"/>
                </a:cxn>
              </a:cxnLst>
              <a:rect l="0" t="0" r="r" b="b"/>
              <a:pathLst>
                <a:path w="955" h="420">
                  <a:moveTo>
                    <a:pt x="0" y="0"/>
                  </a:moveTo>
                  <a:lnTo>
                    <a:pt x="955" y="227"/>
                  </a:lnTo>
                  <a:lnTo>
                    <a:pt x="955" y="243"/>
                  </a:lnTo>
                  <a:lnTo>
                    <a:pt x="947" y="260"/>
                  </a:lnTo>
                  <a:lnTo>
                    <a:pt x="947" y="277"/>
                  </a:lnTo>
                  <a:lnTo>
                    <a:pt x="938" y="294"/>
                  </a:lnTo>
                  <a:lnTo>
                    <a:pt x="938" y="311"/>
                  </a:lnTo>
                  <a:lnTo>
                    <a:pt x="930" y="327"/>
                  </a:lnTo>
                  <a:lnTo>
                    <a:pt x="922" y="344"/>
                  </a:lnTo>
                  <a:lnTo>
                    <a:pt x="913" y="361"/>
                  </a:lnTo>
                  <a:lnTo>
                    <a:pt x="913" y="369"/>
                  </a:lnTo>
                  <a:lnTo>
                    <a:pt x="905" y="386"/>
                  </a:lnTo>
                  <a:lnTo>
                    <a:pt x="896" y="403"/>
                  </a:lnTo>
                  <a:lnTo>
                    <a:pt x="888" y="42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60" name="Freeform 24"/>
            <p:cNvSpPr>
              <a:spLocks/>
            </p:cNvSpPr>
            <p:nvPr/>
          </p:nvSpPr>
          <p:spPr bwMode="auto">
            <a:xfrm>
              <a:off x="3010" y="2493"/>
              <a:ext cx="1077" cy="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0" y="0"/>
                </a:cxn>
                <a:cxn ang="0">
                  <a:pos x="980" y="17"/>
                </a:cxn>
                <a:cxn ang="0">
                  <a:pos x="980" y="34"/>
                </a:cxn>
                <a:cxn ang="0">
                  <a:pos x="980" y="51"/>
                </a:cxn>
                <a:cxn ang="0">
                  <a:pos x="980" y="67"/>
                </a:cxn>
                <a:cxn ang="0">
                  <a:pos x="980" y="92"/>
                </a:cxn>
                <a:cxn ang="0">
                  <a:pos x="980" y="109"/>
                </a:cxn>
                <a:cxn ang="0">
                  <a:pos x="972" y="126"/>
                </a:cxn>
                <a:cxn ang="0">
                  <a:pos x="972" y="143"/>
                </a:cxn>
                <a:cxn ang="0">
                  <a:pos x="972" y="160"/>
                </a:cxn>
                <a:cxn ang="0">
                  <a:pos x="972" y="176"/>
                </a:cxn>
                <a:cxn ang="0">
                  <a:pos x="963" y="193"/>
                </a:cxn>
                <a:cxn ang="0">
                  <a:pos x="963" y="210"/>
                </a:cxn>
                <a:cxn ang="0">
                  <a:pos x="955" y="227"/>
                </a:cxn>
                <a:cxn ang="0">
                  <a:pos x="0" y="0"/>
                </a:cxn>
              </a:cxnLst>
              <a:rect l="0" t="0" r="r" b="b"/>
              <a:pathLst>
                <a:path w="980" h="227">
                  <a:moveTo>
                    <a:pt x="0" y="0"/>
                  </a:moveTo>
                  <a:lnTo>
                    <a:pt x="980" y="0"/>
                  </a:lnTo>
                  <a:lnTo>
                    <a:pt x="980" y="17"/>
                  </a:lnTo>
                  <a:lnTo>
                    <a:pt x="980" y="34"/>
                  </a:lnTo>
                  <a:lnTo>
                    <a:pt x="980" y="51"/>
                  </a:lnTo>
                  <a:lnTo>
                    <a:pt x="980" y="67"/>
                  </a:lnTo>
                  <a:lnTo>
                    <a:pt x="980" y="92"/>
                  </a:lnTo>
                  <a:lnTo>
                    <a:pt x="980" y="109"/>
                  </a:lnTo>
                  <a:lnTo>
                    <a:pt x="972" y="126"/>
                  </a:lnTo>
                  <a:lnTo>
                    <a:pt x="972" y="143"/>
                  </a:lnTo>
                  <a:lnTo>
                    <a:pt x="972" y="160"/>
                  </a:lnTo>
                  <a:lnTo>
                    <a:pt x="972" y="176"/>
                  </a:lnTo>
                  <a:lnTo>
                    <a:pt x="963" y="193"/>
                  </a:lnTo>
                  <a:lnTo>
                    <a:pt x="963" y="210"/>
                  </a:lnTo>
                  <a:lnTo>
                    <a:pt x="955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D7"/>
            </a:solidFill>
            <a:ln w="12700">
              <a:solidFill>
                <a:srgbClr val="0091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61" name="Freeform 25"/>
            <p:cNvSpPr>
              <a:spLocks/>
            </p:cNvSpPr>
            <p:nvPr/>
          </p:nvSpPr>
          <p:spPr bwMode="auto">
            <a:xfrm>
              <a:off x="3010" y="2493"/>
              <a:ext cx="1077" cy="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0" y="0"/>
                </a:cxn>
                <a:cxn ang="0">
                  <a:pos x="980" y="17"/>
                </a:cxn>
                <a:cxn ang="0">
                  <a:pos x="980" y="34"/>
                </a:cxn>
                <a:cxn ang="0">
                  <a:pos x="980" y="51"/>
                </a:cxn>
                <a:cxn ang="0">
                  <a:pos x="980" y="67"/>
                </a:cxn>
                <a:cxn ang="0">
                  <a:pos x="980" y="92"/>
                </a:cxn>
                <a:cxn ang="0">
                  <a:pos x="980" y="109"/>
                </a:cxn>
                <a:cxn ang="0">
                  <a:pos x="972" y="126"/>
                </a:cxn>
                <a:cxn ang="0">
                  <a:pos x="972" y="143"/>
                </a:cxn>
                <a:cxn ang="0">
                  <a:pos x="972" y="160"/>
                </a:cxn>
                <a:cxn ang="0">
                  <a:pos x="972" y="176"/>
                </a:cxn>
                <a:cxn ang="0">
                  <a:pos x="963" y="193"/>
                </a:cxn>
                <a:cxn ang="0">
                  <a:pos x="963" y="210"/>
                </a:cxn>
                <a:cxn ang="0">
                  <a:pos x="955" y="227"/>
                </a:cxn>
                <a:cxn ang="0">
                  <a:pos x="0" y="0"/>
                </a:cxn>
              </a:cxnLst>
              <a:rect l="0" t="0" r="r" b="b"/>
              <a:pathLst>
                <a:path w="980" h="227">
                  <a:moveTo>
                    <a:pt x="0" y="0"/>
                  </a:moveTo>
                  <a:lnTo>
                    <a:pt x="980" y="0"/>
                  </a:lnTo>
                  <a:lnTo>
                    <a:pt x="980" y="17"/>
                  </a:lnTo>
                  <a:lnTo>
                    <a:pt x="980" y="34"/>
                  </a:lnTo>
                  <a:lnTo>
                    <a:pt x="980" y="51"/>
                  </a:lnTo>
                  <a:lnTo>
                    <a:pt x="980" y="67"/>
                  </a:lnTo>
                  <a:lnTo>
                    <a:pt x="980" y="92"/>
                  </a:lnTo>
                  <a:lnTo>
                    <a:pt x="980" y="109"/>
                  </a:lnTo>
                  <a:lnTo>
                    <a:pt x="972" y="126"/>
                  </a:lnTo>
                  <a:lnTo>
                    <a:pt x="972" y="143"/>
                  </a:lnTo>
                  <a:lnTo>
                    <a:pt x="972" y="160"/>
                  </a:lnTo>
                  <a:lnTo>
                    <a:pt x="972" y="176"/>
                  </a:lnTo>
                  <a:lnTo>
                    <a:pt x="963" y="193"/>
                  </a:lnTo>
                  <a:lnTo>
                    <a:pt x="963" y="210"/>
                  </a:lnTo>
                  <a:lnTo>
                    <a:pt x="955" y="22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62" name="Freeform 26"/>
            <p:cNvSpPr>
              <a:spLocks noEditPoints="1"/>
            </p:cNvSpPr>
            <p:nvPr/>
          </p:nvSpPr>
          <p:spPr bwMode="auto">
            <a:xfrm>
              <a:off x="1066" y="1203"/>
              <a:ext cx="3879" cy="2269"/>
            </a:xfrm>
            <a:custGeom>
              <a:avLst/>
              <a:gdLst/>
              <a:ahLst/>
              <a:cxnLst>
                <a:cxn ang="0">
                  <a:pos x="2682" y="797"/>
                </a:cxn>
                <a:cxn ang="0">
                  <a:pos x="3529" y="797"/>
                </a:cxn>
                <a:cxn ang="0">
                  <a:pos x="2372" y="369"/>
                </a:cxn>
                <a:cxn ang="0">
                  <a:pos x="3529" y="369"/>
                </a:cxn>
                <a:cxn ang="0">
                  <a:pos x="1785" y="159"/>
                </a:cxn>
                <a:cxn ang="0">
                  <a:pos x="1785" y="0"/>
                </a:cxn>
                <a:cxn ang="0">
                  <a:pos x="3529" y="0"/>
                </a:cxn>
                <a:cxn ang="0">
                  <a:pos x="964" y="1736"/>
                </a:cxn>
                <a:cxn ang="0">
                  <a:pos x="964" y="1736"/>
                </a:cxn>
                <a:cxn ang="0">
                  <a:pos x="0" y="1736"/>
                </a:cxn>
                <a:cxn ang="0">
                  <a:pos x="2573" y="1720"/>
                </a:cxn>
                <a:cxn ang="0">
                  <a:pos x="2573" y="2021"/>
                </a:cxn>
                <a:cxn ang="0">
                  <a:pos x="3529" y="2021"/>
                </a:cxn>
                <a:cxn ang="0">
                  <a:pos x="2699" y="1476"/>
                </a:cxn>
                <a:cxn ang="0">
                  <a:pos x="2699" y="1644"/>
                </a:cxn>
                <a:cxn ang="0">
                  <a:pos x="3529" y="1644"/>
                </a:cxn>
                <a:cxn ang="0">
                  <a:pos x="2741" y="1275"/>
                </a:cxn>
                <a:cxn ang="0">
                  <a:pos x="2741" y="1275"/>
                </a:cxn>
                <a:cxn ang="0">
                  <a:pos x="3529" y="1275"/>
                </a:cxn>
              </a:cxnLst>
              <a:rect l="0" t="0" r="r" b="b"/>
              <a:pathLst>
                <a:path w="3529" h="2021">
                  <a:moveTo>
                    <a:pt x="2682" y="797"/>
                  </a:moveTo>
                  <a:lnTo>
                    <a:pt x="3529" y="797"/>
                  </a:lnTo>
                  <a:moveTo>
                    <a:pt x="2372" y="369"/>
                  </a:moveTo>
                  <a:lnTo>
                    <a:pt x="3529" y="369"/>
                  </a:lnTo>
                  <a:moveTo>
                    <a:pt x="1785" y="159"/>
                  </a:moveTo>
                  <a:lnTo>
                    <a:pt x="1785" y="0"/>
                  </a:lnTo>
                  <a:lnTo>
                    <a:pt x="3529" y="0"/>
                  </a:lnTo>
                  <a:moveTo>
                    <a:pt x="964" y="1736"/>
                  </a:moveTo>
                  <a:lnTo>
                    <a:pt x="964" y="1736"/>
                  </a:lnTo>
                  <a:lnTo>
                    <a:pt x="0" y="1736"/>
                  </a:lnTo>
                  <a:moveTo>
                    <a:pt x="2573" y="1720"/>
                  </a:moveTo>
                  <a:lnTo>
                    <a:pt x="2573" y="2021"/>
                  </a:lnTo>
                  <a:lnTo>
                    <a:pt x="3529" y="2021"/>
                  </a:lnTo>
                  <a:moveTo>
                    <a:pt x="2699" y="1476"/>
                  </a:moveTo>
                  <a:lnTo>
                    <a:pt x="2699" y="1644"/>
                  </a:lnTo>
                  <a:lnTo>
                    <a:pt x="3529" y="1644"/>
                  </a:lnTo>
                  <a:moveTo>
                    <a:pt x="2741" y="1275"/>
                  </a:moveTo>
                  <a:lnTo>
                    <a:pt x="2741" y="1275"/>
                  </a:lnTo>
                  <a:lnTo>
                    <a:pt x="3529" y="127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9163" name="Rectangle 27"/>
            <p:cNvSpPr>
              <a:spLocks noChangeArrowheads="1"/>
            </p:cNvSpPr>
            <p:nvPr/>
          </p:nvSpPr>
          <p:spPr bwMode="auto">
            <a:xfrm>
              <a:off x="4761" y="1956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12%</a:t>
              </a:r>
              <a:endParaRPr lang="es-EC" sz="1800"/>
            </a:p>
          </p:txBody>
        </p:sp>
        <p:sp>
          <p:nvSpPr>
            <p:cNvPr id="219164" name="Rectangle 28"/>
            <p:cNvSpPr>
              <a:spLocks noChangeArrowheads="1"/>
            </p:cNvSpPr>
            <p:nvPr/>
          </p:nvSpPr>
          <p:spPr bwMode="auto">
            <a:xfrm>
              <a:off x="4821" y="1476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5%</a:t>
              </a:r>
              <a:endParaRPr lang="es-EC" sz="1800"/>
            </a:p>
          </p:txBody>
        </p:sp>
        <p:sp>
          <p:nvSpPr>
            <p:cNvPr id="219165" name="Rectangle 29"/>
            <p:cNvSpPr>
              <a:spLocks noChangeArrowheads="1"/>
            </p:cNvSpPr>
            <p:nvPr/>
          </p:nvSpPr>
          <p:spPr bwMode="auto">
            <a:xfrm>
              <a:off x="4761" y="1062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16%</a:t>
              </a:r>
              <a:endParaRPr lang="es-EC" sz="1800"/>
            </a:p>
          </p:txBody>
        </p:sp>
        <p:sp>
          <p:nvSpPr>
            <p:cNvPr id="219166" name="Rectangle 30"/>
            <p:cNvSpPr>
              <a:spLocks noChangeArrowheads="1"/>
            </p:cNvSpPr>
            <p:nvPr/>
          </p:nvSpPr>
          <p:spPr bwMode="auto">
            <a:xfrm>
              <a:off x="1095" y="3001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55%</a:t>
              </a:r>
              <a:endParaRPr lang="es-EC" sz="1800"/>
            </a:p>
          </p:txBody>
        </p:sp>
        <p:sp>
          <p:nvSpPr>
            <p:cNvPr id="219167" name="Rectangle 31"/>
            <p:cNvSpPr>
              <a:spLocks noChangeArrowheads="1"/>
            </p:cNvSpPr>
            <p:nvPr/>
          </p:nvSpPr>
          <p:spPr bwMode="auto">
            <a:xfrm>
              <a:off x="4821" y="3321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6%</a:t>
              </a:r>
              <a:endParaRPr lang="es-EC" sz="1800"/>
            </a:p>
          </p:txBody>
        </p:sp>
        <p:sp>
          <p:nvSpPr>
            <p:cNvPr id="219168" name="Rectangle 32"/>
            <p:cNvSpPr>
              <a:spLocks noChangeArrowheads="1"/>
            </p:cNvSpPr>
            <p:nvPr/>
          </p:nvSpPr>
          <p:spPr bwMode="auto">
            <a:xfrm>
              <a:off x="4821" y="2907"/>
              <a:ext cx="125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3%</a:t>
              </a:r>
              <a:endParaRPr lang="es-EC" sz="1800"/>
            </a:p>
          </p:txBody>
        </p:sp>
        <p:sp>
          <p:nvSpPr>
            <p:cNvPr id="219169" name="Rectangle 33"/>
            <p:cNvSpPr>
              <a:spLocks noChangeArrowheads="1"/>
            </p:cNvSpPr>
            <p:nvPr/>
          </p:nvSpPr>
          <p:spPr bwMode="auto">
            <a:xfrm>
              <a:off x="4821" y="2483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4%</a:t>
              </a:r>
              <a:endParaRPr lang="es-EC" sz="1800"/>
            </a:p>
          </p:txBody>
        </p:sp>
        <p:sp>
          <p:nvSpPr>
            <p:cNvPr id="219170" name="Rectangle 34"/>
            <p:cNvSpPr>
              <a:spLocks noChangeArrowheads="1"/>
            </p:cNvSpPr>
            <p:nvPr/>
          </p:nvSpPr>
          <p:spPr bwMode="auto">
            <a:xfrm>
              <a:off x="4366" y="1780"/>
              <a:ext cx="54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No Lectores</a:t>
              </a:r>
              <a:endParaRPr lang="es-EC" sz="1800"/>
            </a:p>
          </p:txBody>
        </p:sp>
        <p:sp>
          <p:nvSpPr>
            <p:cNvPr id="219171" name="Rectangle 35"/>
            <p:cNvSpPr>
              <a:spLocks noChangeArrowheads="1"/>
            </p:cNvSpPr>
            <p:nvPr/>
          </p:nvSpPr>
          <p:spPr bwMode="auto">
            <a:xfrm>
              <a:off x="4475" y="1268"/>
              <a:ext cx="5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Indiferente</a:t>
              </a:r>
              <a:endParaRPr lang="es-EC" sz="1800"/>
            </a:p>
          </p:txBody>
        </p:sp>
        <p:sp>
          <p:nvSpPr>
            <p:cNvPr id="219172" name="Rectangle 36"/>
            <p:cNvSpPr>
              <a:spLocks noChangeArrowheads="1"/>
            </p:cNvSpPr>
            <p:nvPr/>
          </p:nvSpPr>
          <p:spPr bwMode="auto">
            <a:xfrm>
              <a:off x="4278" y="845"/>
              <a:ext cx="701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Generación XXI</a:t>
              </a:r>
              <a:endParaRPr lang="es-EC" sz="1800"/>
            </a:p>
          </p:txBody>
        </p:sp>
        <p:sp>
          <p:nvSpPr>
            <p:cNvPr id="219173" name="Rectangle 37"/>
            <p:cNvSpPr>
              <a:spLocks noChangeArrowheads="1"/>
            </p:cNvSpPr>
            <p:nvPr/>
          </p:nvSpPr>
          <p:spPr bwMode="auto">
            <a:xfrm>
              <a:off x="1091" y="2794"/>
              <a:ext cx="38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La Onda</a:t>
              </a:r>
              <a:endParaRPr lang="es-EC" sz="1800"/>
            </a:p>
          </p:txBody>
        </p:sp>
        <p:sp>
          <p:nvSpPr>
            <p:cNvPr id="219174" name="Rectangle 38"/>
            <p:cNvSpPr>
              <a:spLocks noChangeArrowheads="1"/>
            </p:cNvSpPr>
            <p:nvPr/>
          </p:nvSpPr>
          <p:spPr bwMode="auto">
            <a:xfrm>
              <a:off x="4375" y="3113"/>
              <a:ext cx="58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Tv y Novelas</a:t>
              </a:r>
              <a:endParaRPr lang="es-EC" sz="1800"/>
            </a:p>
          </p:txBody>
        </p:sp>
        <p:sp>
          <p:nvSpPr>
            <p:cNvPr id="219175" name="Rectangle 39"/>
            <p:cNvSpPr>
              <a:spLocks noChangeArrowheads="1"/>
            </p:cNvSpPr>
            <p:nvPr/>
          </p:nvSpPr>
          <p:spPr bwMode="auto">
            <a:xfrm>
              <a:off x="4847" y="2699"/>
              <a:ext cx="12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Tú</a:t>
              </a:r>
              <a:endParaRPr lang="es-EC" sz="1800"/>
            </a:p>
          </p:txBody>
        </p:sp>
        <p:sp>
          <p:nvSpPr>
            <p:cNvPr id="219176" name="Rectangle 40"/>
            <p:cNvSpPr>
              <a:spLocks noChangeArrowheads="1"/>
            </p:cNvSpPr>
            <p:nvPr/>
          </p:nvSpPr>
          <p:spPr bwMode="auto">
            <a:xfrm>
              <a:off x="4484" y="2276"/>
              <a:ext cx="47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/>
                <a:t>Seventeen</a:t>
              </a:r>
              <a:endParaRPr lang="es-EC" sz="1800"/>
            </a:p>
          </p:txBody>
        </p:sp>
      </p:grpSp>
      <p:sp>
        <p:nvSpPr>
          <p:cNvPr id="219177" name="Text Box 41"/>
          <p:cNvSpPr txBox="1">
            <a:spLocks noChangeArrowheads="1"/>
          </p:cNvSpPr>
          <p:nvPr/>
        </p:nvSpPr>
        <p:spPr bwMode="auto">
          <a:xfrm>
            <a:off x="842963" y="623728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9180" name="Text Box 44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742E2-FDFA-413D-A34C-75AF0CF8EF15}" type="slidenum">
              <a:rPr lang="en-US"/>
              <a:pPr/>
              <a:t>61</a:t>
            </a:fld>
            <a:endParaRPr lang="en-US"/>
          </a:p>
        </p:txBody>
      </p:sp>
      <p:graphicFrame>
        <p:nvGraphicFramePr>
          <p:cNvPr id="270338" name="Group 2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5861050"/>
        </p:xfrm>
        <a:graphic>
          <a:graphicData uri="http://schemas.openxmlformats.org/drawingml/2006/table">
            <a:tbl>
              <a:tblPr/>
              <a:tblGrid>
                <a:gridCol w="2312988"/>
                <a:gridCol w="460375"/>
                <a:gridCol w="465137"/>
                <a:gridCol w="460375"/>
                <a:gridCol w="463550"/>
                <a:gridCol w="460375"/>
                <a:gridCol w="417513"/>
                <a:gridCol w="508000"/>
                <a:gridCol w="465137"/>
                <a:gridCol w="460375"/>
                <a:gridCol w="461963"/>
                <a:gridCol w="463550"/>
                <a:gridCol w="461962"/>
                <a:gridCol w="368300"/>
              </a:tblGrid>
              <a:tr h="685800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6.¿Donde acostumbras comprar tu revista “La Onda”? (Marcar con una “X”, opción dada por el encuestado)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5100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Supermaxi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Mi Comisariato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Farmacias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Tiendas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NS/NR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Otros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F14-E6DE-4710-B4BB-493FFDB8ACA3}" type="slidenum">
              <a:rPr lang="en-US"/>
              <a:pPr/>
              <a:t>62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854075" y="620713"/>
            <a:ext cx="74437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Puntos de Compra de la Revista "LA ONDA"</a:t>
            </a:r>
          </a:p>
        </p:txBody>
      </p:sp>
      <p:grpSp>
        <p:nvGrpSpPr>
          <p:cNvPr id="216067" name="Group 3"/>
          <p:cNvGrpSpPr>
            <a:grpSpLocks/>
          </p:cNvGrpSpPr>
          <p:nvPr/>
        </p:nvGrpSpPr>
        <p:grpSpPr bwMode="auto">
          <a:xfrm>
            <a:off x="1069975" y="1916113"/>
            <a:ext cx="6572250" cy="3879850"/>
            <a:chOff x="1251" y="1273"/>
            <a:chExt cx="3558" cy="2100"/>
          </a:xfrm>
        </p:grpSpPr>
        <p:sp>
          <p:nvSpPr>
            <p:cNvPr id="216068" name="Freeform 4"/>
            <p:cNvSpPr>
              <a:spLocks/>
            </p:cNvSpPr>
            <p:nvPr/>
          </p:nvSpPr>
          <p:spPr bwMode="auto">
            <a:xfrm>
              <a:off x="2399" y="1511"/>
              <a:ext cx="632" cy="935"/>
            </a:xfrm>
            <a:custGeom>
              <a:avLst/>
              <a:gdLst/>
              <a:ahLst/>
              <a:cxnLst>
                <a:cxn ang="0">
                  <a:pos x="632" y="935"/>
                </a:cxn>
                <a:cxn ang="0">
                  <a:pos x="0" y="238"/>
                </a:cxn>
                <a:cxn ang="0">
                  <a:pos x="8" y="230"/>
                </a:cxn>
                <a:cxn ang="0">
                  <a:pos x="24" y="214"/>
                </a:cxn>
                <a:cxn ang="0">
                  <a:pos x="32" y="206"/>
                </a:cxn>
                <a:cxn ang="0">
                  <a:pos x="48" y="198"/>
                </a:cxn>
                <a:cxn ang="0">
                  <a:pos x="64" y="182"/>
                </a:cxn>
                <a:cxn ang="0">
                  <a:pos x="72" y="174"/>
                </a:cxn>
                <a:cxn ang="0">
                  <a:pos x="88" y="166"/>
                </a:cxn>
                <a:cxn ang="0">
                  <a:pos x="104" y="159"/>
                </a:cxn>
                <a:cxn ang="0">
                  <a:pos x="112" y="151"/>
                </a:cxn>
                <a:cxn ang="0">
                  <a:pos x="128" y="143"/>
                </a:cxn>
                <a:cxn ang="0">
                  <a:pos x="144" y="127"/>
                </a:cxn>
                <a:cxn ang="0">
                  <a:pos x="160" y="119"/>
                </a:cxn>
                <a:cxn ang="0">
                  <a:pos x="168" y="111"/>
                </a:cxn>
                <a:cxn ang="0">
                  <a:pos x="184" y="103"/>
                </a:cxn>
                <a:cxn ang="0">
                  <a:pos x="200" y="103"/>
                </a:cxn>
                <a:cxn ang="0">
                  <a:pos x="216" y="95"/>
                </a:cxn>
                <a:cxn ang="0">
                  <a:pos x="232" y="87"/>
                </a:cxn>
                <a:cxn ang="0">
                  <a:pos x="248" y="79"/>
                </a:cxn>
                <a:cxn ang="0">
                  <a:pos x="256" y="71"/>
                </a:cxn>
                <a:cxn ang="0">
                  <a:pos x="272" y="63"/>
                </a:cxn>
                <a:cxn ang="0">
                  <a:pos x="288" y="55"/>
                </a:cxn>
                <a:cxn ang="0">
                  <a:pos x="304" y="55"/>
                </a:cxn>
                <a:cxn ang="0">
                  <a:pos x="320" y="48"/>
                </a:cxn>
                <a:cxn ang="0">
                  <a:pos x="336" y="40"/>
                </a:cxn>
                <a:cxn ang="0">
                  <a:pos x="352" y="40"/>
                </a:cxn>
                <a:cxn ang="0">
                  <a:pos x="368" y="32"/>
                </a:cxn>
                <a:cxn ang="0">
                  <a:pos x="384" y="32"/>
                </a:cxn>
                <a:cxn ang="0">
                  <a:pos x="400" y="24"/>
                </a:cxn>
                <a:cxn ang="0">
                  <a:pos x="416" y="24"/>
                </a:cxn>
                <a:cxn ang="0">
                  <a:pos x="432" y="16"/>
                </a:cxn>
                <a:cxn ang="0">
                  <a:pos x="448" y="16"/>
                </a:cxn>
                <a:cxn ang="0">
                  <a:pos x="464" y="8"/>
                </a:cxn>
                <a:cxn ang="0">
                  <a:pos x="480" y="8"/>
                </a:cxn>
                <a:cxn ang="0">
                  <a:pos x="496" y="8"/>
                </a:cxn>
                <a:cxn ang="0">
                  <a:pos x="512" y="8"/>
                </a:cxn>
                <a:cxn ang="0">
                  <a:pos x="528" y="0"/>
                </a:cxn>
                <a:cxn ang="0">
                  <a:pos x="544" y="0"/>
                </a:cxn>
                <a:cxn ang="0">
                  <a:pos x="560" y="0"/>
                </a:cxn>
                <a:cxn ang="0">
                  <a:pos x="576" y="0"/>
                </a:cxn>
                <a:cxn ang="0">
                  <a:pos x="592" y="0"/>
                </a:cxn>
                <a:cxn ang="0">
                  <a:pos x="608" y="0"/>
                </a:cxn>
                <a:cxn ang="0">
                  <a:pos x="632" y="0"/>
                </a:cxn>
                <a:cxn ang="0">
                  <a:pos x="632" y="935"/>
                </a:cxn>
              </a:cxnLst>
              <a:rect l="0" t="0" r="r" b="b"/>
              <a:pathLst>
                <a:path w="632" h="935">
                  <a:moveTo>
                    <a:pt x="632" y="935"/>
                  </a:moveTo>
                  <a:lnTo>
                    <a:pt x="0" y="238"/>
                  </a:lnTo>
                  <a:lnTo>
                    <a:pt x="8" y="230"/>
                  </a:lnTo>
                  <a:lnTo>
                    <a:pt x="24" y="214"/>
                  </a:lnTo>
                  <a:lnTo>
                    <a:pt x="32" y="206"/>
                  </a:lnTo>
                  <a:lnTo>
                    <a:pt x="48" y="198"/>
                  </a:lnTo>
                  <a:lnTo>
                    <a:pt x="64" y="182"/>
                  </a:lnTo>
                  <a:lnTo>
                    <a:pt x="72" y="174"/>
                  </a:lnTo>
                  <a:lnTo>
                    <a:pt x="88" y="166"/>
                  </a:lnTo>
                  <a:lnTo>
                    <a:pt x="104" y="159"/>
                  </a:lnTo>
                  <a:lnTo>
                    <a:pt x="112" y="151"/>
                  </a:lnTo>
                  <a:lnTo>
                    <a:pt x="128" y="143"/>
                  </a:lnTo>
                  <a:lnTo>
                    <a:pt x="144" y="127"/>
                  </a:lnTo>
                  <a:lnTo>
                    <a:pt x="160" y="119"/>
                  </a:lnTo>
                  <a:lnTo>
                    <a:pt x="168" y="111"/>
                  </a:lnTo>
                  <a:lnTo>
                    <a:pt x="184" y="103"/>
                  </a:lnTo>
                  <a:lnTo>
                    <a:pt x="200" y="103"/>
                  </a:lnTo>
                  <a:lnTo>
                    <a:pt x="216" y="95"/>
                  </a:lnTo>
                  <a:lnTo>
                    <a:pt x="232" y="87"/>
                  </a:lnTo>
                  <a:lnTo>
                    <a:pt x="248" y="79"/>
                  </a:lnTo>
                  <a:lnTo>
                    <a:pt x="256" y="71"/>
                  </a:lnTo>
                  <a:lnTo>
                    <a:pt x="272" y="63"/>
                  </a:lnTo>
                  <a:lnTo>
                    <a:pt x="288" y="55"/>
                  </a:lnTo>
                  <a:lnTo>
                    <a:pt x="304" y="55"/>
                  </a:lnTo>
                  <a:lnTo>
                    <a:pt x="320" y="48"/>
                  </a:lnTo>
                  <a:lnTo>
                    <a:pt x="336" y="40"/>
                  </a:lnTo>
                  <a:lnTo>
                    <a:pt x="352" y="40"/>
                  </a:lnTo>
                  <a:lnTo>
                    <a:pt x="368" y="32"/>
                  </a:lnTo>
                  <a:lnTo>
                    <a:pt x="384" y="32"/>
                  </a:lnTo>
                  <a:lnTo>
                    <a:pt x="400" y="24"/>
                  </a:lnTo>
                  <a:lnTo>
                    <a:pt x="416" y="24"/>
                  </a:lnTo>
                  <a:lnTo>
                    <a:pt x="432" y="16"/>
                  </a:lnTo>
                  <a:lnTo>
                    <a:pt x="448" y="16"/>
                  </a:lnTo>
                  <a:lnTo>
                    <a:pt x="464" y="8"/>
                  </a:lnTo>
                  <a:lnTo>
                    <a:pt x="480" y="8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8" y="0"/>
                  </a:lnTo>
                  <a:lnTo>
                    <a:pt x="544" y="0"/>
                  </a:lnTo>
                  <a:lnTo>
                    <a:pt x="560" y="0"/>
                  </a:lnTo>
                  <a:lnTo>
                    <a:pt x="576" y="0"/>
                  </a:lnTo>
                  <a:lnTo>
                    <a:pt x="592" y="0"/>
                  </a:lnTo>
                  <a:lnTo>
                    <a:pt x="608" y="0"/>
                  </a:lnTo>
                  <a:lnTo>
                    <a:pt x="632" y="0"/>
                  </a:lnTo>
                  <a:lnTo>
                    <a:pt x="632" y="935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69" name="Freeform 5"/>
            <p:cNvSpPr>
              <a:spLocks/>
            </p:cNvSpPr>
            <p:nvPr/>
          </p:nvSpPr>
          <p:spPr bwMode="auto">
            <a:xfrm>
              <a:off x="2399" y="1511"/>
              <a:ext cx="632" cy="935"/>
            </a:xfrm>
            <a:custGeom>
              <a:avLst/>
              <a:gdLst/>
              <a:ahLst/>
              <a:cxnLst>
                <a:cxn ang="0">
                  <a:pos x="632" y="935"/>
                </a:cxn>
                <a:cxn ang="0">
                  <a:pos x="0" y="238"/>
                </a:cxn>
                <a:cxn ang="0">
                  <a:pos x="8" y="230"/>
                </a:cxn>
                <a:cxn ang="0">
                  <a:pos x="24" y="214"/>
                </a:cxn>
                <a:cxn ang="0">
                  <a:pos x="32" y="206"/>
                </a:cxn>
                <a:cxn ang="0">
                  <a:pos x="48" y="198"/>
                </a:cxn>
                <a:cxn ang="0">
                  <a:pos x="64" y="182"/>
                </a:cxn>
                <a:cxn ang="0">
                  <a:pos x="72" y="174"/>
                </a:cxn>
                <a:cxn ang="0">
                  <a:pos x="88" y="166"/>
                </a:cxn>
                <a:cxn ang="0">
                  <a:pos x="104" y="159"/>
                </a:cxn>
                <a:cxn ang="0">
                  <a:pos x="112" y="151"/>
                </a:cxn>
                <a:cxn ang="0">
                  <a:pos x="128" y="143"/>
                </a:cxn>
                <a:cxn ang="0">
                  <a:pos x="144" y="127"/>
                </a:cxn>
                <a:cxn ang="0">
                  <a:pos x="160" y="119"/>
                </a:cxn>
                <a:cxn ang="0">
                  <a:pos x="168" y="111"/>
                </a:cxn>
                <a:cxn ang="0">
                  <a:pos x="184" y="103"/>
                </a:cxn>
                <a:cxn ang="0">
                  <a:pos x="200" y="103"/>
                </a:cxn>
                <a:cxn ang="0">
                  <a:pos x="216" y="95"/>
                </a:cxn>
                <a:cxn ang="0">
                  <a:pos x="232" y="87"/>
                </a:cxn>
                <a:cxn ang="0">
                  <a:pos x="248" y="79"/>
                </a:cxn>
                <a:cxn ang="0">
                  <a:pos x="256" y="71"/>
                </a:cxn>
                <a:cxn ang="0">
                  <a:pos x="272" y="63"/>
                </a:cxn>
                <a:cxn ang="0">
                  <a:pos x="288" y="55"/>
                </a:cxn>
                <a:cxn ang="0">
                  <a:pos x="304" y="55"/>
                </a:cxn>
                <a:cxn ang="0">
                  <a:pos x="320" y="48"/>
                </a:cxn>
                <a:cxn ang="0">
                  <a:pos x="336" y="40"/>
                </a:cxn>
                <a:cxn ang="0">
                  <a:pos x="352" y="40"/>
                </a:cxn>
                <a:cxn ang="0">
                  <a:pos x="368" y="32"/>
                </a:cxn>
                <a:cxn ang="0">
                  <a:pos x="384" y="32"/>
                </a:cxn>
                <a:cxn ang="0">
                  <a:pos x="400" y="24"/>
                </a:cxn>
                <a:cxn ang="0">
                  <a:pos x="416" y="24"/>
                </a:cxn>
                <a:cxn ang="0">
                  <a:pos x="432" y="16"/>
                </a:cxn>
                <a:cxn ang="0">
                  <a:pos x="448" y="16"/>
                </a:cxn>
                <a:cxn ang="0">
                  <a:pos x="464" y="8"/>
                </a:cxn>
                <a:cxn ang="0">
                  <a:pos x="480" y="8"/>
                </a:cxn>
                <a:cxn ang="0">
                  <a:pos x="496" y="8"/>
                </a:cxn>
                <a:cxn ang="0">
                  <a:pos x="512" y="8"/>
                </a:cxn>
                <a:cxn ang="0">
                  <a:pos x="528" y="0"/>
                </a:cxn>
                <a:cxn ang="0">
                  <a:pos x="544" y="0"/>
                </a:cxn>
                <a:cxn ang="0">
                  <a:pos x="560" y="0"/>
                </a:cxn>
                <a:cxn ang="0">
                  <a:pos x="576" y="0"/>
                </a:cxn>
                <a:cxn ang="0">
                  <a:pos x="592" y="0"/>
                </a:cxn>
                <a:cxn ang="0">
                  <a:pos x="608" y="0"/>
                </a:cxn>
                <a:cxn ang="0">
                  <a:pos x="632" y="0"/>
                </a:cxn>
                <a:cxn ang="0">
                  <a:pos x="632" y="935"/>
                </a:cxn>
              </a:cxnLst>
              <a:rect l="0" t="0" r="r" b="b"/>
              <a:pathLst>
                <a:path w="632" h="935">
                  <a:moveTo>
                    <a:pt x="632" y="935"/>
                  </a:moveTo>
                  <a:lnTo>
                    <a:pt x="0" y="238"/>
                  </a:lnTo>
                  <a:lnTo>
                    <a:pt x="8" y="230"/>
                  </a:lnTo>
                  <a:lnTo>
                    <a:pt x="24" y="214"/>
                  </a:lnTo>
                  <a:lnTo>
                    <a:pt x="32" y="206"/>
                  </a:lnTo>
                  <a:lnTo>
                    <a:pt x="48" y="198"/>
                  </a:lnTo>
                  <a:lnTo>
                    <a:pt x="64" y="182"/>
                  </a:lnTo>
                  <a:lnTo>
                    <a:pt x="72" y="174"/>
                  </a:lnTo>
                  <a:lnTo>
                    <a:pt x="88" y="166"/>
                  </a:lnTo>
                  <a:lnTo>
                    <a:pt x="104" y="159"/>
                  </a:lnTo>
                  <a:lnTo>
                    <a:pt x="112" y="151"/>
                  </a:lnTo>
                  <a:lnTo>
                    <a:pt x="128" y="143"/>
                  </a:lnTo>
                  <a:lnTo>
                    <a:pt x="144" y="127"/>
                  </a:lnTo>
                  <a:lnTo>
                    <a:pt x="160" y="119"/>
                  </a:lnTo>
                  <a:lnTo>
                    <a:pt x="168" y="111"/>
                  </a:lnTo>
                  <a:lnTo>
                    <a:pt x="184" y="103"/>
                  </a:lnTo>
                  <a:lnTo>
                    <a:pt x="200" y="103"/>
                  </a:lnTo>
                  <a:lnTo>
                    <a:pt x="216" y="95"/>
                  </a:lnTo>
                  <a:lnTo>
                    <a:pt x="232" y="87"/>
                  </a:lnTo>
                  <a:lnTo>
                    <a:pt x="248" y="79"/>
                  </a:lnTo>
                  <a:lnTo>
                    <a:pt x="256" y="71"/>
                  </a:lnTo>
                  <a:lnTo>
                    <a:pt x="272" y="63"/>
                  </a:lnTo>
                  <a:lnTo>
                    <a:pt x="288" y="55"/>
                  </a:lnTo>
                  <a:lnTo>
                    <a:pt x="304" y="55"/>
                  </a:lnTo>
                  <a:lnTo>
                    <a:pt x="320" y="48"/>
                  </a:lnTo>
                  <a:lnTo>
                    <a:pt x="336" y="40"/>
                  </a:lnTo>
                  <a:lnTo>
                    <a:pt x="352" y="40"/>
                  </a:lnTo>
                  <a:lnTo>
                    <a:pt x="368" y="32"/>
                  </a:lnTo>
                  <a:lnTo>
                    <a:pt x="384" y="32"/>
                  </a:lnTo>
                  <a:lnTo>
                    <a:pt x="400" y="24"/>
                  </a:lnTo>
                  <a:lnTo>
                    <a:pt x="416" y="24"/>
                  </a:lnTo>
                  <a:lnTo>
                    <a:pt x="432" y="16"/>
                  </a:lnTo>
                  <a:lnTo>
                    <a:pt x="448" y="16"/>
                  </a:lnTo>
                  <a:lnTo>
                    <a:pt x="464" y="8"/>
                  </a:lnTo>
                  <a:lnTo>
                    <a:pt x="480" y="8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8" y="0"/>
                  </a:lnTo>
                  <a:lnTo>
                    <a:pt x="544" y="0"/>
                  </a:lnTo>
                  <a:lnTo>
                    <a:pt x="560" y="0"/>
                  </a:lnTo>
                  <a:lnTo>
                    <a:pt x="576" y="0"/>
                  </a:lnTo>
                  <a:lnTo>
                    <a:pt x="592" y="0"/>
                  </a:lnTo>
                  <a:lnTo>
                    <a:pt x="608" y="0"/>
                  </a:lnTo>
                  <a:lnTo>
                    <a:pt x="632" y="0"/>
                  </a:lnTo>
                  <a:lnTo>
                    <a:pt x="632" y="93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auto">
            <a:xfrm>
              <a:off x="2087" y="1749"/>
              <a:ext cx="944" cy="998"/>
            </a:xfrm>
            <a:custGeom>
              <a:avLst/>
              <a:gdLst/>
              <a:ahLst/>
              <a:cxnLst>
                <a:cxn ang="0">
                  <a:pos x="48" y="998"/>
                </a:cxn>
                <a:cxn ang="0">
                  <a:pos x="40" y="967"/>
                </a:cxn>
                <a:cxn ang="0">
                  <a:pos x="32" y="935"/>
                </a:cxn>
                <a:cxn ang="0">
                  <a:pos x="24" y="903"/>
                </a:cxn>
                <a:cxn ang="0">
                  <a:pos x="16" y="872"/>
                </a:cxn>
                <a:cxn ang="0">
                  <a:pos x="8" y="840"/>
                </a:cxn>
                <a:cxn ang="0">
                  <a:pos x="8" y="808"/>
                </a:cxn>
                <a:cxn ang="0">
                  <a:pos x="0" y="776"/>
                </a:cxn>
                <a:cxn ang="0">
                  <a:pos x="0" y="745"/>
                </a:cxn>
                <a:cxn ang="0">
                  <a:pos x="0" y="713"/>
                </a:cxn>
                <a:cxn ang="0">
                  <a:pos x="0" y="681"/>
                </a:cxn>
                <a:cxn ang="0">
                  <a:pos x="0" y="642"/>
                </a:cxn>
                <a:cxn ang="0">
                  <a:pos x="0" y="610"/>
                </a:cxn>
                <a:cxn ang="0">
                  <a:pos x="8" y="578"/>
                </a:cxn>
                <a:cxn ang="0">
                  <a:pos x="8" y="547"/>
                </a:cxn>
                <a:cxn ang="0">
                  <a:pos x="16" y="515"/>
                </a:cxn>
                <a:cxn ang="0">
                  <a:pos x="24" y="483"/>
                </a:cxn>
                <a:cxn ang="0">
                  <a:pos x="32" y="452"/>
                </a:cxn>
                <a:cxn ang="0">
                  <a:pos x="40" y="420"/>
                </a:cxn>
                <a:cxn ang="0">
                  <a:pos x="48" y="388"/>
                </a:cxn>
                <a:cxn ang="0">
                  <a:pos x="64" y="356"/>
                </a:cxn>
                <a:cxn ang="0">
                  <a:pos x="72" y="325"/>
                </a:cxn>
                <a:cxn ang="0">
                  <a:pos x="88" y="301"/>
                </a:cxn>
                <a:cxn ang="0">
                  <a:pos x="104" y="269"/>
                </a:cxn>
                <a:cxn ang="0">
                  <a:pos x="112" y="238"/>
                </a:cxn>
                <a:cxn ang="0">
                  <a:pos x="136" y="214"/>
                </a:cxn>
                <a:cxn ang="0">
                  <a:pos x="152" y="182"/>
                </a:cxn>
                <a:cxn ang="0">
                  <a:pos x="168" y="158"/>
                </a:cxn>
                <a:cxn ang="0">
                  <a:pos x="184" y="135"/>
                </a:cxn>
                <a:cxn ang="0">
                  <a:pos x="208" y="103"/>
                </a:cxn>
                <a:cxn ang="0">
                  <a:pos x="232" y="79"/>
                </a:cxn>
                <a:cxn ang="0">
                  <a:pos x="248" y="55"/>
                </a:cxn>
                <a:cxn ang="0">
                  <a:pos x="272" y="31"/>
                </a:cxn>
                <a:cxn ang="0">
                  <a:pos x="296" y="8"/>
                </a:cxn>
                <a:cxn ang="0">
                  <a:pos x="944" y="697"/>
                </a:cxn>
              </a:cxnLst>
              <a:rect l="0" t="0" r="r" b="b"/>
              <a:pathLst>
                <a:path w="944" h="998">
                  <a:moveTo>
                    <a:pt x="944" y="697"/>
                  </a:moveTo>
                  <a:lnTo>
                    <a:pt x="48" y="998"/>
                  </a:lnTo>
                  <a:lnTo>
                    <a:pt x="40" y="983"/>
                  </a:lnTo>
                  <a:lnTo>
                    <a:pt x="40" y="967"/>
                  </a:lnTo>
                  <a:lnTo>
                    <a:pt x="32" y="951"/>
                  </a:lnTo>
                  <a:lnTo>
                    <a:pt x="32" y="935"/>
                  </a:lnTo>
                  <a:lnTo>
                    <a:pt x="24" y="919"/>
                  </a:lnTo>
                  <a:lnTo>
                    <a:pt x="24" y="903"/>
                  </a:lnTo>
                  <a:lnTo>
                    <a:pt x="16" y="887"/>
                  </a:lnTo>
                  <a:lnTo>
                    <a:pt x="16" y="872"/>
                  </a:lnTo>
                  <a:lnTo>
                    <a:pt x="8" y="856"/>
                  </a:lnTo>
                  <a:lnTo>
                    <a:pt x="8" y="840"/>
                  </a:lnTo>
                  <a:lnTo>
                    <a:pt x="8" y="824"/>
                  </a:lnTo>
                  <a:lnTo>
                    <a:pt x="8" y="808"/>
                  </a:lnTo>
                  <a:lnTo>
                    <a:pt x="0" y="792"/>
                  </a:lnTo>
                  <a:lnTo>
                    <a:pt x="0" y="776"/>
                  </a:lnTo>
                  <a:lnTo>
                    <a:pt x="0" y="761"/>
                  </a:lnTo>
                  <a:lnTo>
                    <a:pt x="0" y="745"/>
                  </a:lnTo>
                  <a:lnTo>
                    <a:pt x="0" y="729"/>
                  </a:lnTo>
                  <a:lnTo>
                    <a:pt x="0" y="713"/>
                  </a:lnTo>
                  <a:lnTo>
                    <a:pt x="0" y="697"/>
                  </a:lnTo>
                  <a:lnTo>
                    <a:pt x="0" y="681"/>
                  </a:lnTo>
                  <a:lnTo>
                    <a:pt x="0" y="658"/>
                  </a:lnTo>
                  <a:lnTo>
                    <a:pt x="0" y="642"/>
                  </a:lnTo>
                  <a:lnTo>
                    <a:pt x="0" y="626"/>
                  </a:lnTo>
                  <a:lnTo>
                    <a:pt x="0" y="610"/>
                  </a:lnTo>
                  <a:lnTo>
                    <a:pt x="0" y="594"/>
                  </a:lnTo>
                  <a:lnTo>
                    <a:pt x="8" y="578"/>
                  </a:lnTo>
                  <a:lnTo>
                    <a:pt x="8" y="562"/>
                  </a:lnTo>
                  <a:lnTo>
                    <a:pt x="8" y="547"/>
                  </a:lnTo>
                  <a:lnTo>
                    <a:pt x="8" y="531"/>
                  </a:lnTo>
                  <a:lnTo>
                    <a:pt x="16" y="515"/>
                  </a:lnTo>
                  <a:lnTo>
                    <a:pt x="16" y="499"/>
                  </a:lnTo>
                  <a:lnTo>
                    <a:pt x="24" y="483"/>
                  </a:lnTo>
                  <a:lnTo>
                    <a:pt x="24" y="467"/>
                  </a:lnTo>
                  <a:lnTo>
                    <a:pt x="32" y="452"/>
                  </a:lnTo>
                  <a:lnTo>
                    <a:pt x="32" y="436"/>
                  </a:lnTo>
                  <a:lnTo>
                    <a:pt x="40" y="420"/>
                  </a:lnTo>
                  <a:lnTo>
                    <a:pt x="40" y="404"/>
                  </a:lnTo>
                  <a:lnTo>
                    <a:pt x="48" y="388"/>
                  </a:lnTo>
                  <a:lnTo>
                    <a:pt x="56" y="372"/>
                  </a:lnTo>
                  <a:lnTo>
                    <a:pt x="64" y="356"/>
                  </a:lnTo>
                  <a:lnTo>
                    <a:pt x="64" y="341"/>
                  </a:lnTo>
                  <a:lnTo>
                    <a:pt x="72" y="325"/>
                  </a:lnTo>
                  <a:lnTo>
                    <a:pt x="80" y="317"/>
                  </a:lnTo>
                  <a:lnTo>
                    <a:pt x="88" y="301"/>
                  </a:lnTo>
                  <a:lnTo>
                    <a:pt x="96" y="285"/>
                  </a:lnTo>
                  <a:lnTo>
                    <a:pt x="104" y="269"/>
                  </a:lnTo>
                  <a:lnTo>
                    <a:pt x="104" y="253"/>
                  </a:lnTo>
                  <a:lnTo>
                    <a:pt x="112" y="238"/>
                  </a:lnTo>
                  <a:lnTo>
                    <a:pt x="120" y="230"/>
                  </a:lnTo>
                  <a:lnTo>
                    <a:pt x="136" y="214"/>
                  </a:lnTo>
                  <a:lnTo>
                    <a:pt x="144" y="198"/>
                  </a:lnTo>
                  <a:lnTo>
                    <a:pt x="152" y="182"/>
                  </a:lnTo>
                  <a:lnTo>
                    <a:pt x="160" y="174"/>
                  </a:lnTo>
                  <a:lnTo>
                    <a:pt x="168" y="158"/>
                  </a:lnTo>
                  <a:lnTo>
                    <a:pt x="176" y="142"/>
                  </a:lnTo>
                  <a:lnTo>
                    <a:pt x="184" y="135"/>
                  </a:lnTo>
                  <a:lnTo>
                    <a:pt x="200" y="119"/>
                  </a:lnTo>
                  <a:lnTo>
                    <a:pt x="208" y="103"/>
                  </a:lnTo>
                  <a:lnTo>
                    <a:pt x="216" y="95"/>
                  </a:lnTo>
                  <a:lnTo>
                    <a:pt x="232" y="79"/>
                  </a:lnTo>
                  <a:lnTo>
                    <a:pt x="240" y="71"/>
                  </a:lnTo>
                  <a:lnTo>
                    <a:pt x="248" y="55"/>
                  </a:lnTo>
                  <a:lnTo>
                    <a:pt x="264" y="47"/>
                  </a:lnTo>
                  <a:lnTo>
                    <a:pt x="272" y="31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12" y="0"/>
                  </a:lnTo>
                  <a:lnTo>
                    <a:pt x="944" y="697"/>
                  </a:lnTo>
                  <a:close/>
                </a:path>
              </a:pathLst>
            </a:custGeom>
            <a:gradFill rotWithShape="1">
              <a:gsLst>
                <a:gs pos="0">
                  <a:srgbClr val="336699">
                    <a:gamma/>
                    <a:shade val="46275"/>
                    <a:invGamma/>
                  </a:srgbClr>
                </a:gs>
                <a:gs pos="50000">
                  <a:srgbClr val="336699"/>
                </a:gs>
                <a:gs pos="100000">
                  <a:srgbClr val="3366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auto">
            <a:xfrm>
              <a:off x="2087" y="1749"/>
              <a:ext cx="944" cy="998"/>
            </a:xfrm>
            <a:custGeom>
              <a:avLst/>
              <a:gdLst/>
              <a:ahLst/>
              <a:cxnLst>
                <a:cxn ang="0">
                  <a:pos x="48" y="998"/>
                </a:cxn>
                <a:cxn ang="0">
                  <a:pos x="40" y="967"/>
                </a:cxn>
                <a:cxn ang="0">
                  <a:pos x="32" y="935"/>
                </a:cxn>
                <a:cxn ang="0">
                  <a:pos x="24" y="903"/>
                </a:cxn>
                <a:cxn ang="0">
                  <a:pos x="16" y="872"/>
                </a:cxn>
                <a:cxn ang="0">
                  <a:pos x="8" y="840"/>
                </a:cxn>
                <a:cxn ang="0">
                  <a:pos x="8" y="808"/>
                </a:cxn>
                <a:cxn ang="0">
                  <a:pos x="0" y="776"/>
                </a:cxn>
                <a:cxn ang="0">
                  <a:pos x="0" y="745"/>
                </a:cxn>
                <a:cxn ang="0">
                  <a:pos x="0" y="713"/>
                </a:cxn>
                <a:cxn ang="0">
                  <a:pos x="0" y="681"/>
                </a:cxn>
                <a:cxn ang="0">
                  <a:pos x="0" y="642"/>
                </a:cxn>
                <a:cxn ang="0">
                  <a:pos x="0" y="610"/>
                </a:cxn>
                <a:cxn ang="0">
                  <a:pos x="8" y="578"/>
                </a:cxn>
                <a:cxn ang="0">
                  <a:pos x="8" y="547"/>
                </a:cxn>
                <a:cxn ang="0">
                  <a:pos x="16" y="515"/>
                </a:cxn>
                <a:cxn ang="0">
                  <a:pos x="24" y="483"/>
                </a:cxn>
                <a:cxn ang="0">
                  <a:pos x="32" y="452"/>
                </a:cxn>
                <a:cxn ang="0">
                  <a:pos x="40" y="420"/>
                </a:cxn>
                <a:cxn ang="0">
                  <a:pos x="48" y="388"/>
                </a:cxn>
                <a:cxn ang="0">
                  <a:pos x="64" y="356"/>
                </a:cxn>
                <a:cxn ang="0">
                  <a:pos x="72" y="325"/>
                </a:cxn>
                <a:cxn ang="0">
                  <a:pos x="88" y="301"/>
                </a:cxn>
                <a:cxn ang="0">
                  <a:pos x="104" y="269"/>
                </a:cxn>
                <a:cxn ang="0">
                  <a:pos x="112" y="238"/>
                </a:cxn>
                <a:cxn ang="0">
                  <a:pos x="136" y="214"/>
                </a:cxn>
                <a:cxn ang="0">
                  <a:pos x="152" y="182"/>
                </a:cxn>
                <a:cxn ang="0">
                  <a:pos x="168" y="158"/>
                </a:cxn>
                <a:cxn ang="0">
                  <a:pos x="184" y="135"/>
                </a:cxn>
                <a:cxn ang="0">
                  <a:pos x="208" y="103"/>
                </a:cxn>
                <a:cxn ang="0">
                  <a:pos x="232" y="79"/>
                </a:cxn>
                <a:cxn ang="0">
                  <a:pos x="248" y="55"/>
                </a:cxn>
                <a:cxn ang="0">
                  <a:pos x="272" y="31"/>
                </a:cxn>
                <a:cxn ang="0">
                  <a:pos x="296" y="8"/>
                </a:cxn>
                <a:cxn ang="0">
                  <a:pos x="944" y="697"/>
                </a:cxn>
              </a:cxnLst>
              <a:rect l="0" t="0" r="r" b="b"/>
              <a:pathLst>
                <a:path w="944" h="998">
                  <a:moveTo>
                    <a:pt x="944" y="697"/>
                  </a:moveTo>
                  <a:lnTo>
                    <a:pt x="48" y="998"/>
                  </a:lnTo>
                  <a:lnTo>
                    <a:pt x="40" y="983"/>
                  </a:lnTo>
                  <a:lnTo>
                    <a:pt x="40" y="967"/>
                  </a:lnTo>
                  <a:lnTo>
                    <a:pt x="32" y="951"/>
                  </a:lnTo>
                  <a:lnTo>
                    <a:pt x="32" y="935"/>
                  </a:lnTo>
                  <a:lnTo>
                    <a:pt x="24" y="919"/>
                  </a:lnTo>
                  <a:lnTo>
                    <a:pt x="24" y="903"/>
                  </a:lnTo>
                  <a:lnTo>
                    <a:pt x="16" y="887"/>
                  </a:lnTo>
                  <a:lnTo>
                    <a:pt x="16" y="872"/>
                  </a:lnTo>
                  <a:lnTo>
                    <a:pt x="8" y="856"/>
                  </a:lnTo>
                  <a:lnTo>
                    <a:pt x="8" y="840"/>
                  </a:lnTo>
                  <a:lnTo>
                    <a:pt x="8" y="824"/>
                  </a:lnTo>
                  <a:lnTo>
                    <a:pt x="8" y="808"/>
                  </a:lnTo>
                  <a:lnTo>
                    <a:pt x="0" y="792"/>
                  </a:lnTo>
                  <a:lnTo>
                    <a:pt x="0" y="776"/>
                  </a:lnTo>
                  <a:lnTo>
                    <a:pt x="0" y="761"/>
                  </a:lnTo>
                  <a:lnTo>
                    <a:pt x="0" y="745"/>
                  </a:lnTo>
                  <a:lnTo>
                    <a:pt x="0" y="729"/>
                  </a:lnTo>
                  <a:lnTo>
                    <a:pt x="0" y="713"/>
                  </a:lnTo>
                  <a:lnTo>
                    <a:pt x="0" y="697"/>
                  </a:lnTo>
                  <a:lnTo>
                    <a:pt x="0" y="681"/>
                  </a:lnTo>
                  <a:lnTo>
                    <a:pt x="0" y="658"/>
                  </a:lnTo>
                  <a:lnTo>
                    <a:pt x="0" y="642"/>
                  </a:lnTo>
                  <a:lnTo>
                    <a:pt x="0" y="626"/>
                  </a:lnTo>
                  <a:lnTo>
                    <a:pt x="0" y="610"/>
                  </a:lnTo>
                  <a:lnTo>
                    <a:pt x="0" y="594"/>
                  </a:lnTo>
                  <a:lnTo>
                    <a:pt x="8" y="578"/>
                  </a:lnTo>
                  <a:lnTo>
                    <a:pt x="8" y="562"/>
                  </a:lnTo>
                  <a:lnTo>
                    <a:pt x="8" y="547"/>
                  </a:lnTo>
                  <a:lnTo>
                    <a:pt x="8" y="531"/>
                  </a:lnTo>
                  <a:lnTo>
                    <a:pt x="16" y="515"/>
                  </a:lnTo>
                  <a:lnTo>
                    <a:pt x="16" y="499"/>
                  </a:lnTo>
                  <a:lnTo>
                    <a:pt x="24" y="483"/>
                  </a:lnTo>
                  <a:lnTo>
                    <a:pt x="24" y="467"/>
                  </a:lnTo>
                  <a:lnTo>
                    <a:pt x="32" y="452"/>
                  </a:lnTo>
                  <a:lnTo>
                    <a:pt x="32" y="436"/>
                  </a:lnTo>
                  <a:lnTo>
                    <a:pt x="40" y="420"/>
                  </a:lnTo>
                  <a:lnTo>
                    <a:pt x="40" y="404"/>
                  </a:lnTo>
                  <a:lnTo>
                    <a:pt x="48" y="388"/>
                  </a:lnTo>
                  <a:lnTo>
                    <a:pt x="56" y="372"/>
                  </a:lnTo>
                  <a:lnTo>
                    <a:pt x="64" y="356"/>
                  </a:lnTo>
                  <a:lnTo>
                    <a:pt x="64" y="341"/>
                  </a:lnTo>
                  <a:lnTo>
                    <a:pt x="72" y="325"/>
                  </a:lnTo>
                  <a:lnTo>
                    <a:pt x="80" y="317"/>
                  </a:lnTo>
                  <a:lnTo>
                    <a:pt x="88" y="301"/>
                  </a:lnTo>
                  <a:lnTo>
                    <a:pt x="96" y="285"/>
                  </a:lnTo>
                  <a:lnTo>
                    <a:pt x="104" y="269"/>
                  </a:lnTo>
                  <a:lnTo>
                    <a:pt x="104" y="253"/>
                  </a:lnTo>
                  <a:lnTo>
                    <a:pt x="112" y="238"/>
                  </a:lnTo>
                  <a:lnTo>
                    <a:pt x="120" y="230"/>
                  </a:lnTo>
                  <a:lnTo>
                    <a:pt x="136" y="214"/>
                  </a:lnTo>
                  <a:lnTo>
                    <a:pt x="144" y="198"/>
                  </a:lnTo>
                  <a:lnTo>
                    <a:pt x="152" y="182"/>
                  </a:lnTo>
                  <a:lnTo>
                    <a:pt x="160" y="174"/>
                  </a:lnTo>
                  <a:lnTo>
                    <a:pt x="168" y="158"/>
                  </a:lnTo>
                  <a:lnTo>
                    <a:pt x="176" y="142"/>
                  </a:lnTo>
                  <a:lnTo>
                    <a:pt x="184" y="135"/>
                  </a:lnTo>
                  <a:lnTo>
                    <a:pt x="200" y="119"/>
                  </a:lnTo>
                  <a:lnTo>
                    <a:pt x="208" y="103"/>
                  </a:lnTo>
                  <a:lnTo>
                    <a:pt x="216" y="95"/>
                  </a:lnTo>
                  <a:lnTo>
                    <a:pt x="232" y="79"/>
                  </a:lnTo>
                  <a:lnTo>
                    <a:pt x="240" y="71"/>
                  </a:lnTo>
                  <a:lnTo>
                    <a:pt x="248" y="55"/>
                  </a:lnTo>
                  <a:lnTo>
                    <a:pt x="264" y="47"/>
                  </a:lnTo>
                  <a:lnTo>
                    <a:pt x="272" y="31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12" y="0"/>
                  </a:lnTo>
                  <a:lnTo>
                    <a:pt x="944" y="69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auto">
            <a:xfrm>
              <a:off x="2135" y="2446"/>
              <a:ext cx="896" cy="563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8" y="317"/>
                </a:cxn>
                <a:cxn ang="0">
                  <a:pos x="16" y="333"/>
                </a:cxn>
                <a:cxn ang="0">
                  <a:pos x="16" y="349"/>
                </a:cxn>
                <a:cxn ang="0">
                  <a:pos x="24" y="365"/>
                </a:cxn>
                <a:cxn ang="0">
                  <a:pos x="32" y="381"/>
                </a:cxn>
                <a:cxn ang="0">
                  <a:pos x="40" y="389"/>
                </a:cxn>
                <a:cxn ang="0">
                  <a:pos x="48" y="404"/>
                </a:cxn>
                <a:cxn ang="0">
                  <a:pos x="56" y="420"/>
                </a:cxn>
                <a:cxn ang="0">
                  <a:pos x="56" y="436"/>
                </a:cxn>
                <a:cxn ang="0">
                  <a:pos x="64" y="452"/>
                </a:cxn>
                <a:cxn ang="0">
                  <a:pos x="72" y="468"/>
                </a:cxn>
                <a:cxn ang="0">
                  <a:pos x="88" y="476"/>
                </a:cxn>
                <a:cxn ang="0">
                  <a:pos x="96" y="492"/>
                </a:cxn>
                <a:cxn ang="0">
                  <a:pos x="104" y="507"/>
                </a:cxn>
                <a:cxn ang="0">
                  <a:pos x="112" y="515"/>
                </a:cxn>
                <a:cxn ang="0">
                  <a:pos x="120" y="531"/>
                </a:cxn>
                <a:cxn ang="0">
                  <a:pos x="128" y="547"/>
                </a:cxn>
                <a:cxn ang="0">
                  <a:pos x="136" y="563"/>
                </a:cxn>
                <a:cxn ang="0">
                  <a:pos x="896" y="0"/>
                </a:cxn>
                <a:cxn ang="0">
                  <a:pos x="0" y="301"/>
                </a:cxn>
              </a:cxnLst>
              <a:rect l="0" t="0" r="r" b="b"/>
              <a:pathLst>
                <a:path w="896" h="563">
                  <a:moveTo>
                    <a:pt x="0" y="301"/>
                  </a:moveTo>
                  <a:lnTo>
                    <a:pt x="8" y="317"/>
                  </a:lnTo>
                  <a:lnTo>
                    <a:pt x="16" y="333"/>
                  </a:lnTo>
                  <a:lnTo>
                    <a:pt x="16" y="349"/>
                  </a:lnTo>
                  <a:lnTo>
                    <a:pt x="24" y="365"/>
                  </a:lnTo>
                  <a:lnTo>
                    <a:pt x="32" y="381"/>
                  </a:lnTo>
                  <a:lnTo>
                    <a:pt x="40" y="389"/>
                  </a:lnTo>
                  <a:lnTo>
                    <a:pt x="48" y="404"/>
                  </a:lnTo>
                  <a:lnTo>
                    <a:pt x="56" y="420"/>
                  </a:lnTo>
                  <a:lnTo>
                    <a:pt x="56" y="436"/>
                  </a:lnTo>
                  <a:lnTo>
                    <a:pt x="64" y="452"/>
                  </a:lnTo>
                  <a:lnTo>
                    <a:pt x="72" y="468"/>
                  </a:lnTo>
                  <a:lnTo>
                    <a:pt x="88" y="476"/>
                  </a:lnTo>
                  <a:lnTo>
                    <a:pt x="96" y="492"/>
                  </a:lnTo>
                  <a:lnTo>
                    <a:pt x="104" y="507"/>
                  </a:lnTo>
                  <a:lnTo>
                    <a:pt x="112" y="515"/>
                  </a:lnTo>
                  <a:lnTo>
                    <a:pt x="120" y="531"/>
                  </a:lnTo>
                  <a:lnTo>
                    <a:pt x="128" y="547"/>
                  </a:lnTo>
                  <a:lnTo>
                    <a:pt x="136" y="563"/>
                  </a:lnTo>
                  <a:lnTo>
                    <a:pt x="896" y="0"/>
                  </a:lnTo>
                  <a:lnTo>
                    <a:pt x="0" y="301"/>
                  </a:lnTo>
                  <a:close/>
                </a:path>
              </a:pathLst>
            </a:cu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3" name="Freeform 9"/>
            <p:cNvSpPr>
              <a:spLocks/>
            </p:cNvSpPr>
            <p:nvPr/>
          </p:nvSpPr>
          <p:spPr bwMode="auto">
            <a:xfrm>
              <a:off x="2135" y="2446"/>
              <a:ext cx="896" cy="563"/>
            </a:xfrm>
            <a:custGeom>
              <a:avLst/>
              <a:gdLst/>
              <a:ahLst/>
              <a:cxnLst>
                <a:cxn ang="0">
                  <a:pos x="896" y="0"/>
                </a:cxn>
                <a:cxn ang="0">
                  <a:pos x="136" y="563"/>
                </a:cxn>
                <a:cxn ang="0">
                  <a:pos x="128" y="547"/>
                </a:cxn>
                <a:cxn ang="0">
                  <a:pos x="120" y="531"/>
                </a:cxn>
                <a:cxn ang="0">
                  <a:pos x="112" y="515"/>
                </a:cxn>
                <a:cxn ang="0">
                  <a:pos x="104" y="507"/>
                </a:cxn>
                <a:cxn ang="0">
                  <a:pos x="96" y="492"/>
                </a:cxn>
                <a:cxn ang="0">
                  <a:pos x="88" y="476"/>
                </a:cxn>
                <a:cxn ang="0">
                  <a:pos x="72" y="468"/>
                </a:cxn>
                <a:cxn ang="0">
                  <a:pos x="64" y="452"/>
                </a:cxn>
                <a:cxn ang="0">
                  <a:pos x="56" y="436"/>
                </a:cxn>
                <a:cxn ang="0">
                  <a:pos x="56" y="420"/>
                </a:cxn>
                <a:cxn ang="0">
                  <a:pos x="48" y="404"/>
                </a:cxn>
                <a:cxn ang="0">
                  <a:pos x="40" y="389"/>
                </a:cxn>
                <a:cxn ang="0">
                  <a:pos x="32" y="381"/>
                </a:cxn>
                <a:cxn ang="0">
                  <a:pos x="24" y="365"/>
                </a:cxn>
                <a:cxn ang="0">
                  <a:pos x="16" y="349"/>
                </a:cxn>
                <a:cxn ang="0">
                  <a:pos x="16" y="333"/>
                </a:cxn>
                <a:cxn ang="0">
                  <a:pos x="8" y="317"/>
                </a:cxn>
                <a:cxn ang="0">
                  <a:pos x="0" y="301"/>
                </a:cxn>
                <a:cxn ang="0">
                  <a:pos x="896" y="0"/>
                </a:cxn>
              </a:cxnLst>
              <a:rect l="0" t="0" r="r" b="b"/>
              <a:pathLst>
                <a:path w="896" h="563">
                  <a:moveTo>
                    <a:pt x="896" y="0"/>
                  </a:moveTo>
                  <a:lnTo>
                    <a:pt x="136" y="563"/>
                  </a:lnTo>
                  <a:lnTo>
                    <a:pt x="128" y="547"/>
                  </a:lnTo>
                  <a:lnTo>
                    <a:pt x="120" y="531"/>
                  </a:lnTo>
                  <a:lnTo>
                    <a:pt x="112" y="515"/>
                  </a:lnTo>
                  <a:lnTo>
                    <a:pt x="104" y="507"/>
                  </a:lnTo>
                  <a:lnTo>
                    <a:pt x="96" y="492"/>
                  </a:lnTo>
                  <a:lnTo>
                    <a:pt x="88" y="476"/>
                  </a:lnTo>
                  <a:lnTo>
                    <a:pt x="72" y="468"/>
                  </a:lnTo>
                  <a:lnTo>
                    <a:pt x="64" y="452"/>
                  </a:lnTo>
                  <a:lnTo>
                    <a:pt x="56" y="436"/>
                  </a:lnTo>
                  <a:lnTo>
                    <a:pt x="56" y="420"/>
                  </a:lnTo>
                  <a:lnTo>
                    <a:pt x="48" y="404"/>
                  </a:lnTo>
                  <a:lnTo>
                    <a:pt x="40" y="389"/>
                  </a:lnTo>
                  <a:lnTo>
                    <a:pt x="32" y="381"/>
                  </a:lnTo>
                  <a:lnTo>
                    <a:pt x="24" y="365"/>
                  </a:lnTo>
                  <a:lnTo>
                    <a:pt x="16" y="349"/>
                  </a:lnTo>
                  <a:lnTo>
                    <a:pt x="16" y="333"/>
                  </a:lnTo>
                  <a:lnTo>
                    <a:pt x="8" y="317"/>
                  </a:lnTo>
                  <a:lnTo>
                    <a:pt x="0" y="301"/>
                  </a:lnTo>
                  <a:lnTo>
                    <a:pt x="89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4" name="Freeform 10"/>
            <p:cNvSpPr>
              <a:spLocks/>
            </p:cNvSpPr>
            <p:nvPr/>
          </p:nvSpPr>
          <p:spPr bwMode="auto">
            <a:xfrm>
              <a:off x="2271" y="2446"/>
              <a:ext cx="760" cy="920"/>
            </a:xfrm>
            <a:custGeom>
              <a:avLst/>
              <a:gdLst/>
              <a:ahLst/>
              <a:cxnLst>
                <a:cxn ang="0">
                  <a:pos x="0" y="563"/>
                </a:cxn>
                <a:cxn ang="0">
                  <a:pos x="16" y="571"/>
                </a:cxn>
                <a:cxn ang="0">
                  <a:pos x="24" y="587"/>
                </a:cxn>
                <a:cxn ang="0">
                  <a:pos x="32" y="595"/>
                </a:cxn>
                <a:cxn ang="0">
                  <a:pos x="48" y="610"/>
                </a:cxn>
                <a:cxn ang="0">
                  <a:pos x="56" y="618"/>
                </a:cxn>
                <a:cxn ang="0">
                  <a:pos x="64" y="634"/>
                </a:cxn>
                <a:cxn ang="0">
                  <a:pos x="80" y="642"/>
                </a:cxn>
                <a:cxn ang="0">
                  <a:pos x="88" y="658"/>
                </a:cxn>
                <a:cxn ang="0">
                  <a:pos x="104" y="666"/>
                </a:cxn>
                <a:cxn ang="0">
                  <a:pos x="112" y="682"/>
                </a:cxn>
                <a:cxn ang="0">
                  <a:pos x="128" y="690"/>
                </a:cxn>
                <a:cxn ang="0">
                  <a:pos x="136" y="706"/>
                </a:cxn>
                <a:cxn ang="0">
                  <a:pos x="152" y="713"/>
                </a:cxn>
                <a:cxn ang="0">
                  <a:pos x="160" y="721"/>
                </a:cxn>
                <a:cxn ang="0">
                  <a:pos x="176" y="729"/>
                </a:cxn>
                <a:cxn ang="0">
                  <a:pos x="192" y="745"/>
                </a:cxn>
                <a:cxn ang="0">
                  <a:pos x="200" y="753"/>
                </a:cxn>
                <a:cxn ang="0">
                  <a:pos x="216" y="761"/>
                </a:cxn>
                <a:cxn ang="0">
                  <a:pos x="232" y="769"/>
                </a:cxn>
                <a:cxn ang="0">
                  <a:pos x="240" y="777"/>
                </a:cxn>
                <a:cxn ang="0">
                  <a:pos x="256" y="793"/>
                </a:cxn>
                <a:cxn ang="0">
                  <a:pos x="272" y="801"/>
                </a:cxn>
                <a:cxn ang="0">
                  <a:pos x="288" y="809"/>
                </a:cxn>
                <a:cxn ang="0">
                  <a:pos x="296" y="817"/>
                </a:cxn>
                <a:cxn ang="0">
                  <a:pos x="312" y="824"/>
                </a:cxn>
                <a:cxn ang="0">
                  <a:pos x="328" y="832"/>
                </a:cxn>
                <a:cxn ang="0">
                  <a:pos x="344" y="840"/>
                </a:cxn>
                <a:cxn ang="0">
                  <a:pos x="360" y="840"/>
                </a:cxn>
                <a:cxn ang="0">
                  <a:pos x="376" y="848"/>
                </a:cxn>
                <a:cxn ang="0">
                  <a:pos x="384" y="856"/>
                </a:cxn>
                <a:cxn ang="0">
                  <a:pos x="400" y="864"/>
                </a:cxn>
                <a:cxn ang="0">
                  <a:pos x="416" y="872"/>
                </a:cxn>
                <a:cxn ang="0">
                  <a:pos x="432" y="872"/>
                </a:cxn>
                <a:cxn ang="0">
                  <a:pos x="448" y="880"/>
                </a:cxn>
                <a:cxn ang="0">
                  <a:pos x="464" y="888"/>
                </a:cxn>
                <a:cxn ang="0">
                  <a:pos x="480" y="888"/>
                </a:cxn>
                <a:cxn ang="0">
                  <a:pos x="496" y="896"/>
                </a:cxn>
                <a:cxn ang="0">
                  <a:pos x="512" y="896"/>
                </a:cxn>
                <a:cxn ang="0">
                  <a:pos x="528" y="904"/>
                </a:cxn>
                <a:cxn ang="0">
                  <a:pos x="544" y="904"/>
                </a:cxn>
                <a:cxn ang="0">
                  <a:pos x="560" y="912"/>
                </a:cxn>
                <a:cxn ang="0">
                  <a:pos x="576" y="912"/>
                </a:cxn>
                <a:cxn ang="0">
                  <a:pos x="592" y="920"/>
                </a:cxn>
                <a:cxn ang="0">
                  <a:pos x="608" y="920"/>
                </a:cxn>
                <a:cxn ang="0">
                  <a:pos x="624" y="920"/>
                </a:cxn>
                <a:cxn ang="0">
                  <a:pos x="760" y="0"/>
                </a:cxn>
                <a:cxn ang="0">
                  <a:pos x="0" y="563"/>
                </a:cxn>
              </a:cxnLst>
              <a:rect l="0" t="0" r="r" b="b"/>
              <a:pathLst>
                <a:path w="760" h="920">
                  <a:moveTo>
                    <a:pt x="0" y="563"/>
                  </a:moveTo>
                  <a:lnTo>
                    <a:pt x="16" y="571"/>
                  </a:lnTo>
                  <a:lnTo>
                    <a:pt x="24" y="587"/>
                  </a:lnTo>
                  <a:lnTo>
                    <a:pt x="32" y="595"/>
                  </a:lnTo>
                  <a:lnTo>
                    <a:pt x="48" y="610"/>
                  </a:lnTo>
                  <a:lnTo>
                    <a:pt x="56" y="618"/>
                  </a:lnTo>
                  <a:lnTo>
                    <a:pt x="64" y="634"/>
                  </a:lnTo>
                  <a:lnTo>
                    <a:pt x="80" y="642"/>
                  </a:lnTo>
                  <a:lnTo>
                    <a:pt x="88" y="658"/>
                  </a:lnTo>
                  <a:lnTo>
                    <a:pt x="104" y="666"/>
                  </a:lnTo>
                  <a:lnTo>
                    <a:pt x="112" y="682"/>
                  </a:lnTo>
                  <a:lnTo>
                    <a:pt x="128" y="690"/>
                  </a:lnTo>
                  <a:lnTo>
                    <a:pt x="136" y="706"/>
                  </a:lnTo>
                  <a:lnTo>
                    <a:pt x="152" y="713"/>
                  </a:lnTo>
                  <a:lnTo>
                    <a:pt x="160" y="721"/>
                  </a:lnTo>
                  <a:lnTo>
                    <a:pt x="176" y="729"/>
                  </a:lnTo>
                  <a:lnTo>
                    <a:pt x="192" y="745"/>
                  </a:lnTo>
                  <a:lnTo>
                    <a:pt x="200" y="753"/>
                  </a:lnTo>
                  <a:lnTo>
                    <a:pt x="216" y="761"/>
                  </a:lnTo>
                  <a:lnTo>
                    <a:pt x="232" y="769"/>
                  </a:lnTo>
                  <a:lnTo>
                    <a:pt x="240" y="777"/>
                  </a:lnTo>
                  <a:lnTo>
                    <a:pt x="256" y="793"/>
                  </a:lnTo>
                  <a:lnTo>
                    <a:pt x="272" y="801"/>
                  </a:lnTo>
                  <a:lnTo>
                    <a:pt x="288" y="809"/>
                  </a:lnTo>
                  <a:lnTo>
                    <a:pt x="296" y="817"/>
                  </a:lnTo>
                  <a:lnTo>
                    <a:pt x="312" y="824"/>
                  </a:lnTo>
                  <a:lnTo>
                    <a:pt x="328" y="832"/>
                  </a:lnTo>
                  <a:lnTo>
                    <a:pt x="344" y="840"/>
                  </a:lnTo>
                  <a:lnTo>
                    <a:pt x="360" y="840"/>
                  </a:lnTo>
                  <a:lnTo>
                    <a:pt x="376" y="848"/>
                  </a:lnTo>
                  <a:lnTo>
                    <a:pt x="384" y="856"/>
                  </a:lnTo>
                  <a:lnTo>
                    <a:pt x="400" y="864"/>
                  </a:lnTo>
                  <a:lnTo>
                    <a:pt x="416" y="872"/>
                  </a:lnTo>
                  <a:lnTo>
                    <a:pt x="432" y="872"/>
                  </a:lnTo>
                  <a:lnTo>
                    <a:pt x="448" y="880"/>
                  </a:lnTo>
                  <a:lnTo>
                    <a:pt x="464" y="888"/>
                  </a:lnTo>
                  <a:lnTo>
                    <a:pt x="480" y="888"/>
                  </a:lnTo>
                  <a:lnTo>
                    <a:pt x="496" y="896"/>
                  </a:lnTo>
                  <a:lnTo>
                    <a:pt x="512" y="896"/>
                  </a:lnTo>
                  <a:lnTo>
                    <a:pt x="528" y="904"/>
                  </a:lnTo>
                  <a:lnTo>
                    <a:pt x="544" y="904"/>
                  </a:lnTo>
                  <a:lnTo>
                    <a:pt x="560" y="912"/>
                  </a:lnTo>
                  <a:lnTo>
                    <a:pt x="576" y="912"/>
                  </a:lnTo>
                  <a:lnTo>
                    <a:pt x="592" y="920"/>
                  </a:lnTo>
                  <a:lnTo>
                    <a:pt x="608" y="920"/>
                  </a:lnTo>
                  <a:lnTo>
                    <a:pt x="624" y="920"/>
                  </a:lnTo>
                  <a:lnTo>
                    <a:pt x="760" y="0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0080C0"/>
            </a:solidFill>
            <a:ln w="12700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5" name="Freeform 11"/>
            <p:cNvSpPr>
              <a:spLocks/>
            </p:cNvSpPr>
            <p:nvPr/>
          </p:nvSpPr>
          <p:spPr bwMode="auto">
            <a:xfrm>
              <a:off x="2271" y="2446"/>
              <a:ext cx="760" cy="920"/>
            </a:xfrm>
            <a:custGeom>
              <a:avLst/>
              <a:gdLst/>
              <a:ahLst/>
              <a:cxnLst>
                <a:cxn ang="0">
                  <a:pos x="760" y="0"/>
                </a:cxn>
                <a:cxn ang="0">
                  <a:pos x="624" y="920"/>
                </a:cxn>
                <a:cxn ang="0">
                  <a:pos x="608" y="920"/>
                </a:cxn>
                <a:cxn ang="0">
                  <a:pos x="592" y="920"/>
                </a:cxn>
                <a:cxn ang="0">
                  <a:pos x="576" y="912"/>
                </a:cxn>
                <a:cxn ang="0">
                  <a:pos x="560" y="912"/>
                </a:cxn>
                <a:cxn ang="0">
                  <a:pos x="544" y="904"/>
                </a:cxn>
                <a:cxn ang="0">
                  <a:pos x="528" y="904"/>
                </a:cxn>
                <a:cxn ang="0">
                  <a:pos x="512" y="896"/>
                </a:cxn>
                <a:cxn ang="0">
                  <a:pos x="496" y="896"/>
                </a:cxn>
                <a:cxn ang="0">
                  <a:pos x="480" y="888"/>
                </a:cxn>
                <a:cxn ang="0">
                  <a:pos x="464" y="888"/>
                </a:cxn>
                <a:cxn ang="0">
                  <a:pos x="448" y="880"/>
                </a:cxn>
                <a:cxn ang="0">
                  <a:pos x="432" y="872"/>
                </a:cxn>
                <a:cxn ang="0">
                  <a:pos x="416" y="872"/>
                </a:cxn>
                <a:cxn ang="0">
                  <a:pos x="400" y="864"/>
                </a:cxn>
                <a:cxn ang="0">
                  <a:pos x="384" y="856"/>
                </a:cxn>
                <a:cxn ang="0">
                  <a:pos x="376" y="848"/>
                </a:cxn>
                <a:cxn ang="0">
                  <a:pos x="360" y="840"/>
                </a:cxn>
                <a:cxn ang="0">
                  <a:pos x="344" y="840"/>
                </a:cxn>
                <a:cxn ang="0">
                  <a:pos x="328" y="832"/>
                </a:cxn>
                <a:cxn ang="0">
                  <a:pos x="312" y="824"/>
                </a:cxn>
                <a:cxn ang="0">
                  <a:pos x="296" y="817"/>
                </a:cxn>
                <a:cxn ang="0">
                  <a:pos x="288" y="809"/>
                </a:cxn>
                <a:cxn ang="0">
                  <a:pos x="272" y="801"/>
                </a:cxn>
                <a:cxn ang="0">
                  <a:pos x="256" y="793"/>
                </a:cxn>
                <a:cxn ang="0">
                  <a:pos x="240" y="777"/>
                </a:cxn>
                <a:cxn ang="0">
                  <a:pos x="232" y="769"/>
                </a:cxn>
                <a:cxn ang="0">
                  <a:pos x="216" y="761"/>
                </a:cxn>
                <a:cxn ang="0">
                  <a:pos x="200" y="753"/>
                </a:cxn>
                <a:cxn ang="0">
                  <a:pos x="192" y="745"/>
                </a:cxn>
                <a:cxn ang="0">
                  <a:pos x="176" y="729"/>
                </a:cxn>
                <a:cxn ang="0">
                  <a:pos x="160" y="721"/>
                </a:cxn>
                <a:cxn ang="0">
                  <a:pos x="152" y="713"/>
                </a:cxn>
                <a:cxn ang="0">
                  <a:pos x="136" y="706"/>
                </a:cxn>
                <a:cxn ang="0">
                  <a:pos x="128" y="690"/>
                </a:cxn>
                <a:cxn ang="0">
                  <a:pos x="112" y="682"/>
                </a:cxn>
                <a:cxn ang="0">
                  <a:pos x="104" y="666"/>
                </a:cxn>
                <a:cxn ang="0">
                  <a:pos x="88" y="658"/>
                </a:cxn>
                <a:cxn ang="0">
                  <a:pos x="80" y="642"/>
                </a:cxn>
                <a:cxn ang="0">
                  <a:pos x="64" y="634"/>
                </a:cxn>
                <a:cxn ang="0">
                  <a:pos x="56" y="618"/>
                </a:cxn>
                <a:cxn ang="0">
                  <a:pos x="48" y="610"/>
                </a:cxn>
                <a:cxn ang="0">
                  <a:pos x="32" y="595"/>
                </a:cxn>
                <a:cxn ang="0">
                  <a:pos x="24" y="587"/>
                </a:cxn>
                <a:cxn ang="0">
                  <a:pos x="16" y="571"/>
                </a:cxn>
                <a:cxn ang="0">
                  <a:pos x="0" y="563"/>
                </a:cxn>
                <a:cxn ang="0">
                  <a:pos x="760" y="0"/>
                </a:cxn>
              </a:cxnLst>
              <a:rect l="0" t="0" r="r" b="b"/>
              <a:pathLst>
                <a:path w="760" h="920">
                  <a:moveTo>
                    <a:pt x="760" y="0"/>
                  </a:moveTo>
                  <a:lnTo>
                    <a:pt x="624" y="920"/>
                  </a:lnTo>
                  <a:lnTo>
                    <a:pt x="608" y="920"/>
                  </a:lnTo>
                  <a:lnTo>
                    <a:pt x="592" y="920"/>
                  </a:lnTo>
                  <a:lnTo>
                    <a:pt x="576" y="912"/>
                  </a:lnTo>
                  <a:lnTo>
                    <a:pt x="560" y="912"/>
                  </a:lnTo>
                  <a:lnTo>
                    <a:pt x="544" y="904"/>
                  </a:lnTo>
                  <a:lnTo>
                    <a:pt x="528" y="904"/>
                  </a:lnTo>
                  <a:lnTo>
                    <a:pt x="512" y="896"/>
                  </a:lnTo>
                  <a:lnTo>
                    <a:pt x="496" y="896"/>
                  </a:lnTo>
                  <a:lnTo>
                    <a:pt x="480" y="888"/>
                  </a:lnTo>
                  <a:lnTo>
                    <a:pt x="464" y="888"/>
                  </a:lnTo>
                  <a:lnTo>
                    <a:pt x="448" y="880"/>
                  </a:lnTo>
                  <a:lnTo>
                    <a:pt x="432" y="872"/>
                  </a:lnTo>
                  <a:lnTo>
                    <a:pt x="416" y="872"/>
                  </a:lnTo>
                  <a:lnTo>
                    <a:pt x="400" y="864"/>
                  </a:lnTo>
                  <a:lnTo>
                    <a:pt x="384" y="856"/>
                  </a:lnTo>
                  <a:lnTo>
                    <a:pt x="376" y="848"/>
                  </a:lnTo>
                  <a:lnTo>
                    <a:pt x="360" y="840"/>
                  </a:lnTo>
                  <a:lnTo>
                    <a:pt x="344" y="840"/>
                  </a:lnTo>
                  <a:lnTo>
                    <a:pt x="328" y="832"/>
                  </a:lnTo>
                  <a:lnTo>
                    <a:pt x="312" y="824"/>
                  </a:lnTo>
                  <a:lnTo>
                    <a:pt x="296" y="817"/>
                  </a:lnTo>
                  <a:lnTo>
                    <a:pt x="288" y="809"/>
                  </a:lnTo>
                  <a:lnTo>
                    <a:pt x="272" y="801"/>
                  </a:lnTo>
                  <a:lnTo>
                    <a:pt x="256" y="793"/>
                  </a:lnTo>
                  <a:lnTo>
                    <a:pt x="240" y="777"/>
                  </a:lnTo>
                  <a:lnTo>
                    <a:pt x="232" y="769"/>
                  </a:lnTo>
                  <a:lnTo>
                    <a:pt x="216" y="761"/>
                  </a:lnTo>
                  <a:lnTo>
                    <a:pt x="200" y="753"/>
                  </a:lnTo>
                  <a:lnTo>
                    <a:pt x="192" y="745"/>
                  </a:lnTo>
                  <a:lnTo>
                    <a:pt x="176" y="729"/>
                  </a:lnTo>
                  <a:lnTo>
                    <a:pt x="160" y="721"/>
                  </a:lnTo>
                  <a:lnTo>
                    <a:pt x="152" y="713"/>
                  </a:lnTo>
                  <a:lnTo>
                    <a:pt x="136" y="706"/>
                  </a:lnTo>
                  <a:lnTo>
                    <a:pt x="128" y="690"/>
                  </a:lnTo>
                  <a:lnTo>
                    <a:pt x="112" y="682"/>
                  </a:lnTo>
                  <a:lnTo>
                    <a:pt x="104" y="666"/>
                  </a:lnTo>
                  <a:lnTo>
                    <a:pt x="88" y="658"/>
                  </a:lnTo>
                  <a:lnTo>
                    <a:pt x="80" y="642"/>
                  </a:lnTo>
                  <a:lnTo>
                    <a:pt x="64" y="634"/>
                  </a:lnTo>
                  <a:lnTo>
                    <a:pt x="56" y="618"/>
                  </a:lnTo>
                  <a:lnTo>
                    <a:pt x="48" y="610"/>
                  </a:lnTo>
                  <a:lnTo>
                    <a:pt x="32" y="595"/>
                  </a:lnTo>
                  <a:lnTo>
                    <a:pt x="24" y="587"/>
                  </a:lnTo>
                  <a:lnTo>
                    <a:pt x="16" y="571"/>
                  </a:lnTo>
                  <a:lnTo>
                    <a:pt x="0" y="563"/>
                  </a:lnTo>
                  <a:lnTo>
                    <a:pt x="76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6" name="Freeform 12"/>
            <p:cNvSpPr>
              <a:spLocks/>
            </p:cNvSpPr>
            <p:nvPr/>
          </p:nvSpPr>
          <p:spPr bwMode="auto">
            <a:xfrm>
              <a:off x="2895" y="2446"/>
              <a:ext cx="392" cy="927"/>
            </a:xfrm>
            <a:custGeom>
              <a:avLst/>
              <a:gdLst/>
              <a:ahLst/>
              <a:cxnLst>
                <a:cxn ang="0">
                  <a:pos x="0" y="920"/>
                </a:cxn>
                <a:cxn ang="0">
                  <a:pos x="16" y="927"/>
                </a:cxn>
                <a:cxn ang="0">
                  <a:pos x="32" y="927"/>
                </a:cxn>
                <a:cxn ang="0">
                  <a:pos x="48" y="927"/>
                </a:cxn>
                <a:cxn ang="0">
                  <a:pos x="64" y="927"/>
                </a:cxn>
                <a:cxn ang="0">
                  <a:pos x="80" y="927"/>
                </a:cxn>
                <a:cxn ang="0">
                  <a:pos x="96" y="927"/>
                </a:cxn>
                <a:cxn ang="0">
                  <a:pos x="112" y="927"/>
                </a:cxn>
                <a:cxn ang="0">
                  <a:pos x="136" y="927"/>
                </a:cxn>
                <a:cxn ang="0">
                  <a:pos x="152" y="927"/>
                </a:cxn>
                <a:cxn ang="0">
                  <a:pos x="168" y="927"/>
                </a:cxn>
                <a:cxn ang="0">
                  <a:pos x="184" y="927"/>
                </a:cxn>
                <a:cxn ang="0">
                  <a:pos x="200" y="927"/>
                </a:cxn>
                <a:cxn ang="0">
                  <a:pos x="216" y="927"/>
                </a:cxn>
                <a:cxn ang="0">
                  <a:pos x="232" y="927"/>
                </a:cxn>
                <a:cxn ang="0">
                  <a:pos x="248" y="927"/>
                </a:cxn>
                <a:cxn ang="0">
                  <a:pos x="264" y="920"/>
                </a:cxn>
                <a:cxn ang="0">
                  <a:pos x="280" y="920"/>
                </a:cxn>
                <a:cxn ang="0">
                  <a:pos x="296" y="920"/>
                </a:cxn>
                <a:cxn ang="0">
                  <a:pos x="312" y="912"/>
                </a:cxn>
                <a:cxn ang="0">
                  <a:pos x="328" y="912"/>
                </a:cxn>
                <a:cxn ang="0">
                  <a:pos x="344" y="904"/>
                </a:cxn>
                <a:cxn ang="0">
                  <a:pos x="360" y="904"/>
                </a:cxn>
                <a:cxn ang="0">
                  <a:pos x="376" y="896"/>
                </a:cxn>
                <a:cxn ang="0">
                  <a:pos x="392" y="896"/>
                </a:cxn>
                <a:cxn ang="0">
                  <a:pos x="136" y="0"/>
                </a:cxn>
                <a:cxn ang="0">
                  <a:pos x="0" y="920"/>
                </a:cxn>
              </a:cxnLst>
              <a:rect l="0" t="0" r="r" b="b"/>
              <a:pathLst>
                <a:path w="392" h="927">
                  <a:moveTo>
                    <a:pt x="0" y="920"/>
                  </a:moveTo>
                  <a:lnTo>
                    <a:pt x="16" y="927"/>
                  </a:lnTo>
                  <a:lnTo>
                    <a:pt x="32" y="927"/>
                  </a:lnTo>
                  <a:lnTo>
                    <a:pt x="48" y="927"/>
                  </a:lnTo>
                  <a:lnTo>
                    <a:pt x="64" y="927"/>
                  </a:lnTo>
                  <a:lnTo>
                    <a:pt x="80" y="927"/>
                  </a:lnTo>
                  <a:lnTo>
                    <a:pt x="96" y="927"/>
                  </a:lnTo>
                  <a:lnTo>
                    <a:pt x="112" y="927"/>
                  </a:lnTo>
                  <a:lnTo>
                    <a:pt x="136" y="927"/>
                  </a:lnTo>
                  <a:lnTo>
                    <a:pt x="152" y="927"/>
                  </a:lnTo>
                  <a:lnTo>
                    <a:pt x="168" y="927"/>
                  </a:lnTo>
                  <a:lnTo>
                    <a:pt x="184" y="927"/>
                  </a:lnTo>
                  <a:lnTo>
                    <a:pt x="200" y="927"/>
                  </a:lnTo>
                  <a:lnTo>
                    <a:pt x="216" y="927"/>
                  </a:lnTo>
                  <a:lnTo>
                    <a:pt x="232" y="927"/>
                  </a:lnTo>
                  <a:lnTo>
                    <a:pt x="248" y="927"/>
                  </a:lnTo>
                  <a:lnTo>
                    <a:pt x="264" y="920"/>
                  </a:lnTo>
                  <a:lnTo>
                    <a:pt x="280" y="920"/>
                  </a:lnTo>
                  <a:lnTo>
                    <a:pt x="296" y="920"/>
                  </a:lnTo>
                  <a:lnTo>
                    <a:pt x="312" y="912"/>
                  </a:lnTo>
                  <a:lnTo>
                    <a:pt x="328" y="912"/>
                  </a:lnTo>
                  <a:lnTo>
                    <a:pt x="344" y="904"/>
                  </a:lnTo>
                  <a:lnTo>
                    <a:pt x="360" y="904"/>
                  </a:lnTo>
                  <a:lnTo>
                    <a:pt x="376" y="896"/>
                  </a:lnTo>
                  <a:lnTo>
                    <a:pt x="392" y="896"/>
                  </a:lnTo>
                  <a:lnTo>
                    <a:pt x="136" y="0"/>
                  </a:lnTo>
                  <a:lnTo>
                    <a:pt x="0" y="92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7" name="Freeform 13"/>
            <p:cNvSpPr>
              <a:spLocks/>
            </p:cNvSpPr>
            <p:nvPr/>
          </p:nvSpPr>
          <p:spPr bwMode="auto">
            <a:xfrm>
              <a:off x="2895" y="2446"/>
              <a:ext cx="392" cy="927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392" y="896"/>
                </a:cxn>
                <a:cxn ang="0">
                  <a:pos x="376" y="896"/>
                </a:cxn>
                <a:cxn ang="0">
                  <a:pos x="360" y="904"/>
                </a:cxn>
                <a:cxn ang="0">
                  <a:pos x="344" y="904"/>
                </a:cxn>
                <a:cxn ang="0">
                  <a:pos x="328" y="912"/>
                </a:cxn>
                <a:cxn ang="0">
                  <a:pos x="312" y="912"/>
                </a:cxn>
                <a:cxn ang="0">
                  <a:pos x="296" y="920"/>
                </a:cxn>
                <a:cxn ang="0">
                  <a:pos x="280" y="920"/>
                </a:cxn>
                <a:cxn ang="0">
                  <a:pos x="264" y="920"/>
                </a:cxn>
                <a:cxn ang="0">
                  <a:pos x="248" y="927"/>
                </a:cxn>
                <a:cxn ang="0">
                  <a:pos x="232" y="927"/>
                </a:cxn>
                <a:cxn ang="0">
                  <a:pos x="216" y="927"/>
                </a:cxn>
                <a:cxn ang="0">
                  <a:pos x="200" y="927"/>
                </a:cxn>
                <a:cxn ang="0">
                  <a:pos x="184" y="927"/>
                </a:cxn>
                <a:cxn ang="0">
                  <a:pos x="168" y="927"/>
                </a:cxn>
                <a:cxn ang="0">
                  <a:pos x="152" y="927"/>
                </a:cxn>
                <a:cxn ang="0">
                  <a:pos x="136" y="927"/>
                </a:cxn>
                <a:cxn ang="0">
                  <a:pos x="112" y="927"/>
                </a:cxn>
                <a:cxn ang="0">
                  <a:pos x="96" y="927"/>
                </a:cxn>
                <a:cxn ang="0">
                  <a:pos x="80" y="927"/>
                </a:cxn>
                <a:cxn ang="0">
                  <a:pos x="64" y="927"/>
                </a:cxn>
                <a:cxn ang="0">
                  <a:pos x="48" y="927"/>
                </a:cxn>
                <a:cxn ang="0">
                  <a:pos x="32" y="927"/>
                </a:cxn>
                <a:cxn ang="0">
                  <a:pos x="16" y="927"/>
                </a:cxn>
                <a:cxn ang="0">
                  <a:pos x="0" y="920"/>
                </a:cxn>
                <a:cxn ang="0">
                  <a:pos x="136" y="0"/>
                </a:cxn>
              </a:cxnLst>
              <a:rect l="0" t="0" r="r" b="b"/>
              <a:pathLst>
                <a:path w="392" h="927">
                  <a:moveTo>
                    <a:pt x="136" y="0"/>
                  </a:moveTo>
                  <a:lnTo>
                    <a:pt x="392" y="896"/>
                  </a:lnTo>
                  <a:lnTo>
                    <a:pt x="376" y="896"/>
                  </a:lnTo>
                  <a:lnTo>
                    <a:pt x="360" y="904"/>
                  </a:lnTo>
                  <a:lnTo>
                    <a:pt x="344" y="904"/>
                  </a:lnTo>
                  <a:lnTo>
                    <a:pt x="328" y="912"/>
                  </a:lnTo>
                  <a:lnTo>
                    <a:pt x="312" y="912"/>
                  </a:lnTo>
                  <a:lnTo>
                    <a:pt x="296" y="920"/>
                  </a:lnTo>
                  <a:lnTo>
                    <a:pt x="280" y="920"/>
                  </a:lnTo>
                  <a:lnTo>
                    <a:pt x="264" y="920"/>
                  </a:lnTo>
                  <a:lnTo>
                    <a:pt x="248" y="927"/>
                  </a:lnTo>
                  <a:lnTo>
                    <a:pt x="232" y="927"/>
                  </a:lnTo>
                  <a:lnTo>
                    <a:pt x="216" y="927"/>
                  </a:lnTo>
                  <a:lnTo>
                    <a:pt x="200" y="927"/>
                  </a:lnTo>
                  <a:lnTo>
                    <a:pt x="184" y="927"/>
                  </a:lnTo>
                  <a:lnTo>
                    <a:pt x="168" y="927"/>
                  </a:lnTo>
                  <a:lnTo>
                    <a:pt x="152" y="927"/>
                  </a:lnTo>
                  <a:lnTo>
                    <a:pt x="136" y="927"/>
                  </a:lnTo>
                  <a:lnTo>
                    <a:pt x="112" y="927"/>
                  </a:lnTo>
                  <a:lnTo>
                    <a:pt x="96" y="927"/>
                  </a:lnTo>
                  <a:lnTo>
                    <a:pt x="80" y="927"/>
                  </a:lnTo>
                  <a:lnTo>
                    <a:pt x="64" y="927"/>
                  </a:lnTo>
                  <a:lnTo>
                    <a:pt x="48" y="927"/>
                  </a:lnTo>
                  <a:lnTo>
                    <a:pt x="32" y="927"/>
                  </a:lnTo>
                  <a:lnTo>
                    <a:pt x="16" y="927"/>
                  </a:lnTo>
                  <a:lnTo>
                    <a:pt x="0" y="920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8" name="Freeform 14"/>
            <p:cNvSpPr>
              <a:spLocks/>
            </p:cNvSpPr>
            <p:nvPr/>
          </p:nvSpPr>
          <p:spPr bwMode="auto">
            <a:xfrm>
              <a:off x="3031" y="2232"/>
              <a:ext cx="937" cy="1110"/>
            </a:xfrm>
            <a:custGeom>
              <a:avLst/>
              <a:gdLst/>
              <a:ahLst/>
              <a:cxnLst>
                <a:cxn ang="0">
                  <a:pos x="913" y="0"/>
                </a:cxn>
                <a:cxn ang="0">
                  <a:pos x="921" y="32"/>
                </a:cxn>
                <a:cxn ang="0">
                  <a:pos x="929" y="64"/>
                </a:cxn>
                <a:cxn ang="0">
                  <a:pos x="929" y="95"/>
                </a:cxn>
                <a:cxn ang="0">
                  <a:pos x="937" y="127"/>
                </a:cxn>
                <a:cxn ang="0">
                  <a:pos x="937" y="159"/>
                </a:cxn>
                <a:cxn ang="0">
                  <a:pos x="937" y="198"/>
                </a:cxn>
                <a:cxn ang="0">
                  <a:pos x="937" y="230"/>
                </a:cxn>
                <a:cxn ang="0">
                  <a:pos x="937" y="262"/>
                </a:cxn>
                <a:cxn ang="0">
                  <a:pos x="937" y="293"/>
                </a:cxn>
                <a:cxn ang="0">
                  <a:pos x="929" y="325"/>
                </a:cxn>
                <a:cxn ang="0">
                  <a:pos x="929" y="357"/>
                </a:cxn>
                <a:cxn ang="0">
                  <a:pos x="921" y="389"/>
                </a:cxn>
                <a:cxn ang="0">
                  <a:pos x="913" y="420"/>
                </a:cxn>
                <a:cxn ang="0">
                  <a:pos x="905" y="452"/>
                </a:cxn>
                <a:cxn ang="0">
                  <a:pos x="897" y="484"/>
                </a:cxn>
                <a:cxn ang="0">
                  <a:pos x="889" y="515"/>
                </a:cxn>
                <a:cxn ang="0">
                  <a:pos x="873" y="547"/>
                </a:cxn>
                <a:cxn ang="0">
                  <a:pos x="865" y="579"/>
                </a:cxn>
                <a:cxn ang="0">
                  <a:pos x="849" y="603"/>
                </a:cxn>
                <a:cxn ang="0">
                  <a:pos x="833" y="634"/>
                </a:cxn>
                <a:cxn ang="0">
                  <a:pos x="825" y="666"/>
                </a:cxn>
                <a:cxn ang="0">
                  <a:pos x="801" y="690"/>
                </a:cxn>
                <a:cxn ang="0">
                  <a:pos x="785" y="721"/>
                </a:cxn>
                <a:cxn ang="0">
                  <a:pos x="769" y="745"/>
                </a:cxn>
                <a:cxn ang="0">
                  <a:pos x="753" y="777"/>
                </a:cxn>
                <a:cxn ang="0">
                  <a:pos x="729" y="801"/>
                </a:cxn>
                <a:cxn ang="0">
                  <a:pos x="704" y="824"/>
                </a:cxn>
                <a:cxn ang="0">
                  <a:pos x="688" y="848"/>
                </a:cxn>
                <a:cxn ang="0">
                  <a:pos x="664" y="872"/>
                </a:cxn>
                <a:cxn ang="0">
                  <a:pos x="640" y="896"/>
                </a:cxn>
                <a:cxn ang="0">
                  <a:pos x="616" y="920"/>
                </a:cxn>
                <a:cxn ang="0">
                  <a:pos x="592" y="935"/>
                </a:cxn>
                <a:cxn ang="0">
                  <a:pos x="560" y="959"/>
                </a:cxn>
                <a:cxn ang="0">
                  <a:pos x="536" y="975"/>
                </a:cxn>
                <a:cxn ang="0">
                  <a:pos x="512" y="991"/>
                </a:cxn>
                <a:cxn ang="0">
                  <a:pos x="480" y="1015"/>
                </a:cxn>
                <a:cxn ang="0">
                  <a:pos x="456" y="1031"/>
                </a:cxn>
                <a:cxn ang="0">
                  <a:pos x="424" y="1046"/>
                </a:cxn>
                <a:cxn ang="0">
                  <a:pos x="392" y="1054"/>
                </a:cxn>
                <a:cxn ang="0">
                  <a:pos x="368" y="1070"/>
                </a:cxn>
                <a:cxn ang="0">
                  <a:pos x="336" y="1086"/>
                </a:cxn>
                <a:cxn ang="0">
                  <a:pos x="304" y="1094"/>
                </a:cxn>
                <a:cxn ang="0">
                  <a:pos x="272" y="1102"/>
                </a:cxn>
                <a:cxn ang="0">
                  <a:pos x="0" y="214"/>
                </a:cxn>
              </a:cxnLst>
              <a:rect l="0" t="0" r="r" b="b"/>
              <a:pathLst>
                <a:path w="937" h="1110">
                  <a:moveTo>
                    <a:pt x="0" y="214"/>
                  </a:moveTo>
                  <a:lnTo>
                    <a:pt x="913" y="0"/>
                  </a:lnTo>
                  <a:lnTo>
                    <a:pt x="921" y="16"/>
                  </a:lnTo>
                  <a:lnTo>
                    <a:pt x="921" y="32"/>
                  </a:lnTo>
                  <a:lnTo>
                    <a:pt x="929" y="48"/>
                  </a:lnTo>
                  <a:lnTo>
                    <a:pt x="929" y="64"/>
                  </a:lnTo>
                  <a:lnTo>
                    <a:pt x="929" y="79"/>
                  </a:lnTo>
                  <a:lnTo>
                    <a:pt x="929" y="95"/>
                  </a:lnTo>
                  <a:lnTo>
                    <a:pt x="937" y="111"/>
                  </a:lnTo>
                  <a:lnTo>
                    <a:pt x="937" y="127"/>
                  </a:lnTo>
                  <a:lnTo>
                    <a:pt x="937" y="143"/>
                  </a:lnTo>
                  <a:lnTo>
                    <a:pt x="937" y="159"/>
                  </a:lnTo>
                  <a:lnTo>
                    <a:pt x="937" y="175"/>
                  </a:lnTo>
                  <a:lnTo>
                    <a:pt x="937" y="198"/>
                  </a:lnTo>
                  <a:lnTo>
                    <a:pt x="937" y="214"/>
                  </a:lnTo>
                  <a:lnTo>
                    <a:pt x="937" y="230"/>
                  </a:lnTo>
                  <a:lnTo>
                    <a:pt x="937" y="246"/>
                  </a:lnTo>
                  <a:lnTo>
                    <a:pt x="937" y="262"/>
                  </a:lnTo>
                  <a:lnTo>
                    <a:pt x="937" y="278"/>
                  </a:lnTo>
                  <a:lnTo>
                    <a:pt x="937" y="293"/>
                  </a:lnTo>
                  <a:lnTo>
                    <a:pt x="937" y="309"/>
                  </a:lnTo>
                  <a:lnTo>
                    <a:pt x="929" y="325"/>
                  </a:lnTo>
                  <a:lnTo>
                    <a:pt x="929" y="341"/>
                  </a:lnTo>
                  <a:lnTo>
                    <a:pt x="929" y="357"/>
                  </a:lnTo>
                  <a:lnTo>
                    <a:pt x="929" y="373"/>
                  </a:lnTo>
                  <a:lnTo>
                    <a:pt x="921" y="389"/>
                  </a:lnTo>
                  <a:lnTo>
                    <a:pt x="921" y="404"/>
                  </a:lnTo>
                  <a:lnTo>
                    <a:pt x="913" y="420"/>
                  </a:lnTo>
                  <a:lnTo>
                    <a:pt x="913" y="436"/>
                  </a:lnTo>
                  <a:lnTo>
                    <a:pt x="905" y="452"/>
                  </a:lnTo>
                  <a:lnTo>
                    <a:pt x="905" y="468"/>
                  </a:lnTo>
                  <a:lnTo>
                    <a:pt x="897" y="484"/>
                  </a:lnTo>
                  <a:lnTo>
                    <a:pt x="897" y="500"/>
                  </a:lnTo>
                  <a:lnTo>
                    <a:pt x="889" y="515"/>
                  </a:lnTo>
                  <a:lnTo>
                    <a:pt x="881" y="531"/>
                  </a:lnTo>
                  <a:lnTo>
                    <a:pt x="873" y="547"/>
                  </a:lnTo>
                  <a:lnTo>
                    <a:pt x="873" y="563"/>
                  </a:lnTo>
                  <a:lnTo>
                    <a:pt x="865" y="579"/>
                  </a:lnTo>
                  <a:lnTo>
                    <a:pt x="857" y="595"/>
                  </a:lnTo>
                  <a:lnTo>
                    <a:pt x="849" y="603"/>
                  </a:lnTo>
                  <a:lnTo>
                    <a:pt x="841" y="618"/>
                  </a:lnTo>
                  <a:lnTo>
                    <a:pt x="833" y="634"/>
                  </a:lnTo>
                  <a:lnTo>
                    <a:pt x="833" y="650"/>
                  </a:lnTo>
                  <a:lnTo>
                    <a:pt x="825" y="666"/>
                  </a:lnTo>
                  <a:lnTo>
                    <a:pt x="817" y="682"/>
                  </a:lnTo>
                  <a:lnTo>
                    <a:pt x="801" y="690"/>
                  </a:lnTo>
                  <a:lnTo>
                    <a:pt x="793" y="706"/>
                  </a:lnTo>
                  <a:lnTo>
                    <a:pt x="785" y="721"/>
                  </a:lnTo>
                  <a:lnTo>
                    <a:pt x="777" y="729"/>
                  </a:lnTo>
                  <a:lnTo>
                    <a:pt x="769" y="745"/>
                  </a:lnTo>
                  <a:lnTo>
                    <a:pt x="761" y="761"/>
                  </a:lnTo>
                  <a:lnTo>
                    <a:pt x="753" y="777"/>
                  </a:lnTo>
                  <a:lnTo>
                    <a:pt x="737" y="785"/>
                  </a:lnTo>
                  <a:lnTo>
                    <a:pt x="729" y="801"/>
                  </a:lnTo>
                  <a:lnTo>
                    <a:pt x="720" y="809"/>
                  </a:lnTo>
                  <a:lnTo>
                    <a:pt x="704" y="824"/>
                  </a:lnTo>
                  <a:lnTo>
                    <a:pt x="696" y="832"/>
                  </a:lnTo>
                  <a:lnTo>
                    <a:pt x="688" y="848"/>
                  </a:lnTo>
                  <a:lnTo>
                    <a:pt x="672" y="856"/>
                  </a:lnTo>
                  <a:lnTo>
                    <a:pt x="664" y="872"/>
                  </a:lnTo>
                  <a:lnTo>
                    <a:pt x="648" y="880"/>
                  </a:lnTo>
                  <a:lnTo>
                    <a:pt x="640" y="896"/>
                  </a:lnTo>
                  <a:lnTo>
                    <a:pt x="624" y="904"/>
                  </a:lnTo>
                  <a:lnTo>
                    <a:pt x="616" y="920"/>
                  </a:lnTo>
                  <a:lnTo>
                    <a:pt x="600" y="927"/>
                  </a:lnTo>
                  <a:lnTo>
                    <a:pt x="592" y="935"/>
                  </a:lnTo>
                  <a:lnTo>
                    <a:pt x="576" y="943"/>
                  </a:lnTo>
                  <a:lnTo>
                    <a:pt x="560" y="959"/>
                  </a:lnTo>
                  <a:lnTo>
                    <a:pt x="552" y="967"/>
                  </a:lnTo>
                  <a:lnTo>
                    <a:pt x="536" y="975"/>
                  </a:lnTo>
                  <a:lnTo>
                    <a:pt x="520" y="983"/>
                  </a:lnTo>
                  <a:lnTo>
                    <a:pt x="512" y="991"/>
                  </a:lnTo>
                  <a:lnTo>
                    <a:pt x="496" y="1007"/>
                  </a:lnTo>
                  <a:lnTo>
                    <a:pt x="480" y="1015"/>
                  </a:lnTo>
                  <a:lnTo>
                    <a:pt x="464" y="1023"/>
                  </a:lnTo>
                  <a:lnTo>
                    <a:pt x="456" y="1031"/>
                  </a:lnTo>
                  <a:lnTo>
                    <a:pt x="440" y="1038"/>
                  </a:lnTo>
                  <a:lnTo>
                    <a:pt x="424" y="1046"/>
                  </a:lnTo>
                  <a:lnTo>
                    <a:pt x="408" y="1054"/>
                  </a:lnTo>
                  <a:lnTo>
                    <a:pt x="392" y="1054"/>
                  </a:lnTo>
                  <a:lnTo>
                    <a:pt x="376" y="1062"/>
                  </a:lnTo>
                  <a:lnTo>
                    <a:pt x="368" y="1070"/>
                  </a:lnTo>
                  <a:lnTo>
                    <a:pt x="352" y="1078"/>
                  </a:lnTo>
                  <a:lnTo>
                    <a:pt x="336" y="1086"/>
                  </a:lnTo>
                  <a:lnTo>
                    <a:pt x="320" y="1086"/>
                  </a:lnTo>
                  <a:lnTo>
                    <a:pt x="304" y="1094"/>
                  </a:lnTo>
                  <a:lnTo>
                    <a:pt x="288" y="1102"/>
                  </a:lnTo>
                  <a:lnTo>
                    <a:pt x="272" y="1102"/>
                  </a:lnTo>
                  <a:lnTo>
                    <a:pt x="256" y="1110"/>
                  </a:lnTo>
                  <a:lnTo>
                    <a:pt x="0" y="214"/>
                  </a:lnTo>
                  <a:close/>
                </a:path>
              </a:pathLst>
            </a:custGeom>
            <a:gradFill rotWithShape="1">
              <a:gsLst>
                <a:gs pos="0">
                  <a:srgbClr val="003399">
                    <a:gamma/>
                    <a:shade val="46275"/>
                    <a:invGamma/>
                  </a:srgbClr>
                </a:gs>
                <a:gs pos="100000">
                  <a:srgbClr val="003399"/>
                </a:gs>
              </a:gsLst>
              <a:lin ang="5400000" scaled="1"/>
            </a:gradFill>
            <a:ln w="127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79" name="Freeform 15"/>
            <p:cNvSpPr>
              <a:spLocks/>
            </p:cNvSpPr>
            <p:nvPr/>
          </p:nvSpPr>
          <p:spPr bwMode="auto">
            <a:xfrm>
              <a:off x="3031" y="2232"/>
              <a:ext cx="937" cy="1110"/>
            </a:xfrm>
            <a:custGeom>
              <a:avLst/>
              <a:gdLst/>
              <a:ahLst/>
              <a:cxnLst>
                <a:cxn ang="0">
                  <a:pos x="913" y="0"/>
                </a:cxn>
                <a:cxn ang="0">
                  <a:pos x="921" y="32"/>
                </a:cxn>
                <a:cxn ang="0">
                  <a:pos x="929" y="64"/>
                </a:cxn>
                <a:cxn ang="0">
                  <a:pos x="929" y="95"/>
                </a:cxn>
                <a:cxn ang="0">
                  <a:pos x="937" y="127"/>
                </a:cxn>
                <a:cxn ang="0">
                  <a:pos x="937" y="159"/>
                </a:cxn>
                <a:cxn ang="0">
                  <a:pos x="937" y="198"/>
                </a:cxn>
                <a:cxn ang="0">
                  <a:pos x="937" y="230"/>
                </a:cxn>
                <a:cxn ang="0">
                  <a:pos x="937" y="262"/>
                </a:cxn>
                <a:cxn ang="0">
                  <a:pos x="937" y="293"/>
                </a:cxn>
                <a:cxn ang="0">
                  <a:pos x="929" y="325"/>
                </a:cxn>
                <a:cxn ang="0">
                  <a:pos x="929" y="357"/>
                </a:cxn>
                <a:cxn ang="0">
                  <a:pos x="921" y="389"/>
                </a:cxn>
                <a:cxn ang="0">
                  <a:pos x="913" y="420"/>
                </a:cxn>
                <a:cxn ang="0">
                  <a:pos x="905" y="452"/>
                </a:cxn>
                <a:cxn ang="0">
                  <a:pos x="897" y="484"/>
                </a:cxn>
                <a:cxn ang="0">
                  <a:pos x="889" y="515"/>
                </a:cxn>
                <a:cxn ang="0">
                  <a:pos x="873" y="547"/>
                </a:cxn>
                <a:cxn ang="0">
                  <a:pos x="865" y="579"/>
                </a:cxn>
                <a:cxn ang="0">
                  <a:pos x="849" y="603"/>
                </a:cxn>
                <a:cxn ang="0">
                  <a:pos x="833" y="634"/>
                </a:cxn>
                <a:cxn ang="0">
                  <a:pos x="825" y="666"/>
                </a:cxn>
                <a:cxn ang="0">
                  <a:pos x="801" y="690"/>
                </a:cxn>
                <a:cxn ang="0">
                  <a:pos x="785" y="721"/>
                </a:cxn>
                <a:cxn ang="0">
                  <a:pos x="769" y="745"/>
                </a:cxn>
                <a:cxn ang="0">
                  <a:pos x="753" y="777"/>
                </a:cxn>
                <a:cxn ang="0">
                  <a:pos x="729" y="801"/>
                </a:cxn>
                <a:cxn ang="0">
                  <a:pos x="704" y="824"/>
                </a:cxn>
                <a:cxn ang="0">
                  <a:pos x="688" y="848"/>
                </a:cxn>
                <a:cxn ang="0">
                  <a:pos x="664" y="872"/>
                </a:cxn>
                <a:cxn ang="0">
                  <a:pos x="640" y="896"/>
                </a:cxn>
                <a:cxn ang="0">
                  <a:pos x="616" y="920"/>
                </a:cxn>
                <a:cxn ang="0">
                  <a:pos x="592" y="935"/>
                </a:cxn>
                <a:cxn ang="0">
                  <a:pos x="560" y="959"/>
                </a:cxn>
                <a:cxn ang="0">
                  <a:pos x="536" y="975"/>
                </a:cxn>
                <a:cxn ang="0">
                  <a:pos x="512" y="991"/>
                </a:cxn>
                <a:cxn ang="0">
                  <a:pos x="480" y="1015"/>
                </a:cxn>
                <a:cxn ang="0">
                  <a:pos x="456" y="1031"/>
                </a:cxn>
                <a:cxn ang="0">
                  <a:pos x="424" y="1046"/>
                </a:cxn>
                <a:cxn ang="0">
                  <a:pos x="392" y="1054"/>
                </a:cxn>
                <a:cxn ang="0">
                  <a:pos x="368" y="1070"/>
                </a:cxn>
                <a:cxn ang="0">
                  <a:pos x="336" y="1086"/>
                </a:cxn>
                <a:cxn ang="0">
                  <a:pos x="304" y="1094"/>
                </a:cxn>
                <a:cxn ang="0">
                  <a:pos x="272" y="1102"/>
                </a:cxn>
                <a:cxn ang="0">
                  <a:pos x="0" y="214"/>
                </a:cxn>
              </a:cxnLst>
              <a:rect l="0" t="0" r="r" b="b"/>
              <a:pathLst>
                <a:path w="937" h="1110">
                  <a:moveTo>
                    <a:pt x="0" y="214"/>
                  </a:moveTo>
                  <a:lnTo>
                    <a:pt x="913" y="0"/>
                  </a:lnTo>
                  <a:lnTo>
                    <a:pt x="921" y="16"/>
                  </a:lnTo>
                  <a:lnTo>
                    <a:pt x="921" y="32"/>
                  </a:lnTo>
                  <a:lnTo>
                    <a:pt x="929" y="48"/>
                  </a:lnTo>
                  <a:lnTo>
                    <a:pt x="929" y="64"/>
                  </a:lnTo>
                  <a:lnTo>
                    <a:pt x="929" y="79"/>
                  </a:lnTo>
                  <a:lnTo>
                    <a:pt x="929" y="95"/>
                  </a:lnTo>
                  <a:lnTo>
                    <a:pt x="937" y="111"/>
                  </a:lnTo>
                  <a:lnTo>
                    <a:pt x="937" y="127"/>
                  </a:lnTo>
                  <a:lnTo>
                    <a:pt x="937" y="143"/>
                  </a:lnTo>
                  <a:lnTo>
                    <a:pt x="937" y="159"/>
                  </a:lnTo>
                  <a:lnTo>
                    <a:pt x="937" y="175"/>
                  </a:lnTo>
                  <a:lnTo>
                    <a:pt x="937" y="198"/>
                  </a:lnTo>
                  <a:lnTo>
                    <a:pt x="937" y="214"/>
                  </a:lnTo>
                  <a:lnTo>
                    <a:pt x="937" y="230"/>
                  </a:lnTo>
                  <a:lnTo>
                    <a:pt x="937" y="246"/>
                  </a:lnTo>
                  <a:lnTo>
                    <a:pt x="937" y="262"/>
                  </a:lnTo>
                  <a:lnTo>
                    <a:pt x="937" y="278"/>
                  </a:lnTo>
                  <a:lnTo>
                    <a:pt x="937" y="293"/>
                  </a:lnTo>
                  <a:lnTo>
                    <a:pt x="937" y="309"/>
                  </a:lnTo>
                  <a:lnTo>
                    <a:pt x="929" y="325"/>
                  </a:lnTo>
                  <a:lnTo>
                    <a:pt x="929" y="341"/>
                  </a:lnTo>
                  <a:lnTo>
                    <a:pt x="929" y="357"/>
                  </a:lnTo>
                  <a:lnTo>
                    <a:pt x="929" y="373"/>
                  </a:lnTo>
                  <a:lnTo>
                    <a:pt x="921" y="389"/>
                  </a:lnTo>
                  <a:lnTo>
                    <a:pt x="921" y="404"/>
                  </a:lnTo>
                  <a:lnTo>
                    <a:pt x="913" y="420"/>
                  </a:lnTo>
                  <a:lnTo>
                    <a:pt x="913" y="436"/>
                  </a:lnTo>
                  <a:lnTo>
                    <a:pt x="905" y="452"/>
                  </a:lnTo>
                  <a:lnTo>
                    <a:pt x="905" y="468"/>
                  </a:lnTo>
                  <a:lnTo>
                    <a:pt x="897" y="484"/>
                  </a:lnTo>
                  <a:lnTo>
                    <a:pt x="897" y="500"/>
                  </a:lnTo>
                  <a:lnTo>
                    <a:pt x="889" y="515"/>
                  </a:lnTo>
                  <a:lnTo>
                    <a:pt x="881" y="531"/>
                  </a:lnTo>
                  <a:lnTo>
                    <a:pt x="873" y="547"/>
                  </a:lnTo>
                  <a:lnTo>
                    <a:pt x="873" y="563"/>
                  </a:lnTo>
                  <a:lnTo>
                    <a:pt x="865" y="579"/>
                  </a:lnTo>
                  <a:lnTo>
                    <a:pt x="857" y="595"/>
                  </a:lnTo>
                  <a:lnTo>
                    <a:pt x="849" y="603"/>
                  </a:lnTo>
                  <a:lnTo>
                    <a:pt x="841" y="618"/>
                  </a:lnTo>
                  <a:lnTo>
                    <a:pt x="833" y="634"/>
                  </a:lnTo>
                  <a:lnTo>
                    <a:pt x="833" y="650"/>
                  </a:lnTo>
                  <a:lnTo>
                    <a:pt x="825" y="666"/>
                  </a:lnTo>
                  <a:lnTo>
                    <a:pt x="817" y="682"/>
                  </a:lnTo>
                  <a:lnTo>
                    <a:pt x="801" y="690"/>
                  </a:lnTo>
                  <a:lnTo>
                    <a:pt x="793" y="706"/>
                  </a:lnTo>
                  <a:lnTo>
                    <a:pt x="785" y="721"/>
                  </a:lnTo>
                  <a:lnTo>
                    <a:pt x="777" y="729"/>
                  </a:lnTo>
                  <a:lnTo>
                    <a:pt x="769" y="745"/>
                  </a:lnTo>
                  <a:lnTo>
                    <a:pt x="761" y="761"/>
                  </a:lnTo>
                  <a:lnTo>
                    <a:pt x="753" y="777"/>
                  </a:lnTo>
                  <a:lnTo>
                    <a:pt x="737" y="785"/>
                  </a:lnTo>
                  <a:lnTo>
                    <a:pt x="729" y="801"/>
                  </a:lnTo>
                  <a:lnTo>
                    <a:pt x="720" y="809"/>
                  </a:lnTo>
                  <a:lnTo>
                    <a:pt x="704" y="824"/>
                  </a:lnTo>
                  <a:lnTo>
                    <a:pt x="696" y="832"/>
                  </a:lnTo>
                  <a:lnTo>
                    <a:pt x="688" y="848"/>
                  </a:lnTo>
                  <a:lnTo>
                    <a:pt x="672" y="856"/>
                  </a:lnTo>
                  <a:lnTo>
                    <a:pt x="664" y="872"/>
                  </a:lnTo>
                  <a:lnTo>
                    <a:pt x="648" y="880"/>
                  </a:lnTo>
                  <a:lnTo>
                    <a:pt x="640" y="896"/>
                  </a:lnTo>
                  <a:lnTo>
                    <a:pt x="624" y="904"/>
                  </a:lnTo>
                  <a:lnTo>
                    <a:pt x="616" y="920"/>
                  </a:lnTo>
                  <a:lnTo>
                    <a:pt x="600" y="927"/>
                  </a:lnTo>
                  <a:lnTo>
                    <a:pt x="592" y="935"/>
                  </a:lnTo>
                  <a:lnTo>
                    <a:pt x="576" y="943"/>
                  </a:lnTo>
                  <a:lnTo>
                    <a:pt x="560" y="959"/>
                  </a:lnTo>
                  <a:lnTo>
                    <a:pt x="552" y="967"/>
                  </a:lnTo>
                  <a:lnTo>
                    <a:pt x="536" y="975"/>
                  </a:lnTo>
                  <a:lnTo>
                    <a:pt x="520" y="983"/>
                  </a:lnTo>
                  <a:lnTo>
                    <a:pt x="512" y="991"/>
                  </a:lnTo>
                  <a:lnTo>
                    <a:pt x="496" y="1007"/>
                  </a:lnTo>
                  <a:lnTo>
                    <a:pt x="480" y="1015"/>
                  </a:lnTo>
                  <a:lnTo>
                    <a:pt x="464" y="1023"/>
                  </a:lnTo>
                  <a:lnTo>
                    <a:pt x="456" y="1031"/>
                  </a:lnTo>
                  <a:lnTo>
                    <a:pt x="440" y="1038"/>
                  </a:lnTo>
                  <a:lnTo>
                    <a:pt x="424" y="1046"/>
                  </a:lnTo>
                  <a:lnTo>
                    <a:pt x="408" y="1054"/>
                  </a:lnTo>
                  <a:lnTo>
                    <a:pt x="392" y="1054"/>
                  </a:lnTo>
                  <a:lnTo>
                    <a:pt x="376" y="1062"/>
                  </a:lnTo>
                  <a:lnTo>
                    <a:pt x="368" y="1070"/>
                  </a:lnTo>
                  <a:lnTo>
                    <a:pt x="352" y="1078"/>
                  </a:lnTo>
                  <a:lnTo>
                    <a:pt x="336" y="1086"/>
                  </a:lnTo>
                  <a:lnTo>
                    <a:pt x="320" y="1086"/>
                  </a:lnTo>
                  <a:lnTo>
                    <a:pt x="304" y="1094"/>
                  </a:lnTo>
                  <a:lnTo>
                    <a:pt x="288" y="1102"/>
                  </a:lnTo>
                  <a:lnTo>
                    <a:pt x="272" y="1102"/>
                  </a:lnTo>
                  <a:lnTo>
                    <a:pt x="256" y="1110"/>
                  </a:lnTo>
                  <a:lnTo>
                    <a:pt x="0" y="2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80" name="Freeform 16"/>
            <p:cNvSpPr>
              <a:spLocks/>
            </p:cNvSpPr>
            <p:nvPr/>
          </p:nvSpPr>
          <p:spPr bwMode="auto">
            <a:xfrm>
              <a:off x="3031" y="1511"/>
              <a:ext cx="913" cy="935"/>
            </a:xfrm>
            <a:custGeom>
              <a:avLst/>
              <a:gdLst/>
              <a:ahLst/>
              <a:cxnLst>
                <a:cxn ang="0">
                  <a:pos x="913" y="705"/>
                </a:cxn>
                <a:cxn ang="0">
                  <a:pos x="905" y="674"/>
                </a:cxn>
                <a:cxn ang="0">
                  <a:pos x="897" y="642"/>
                </a:cxn>
                <a:cxn ang="0">
                  <a:pos x="881" y="610"/>
                </a:cxn>
                <a:cxn ang="0">
                  <a:pos x="873" y="579"/>
                </a:cxn>
                <a:cxn ang="0">
                  <a:pos x="857" y="555"/>
                </a:cxn>
                <a:cxn ang="0">
                  <a:pos x="841" y="523"/>
                </a:cxn>
                <a:cxn ang="0">
                  <a:pos x="833" y="491"/>
                </a:cxn>
                <a:cxn ang="0">
                  <a:pos x="817" y="468"/>
                </a:cxn>
                <a:cxn ang="0">
                  <a:pos x="793" y="436"/>
                </a:cxn>
                <a:cxn ang="0">
                  <a:pos x="777" y="412"/>
                </a:cxn>
                <a:cxn ang="0">
                  <a:pos x="761" y="380"/>
                </a:cxn>
                <a:cxn ang="0">
                  <a:pos x="737" y="357"/>
                </a:cxn>
                <a:cxn ang="0">
                  <a:pos x="720" y="333"/>
                </a:cxn>
                <a:cxn ang="0">
                  <a:pos x="696" y="309"/>
                </a:cxn>
                <a:cxn ang="0">
                  <a:pos x="672" y="285"/>
                </a:cxn>
                <a:cxn ang="0">
                  <a:pos x="648" y="262"/>
                </a:cxn>
                <a:cxn ang="0">
                  <a:pos x="624" y="238"/>
                </a:cxn>
                <a:cxn ang="0">
                  <a:pos x="600" y="214"/>
                </a:cxn>
                <a:cxn ang="0">
                  <a:pos x="576" y="198"/>
                </a:cxn>
                <a:cxn ang="0">
                  <a:pos x="552" y="174"/>
                </a:cxn>
                <a:cxn ang="0">
                  <a:pos x="520" y="159"/>
                </a:cxn>
                <a:cxn ang="0">
                  <a:pos x="496" y="143"/>
                </a:cxn>
                <a:cxn ang="0">
                  <a:pos x="464" y="119"/>
                </a:cxn>
                <a:cxn ang="0">
                  <a:pos x="440" y="103"/>
                </a:cxn>
                <a:cxn ang="0">
                  <a:pos x="408" y="95"/>
                </a:cxn>
                <a:cxn ang="0">
                  <a:pos x="376" y="79"/>
                </a:cxn>
                <a:cxn ang="0">
                  <a:pos x="352" y="63"/>
                </a:cxn>
                <a:cxn ang="0">
                  <a:pos x="320" y="55"/>
                </a:cxn>
                <a:cxn ang="0">
                  <a:pos x="288" y="40"/>
                </a:cxn>
                <a:cxn ang="0">
                  <a:pos x="256" y="32"/>
                </a:cxn>
                <a:cxn ang="0">
                  <a:pos x="224" y="24"/>
                </a:cxn>
                <a:cxn ang="0">
                  <a:pos x="192" y="16"/>
                </a:cxn>
                <a:cxn ang="0">
                  <a:pos x="160" y="8"/>
                </a:cxn>
                <a:cxn ang="0">
                  <a:pos x="128" y="8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913" y="721"/>
                </a:cxn>
              </a:cxnLst>
              <a:rect l="0" t="0" r="r" b="b"/>
              <a:pathLst>
                <a:path w="913" h="935">
                  <a:moveTo>
                    <a:pt x="913" y="721"/>
                  </a:moveTo>
                  <a:lnTo>
                    <a:pt x="913" y="705"/>
                  </a:lnTo>
                  <a:lnTo>
                    <a:pt x="905" y="690"/>
                  </a:lnTo>
                  <a:lnTo>
                    <a:pt x="905" y="674"/>
                  </a:lnTo>
                  <a:lnTo>
                    <a:pt x="897" y="658"/>
                  </a:lnTo>
                  <a:lnTo>
                    <a:pt x="897" y="642"/>
                  </a:lnTo>
                  <a:lnTo>
                    <a:pt x="889" y="626"/>
                  </a:lnTo>
                  <a:lnTo>
                    <a:pt x="881" y="610"/>
                  </a:lnTo>
                  <a:lnTo>
                    <a:pt x="873" y="594"/>
                  </a:lnTo>
                  <a:lnTo>
                    <a:pt x="873" y="579"/>
                  </a:lnTo>
                  <a:lnTo>
                    <a:pt x="865" y="563"/>
                  </a:lnTo>
                  <a:lnTo>
                    <a:pt x="857" y="555"/>
                  </a:lnTo>
                  <a:lnTo>
                    <a:pt x="849" y="539"/>
                  </a:lnTo>
                  <a:lnTo>
                    <a:pt x="841" y="523"/>
                  </a:lnTo>
                  <a:lnTo>
                    <a:pt x="833" y="507"/>
                  </a:lnTo>
                  <a:lnTo>
                    <a:pt x="833" y="491"/>
                  </a:lnTo>
                  <a:lnTo>
                    <a:pt x="825" y="476"/>
                  </a:lnTo>
                  <a:lnTo>
                    <a:pt x="817" y="468"/>
                  </a:lnTo>
                  <a:lnTo>
                    <a:pt x="801" y="452"/>
                  </a:lnTo>
                  <a:lnTo>
                    <a:pt x="793" y="436"/>
                  </a:lnTo>
                  <a:lnTo>
                    <a:pt x="785" y="420"/>
                  </a:lnTo>
                  <a:lnTo>
                    <a:pt x="777" y="412"/>
                  </a:lnTo>
                  <a:lnTo>
                    <a:pt x="769" y="396"/>
                  </a:lnTo>
                  <a:lnTo>
                    <a:pt x="761" y="380"/>
                  </a:lnTo>
                  <a:lnTo>
                    <a:pt x="753" y="373"/>
                  </a:lnTo>
                  <a:lnTo>
                    <a:pt x="737" y="357"/>
                  </a:lnTo>
                  <a:lnTo>
                    <a:pt x="729" y="341"/>
                  </a:lnTo>
                  <a:lnTo>
                    <a:pt x="720" y="333"/>
                  </a:lnTo>
                  <a:lnTo>
                    <a:pt x="704" y="317"/>
                  </a:lnTo>
                  <a:lnTo>
                    <a:pt x="696" y="309"/>
                  </a:lnTo>
                  <a:lnTo>
                    <a:pt x="688" y="293"/>
                  </a:lnTo>
                  <a:lnTo>
                    <a:pt x="672" y="285"/>
                  </a:lnTo>
                  <a:lnTo>
                    <a:pt x="664" y="269"/>
                  </a:lnTo>
                  <a:lnTo>
                    <a:pt x="648" y="262"/>
                  </a:lnTo>
                  <a:lnTo>
                    <a:pt x="640" y="246"/>
                  </a:lnTo>
                  <a:lnTo>
                    <a:pt x="624" y="238"/>
                  </a:lnTo>
                  <a:lnTo>
                    <a:pt x="616" y="230"/>
                  </a:lnTo>
                  <a:lnTo>
                    <a:pt x="600" y="214"/>
                  </a:lnTo>
                  <a:lnTo>
                    <a:pt x="592" y="206"/>
                  </a:lnTo>
                  <a:lnTo>
                    <a:pt x="576" y="198"/>
                  </a:lnTo>
                  <a:lnTo>
                    <a:pt x="560" y="182"/>
                  </a:lnTo>
                  <a:lnTo>
                    <a:pt x="552" y="174"/>
                  </a:lnTo>
                  <a:lnTo>
                    <a:pt x="536" y="166"/>
                  </a:lnTo>
                  <a:lnTo>
                    <a:pt x="520" y="159"/>
                  </a:lnTo>
                  <a:lnTo>
                    <a:pt x="512" y="151"/>
                  </a:lnTo>
                  <a:lnTo>
                    <a:pt x="496" y="143"/>
                  </a:lnTo>
                  <a:lnTo>
                    <a:pt x="480" y="127"/>
                  </a:lnTo>
                  <a:lnTo>
                    <a:pt x="464" y="119"/>
                  </a:lnTo>
                  <a:lnTo>
                    <a:pt x="456" y="111"/>
                  </a:lnTo>
                  <a:lnTo>
                    <a:pt x="440" y="103"/>
                  </a:lnTo>
                  <a:lnTo>
                    <a:pt x="424" y="103"/>
                  </a:lnTo>
                  <a:lnTo>
                    <a:pt x="408" y="95"/>
                  </a:lnTo>
                  <a:lnTo>
                    <a:pt x="392" y="87"/>
                  </a:lnTo>
                  <a:lnTo>
                    <a:pt x="376" y="79"/>
                  </a:lnTo>
                  <a:lnTo>
                    <a:pt x="368" y="71"/>
                  </a:lnTo>
                  <a:lnTo>
                    <a:pt x="352" y="63"/>
                  </a:lnTo>
                  <a:lnTo>
                    <a:pt x="336" y="55"/>
                  </a:lnTo>
                  <a:lnTo>
                    <a:pt x="320" y="55"/>
                  </a:lnTo>
                  <a:lnTo>
                    <a:pt x="304" y="48"/>
                  </a:lnTo>
                  <a:lnTo>
                    <a:pt x="288" y="40"/>
                  </a:lnTo>
                  <a:lnTo>
                    <a:pt x="272" y="40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24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28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935"/>
                  </a:lnTo>
                  <a:lnTo>
                    <a:pt x="913" y="721"/>
                  </a:lnTo>
                  <a:close/>
                </a:path>
              </a:pathLst>
            </a:custGeom>
            <a:gradFill rotWithShape="1">
              <a:gsLst>
                <a:gs pos="0">
                  <a:srgbClr val="333333"/>
                </a:gs>
                <a:gs pos="100000">
                  <a:srgbClr val="333333">
                    <a:gamma/>
                    <a:tint val="60392"/>
                    <a:invGamma/>
                  </a:srgbClr>
                </a:gs>
              </a:gsLst>
              <a:lin ang="18900000" scaled="1"/>
            </a:gradFill>
            <a:ln w="1270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81" name="Freeform 17"/>
            <p:cNvSpPr>
              <a:spLocks/>
            </p:cNvSpPr>
            <p:nvPr/>
          </p:nvSpPr>
          <p:spPr bwMode="auto">
            <a:xfrm>
              <a:off x="3031" y="1511"/>
              <a:ext cx="913" cy="9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96" y="0"/>
                </a:cxn>
                <a:cxn ang="0">
                  <a:pos x="128" y="8"/>
                </a:cxn>
                <a:cxn ang="0">
                  <a:pos x="160" y="8"/>
                </a:cxn>
                <a:cxn ang="0">
                  <a:pos x="192" y="16"/>
                </a:cxn>
                <a:cxn ang="0">
                  <a:pos x="224" y="24"/>
                </a:cxn>
                <a:cxn ang="0">
                  <a:pos x="256" y="32"/>
                </a:cxn>
                <a:cxn ang="0">
                  <a:pos x="288" y="40"/>
                </a:cxn>
                <a:cxn ang="0">
                  <a:pos x="320" y="55"/>
                </a:cxn>
                <a:cxn ang="0">
                  <a:pos x="352" y="63"/>
                </a:cxn>
                <a:cxn ang="0">
                  <a:pos x="376" y="79"/>
                </a:cxn>
                <a:cxn ang="0">
                  <a:pos x="408" y="95"/>
                </a:cxn>
                <a:cxn ang="0">
                  <a:pos x="440" y="103"/>
                </a:cxn>
                <a:cxn ang="0">
                  <a:pos x="464" y="119"/>
                </a:cxn>
                <a:cxn ang="0">
                  <a:pos x="496" y="143"/>
                </a:cxn>
                <a:cxn ang="0">
                  <a:pos x="520" y="159"/>
                </a:cxn>
                <a:cxn ang="0">
                  <a:pos x="552" y="174"/>
                </a:cxn>
                <a:cxn ang="0">
                  <a:pos x="576" y="198"/>
                </a:cxn>
                <a:cxn ang="0">
                  <a:pos x="600" y="214"/>
                </a:cxn>
                <a:cxn ang="0">
                  <a:pos x="624" y="238"/>
                </a:cxn>
                <a:cxn ang="0">
                  <a:pos x="648" y="262"/>
                </a:cxn>
                <a:cxn ang="0">
                  <a:pos x="672" y="285"/>
                </a:cxn>
                <a:cxn ang="0">
                  <a:pos x="696" y="309"/>
                </a:cxn>
                <a:cxn ang="0">
                  <a:pos x="720" y="333"/>
                </a:cxn>
                <a:cxn ang="0">
                  <a:pos x="737" y="357"/>
                </a:cxn>
                <a:cxn ang="0">
                  <a:pos x="761" y="380"/>
                </a:cxn>
                <a:cxn ang="0">
                  <a:pos x="777" y="412"/>
                </a:cxn>
                <a:cxn ang="0">
                  <a:pos x="793" y="436"/>
                </a:cxn>
                <a:cxn ang="0">
                  <a:pos x="817" y="468"/>
                </a:cxn>
                <a:cxn ang="0">
                  <a:pos x="833" y="491"/>
                </a:cxn>
                <a:cxn ang="0">
                  <a:pos x="841" y="523"/>
                </a:cxn>
                <a:cxn ang="0">
                  <a:pos x="857" y="555"/>
                </a:cxn>
                <a:cxn ang="0">
                  <a:pos x="873" y="579"/>
                </a:cxn>
                <a:cxn ang="0">
                  <a:pos x="881" y="610"/>
                </a:cxn>
                <a:cxn ang="0">
                  <a:pos x="897" y="642"/>
                </a:cxn>
                <a:cxn ang="0">
                  <a:pos x="905" y="674"/>
                </a:cxn>
                <a:cxn ang="0">
                  <a:pos x="913" y="705"/>
                </a:cxn>
                <a:cxn ang="0">
                  <a:pos x="0" y="935"/>
                </a:cxn>
              </a:cxnLst>
              <a:rect l="0" t="0" r="r" b="b"/>
              <a:pathLst>
                <a:path w="913" h="935">
                  <a:moveTo>
                    <a:pt x="0" y="935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8" y="8"/>
                  </a:lnTo>
                  <a:lnTo>
                    <a:pt x="144" y="8"/>
                  </a:lnTo>
                  <a:lnTo>
                    <a:pt x="160" y="8"/>
                  </a:lnTo>
                  <a:lnTo>
                    <a:pt x="176" y="16"/>
                  </a:lnTo>
                  <a:lnTo>
                    <a:pt x="192" y="16"/>
                  </a:lnTo>
                  <a:lnTo>
                    <a:pt x="208" y="24"/>
                  </a:lnTo>
                  <a:lnTo>
                    <a:pt x="224" y="24"/>
                  </a:lnTo>
                  <a:lnTo>
                    <a:pt x="240" y="32"/>
                  </a:lnTo>
                  <a:lnTo>
                    <a:pt x="256" y="32"/>
                  </a:lnTo>
                  <a:lnTo>
                    <a:pt x="272" y="40"/>
                  </a:lnTo>
                  <a:lnTo>
                    <a:pt x="288" y="40"/>
                  </a:lnTo>
                  <a:lnTo>
                    <a:pt x="304" y="48"/>
                  </a:lnTo>
                  <a:lnTo>
                    <a:pt x="320" y="55"/>
                  </a:lnTo>
                  <a:lnTo>
                    <a:pt x="336" y="55"/>
                  </a:lnTo>
                  <a:lnTo>
                    <a:pt x="352" y="63"/>
                  </a:lnTo>
                  <a:lnTo>
                    <a:pt x="368" y="71"/>
                  </a:lnTo>
                  <a:lnTo>
                    <a:pt x="376" y="79"/>
                  </a:lnTo>
                  <a:lnTo>
                    <a:pt x="392" y="87"/>
                  </a:lnTo>
                  <a:lnTo>
                    <a:pt x="408" y="95"/>
                  </a:lnTo>
                  <a:lnTo>
                    <a:pt x="424" y="103"/>
                  </a:lnTo>
                  <a:lnTo>
                    <a:pt x="440" y="103"/>
                  </a:lnTo>
                  <a:lnTo>
                    <a:pt x="456" y="111"/>
                  </a:lnTo>
                  <a:lnTo>
                    <a:pt x="464" y="119"/>
                  </a:lnTo>
                  <a:lnTo>
                    <a:pt x="480" y="127"/>
                  </a:lnTo>
                  <a:lnTo>
                    <a:pt x="496" y="143"/>
                  </a:lnTo>
                  <a:lnTo>
                    <a:pt x="512" y="151"/>
                  </a:lnTo>
                  <a:lnTo>
                    <a:pt x="520" y="159"/>
                  </a:lnTo>
                  <a:lnTo>
                    <a:pt x="536" y="166"/>
                  </a:lnTo>
                  <a:lnTo>
                    <a:pt x="552" y="174"/>
                  </a:lnTo>
                  <a:lnTo>
                    <a:pt x="560" y="182"/>
                  </a:lnTo>
                  <a:lnTo>
                    <a:pt x="576" y="198"/>
                  </a:lnTo>
                  <a:lnTo>
                    <a:pt x="592" y="206"/>
                  </a:lnTo>
                  <a:lnTo>
                    <a:pt x="600" y="214"/>
                  </a:lnTo>
                  <a:lnTo>
                    <a:pt x="616" y="230"/>
                  </a:lnTo>
                  <a:lnTo>
                    <a:pt x="624" y="238"/>
                  </a:lnTo>
                  <a:lnTo>
                    <a:pt x="640" y="246"/>
                  </a:lnTo>
                  <a:lnTo>
                    <a:pt x="648" y="262"/>
                  </a:lnTo>
                  <a:lnTo>
                    <a:pt x="664" y="269"/>
                  </a:lnTo>
                  <a:lnTo>
                    <a:pt x="672" y="285"/>
                  </a:lnTo>
                  <a:lnTo>
                    <a:pt x="688" y="293"/>
                  </a:lnTo>
                  <a:lnTo>
                    <a:pt x="696" y="309"/>
                  </a:lnTo>
                  <a:lnTo>
                    <a:pt x="704" y="317"/>
                  </a:lnTo>
                  <a:lnTo>
                    <a:pt x="720" y="333"/>
                  </a:lnTo>
                  <a:lnTo>
                    <a:pt x="729" y="341"/>
                  </a:lnTo>
                  <a:lnTo>
                    <a:pt x="737" y="357"/>
                  </a:lnTo>
                  <a:lnTo>
                    <a:pt x="753" y="373"/>
                  </a:lnTo>
                  <a:lnTo>
                    <a:pt x="761" y="380"/>
                  </a:lnTo>
                  <a:lnTo>
                    <a:pt x="769" y="396"/>
                  </a:lnTo>
                  <a:lnTo>
                    <a:pt x="777" y="412"/>
                  </a:lnTo>
                  <a:lnTo>
                    <a:pt x="785" y="420"/>
                  </a:lnTo>
                  <a:lnTo>
                    <a:pt x="793" y="436"/>
                  </a:lnTo>
                  <a:lnTo>
                    <a:pt x="801" y="452"/>
                  </a:lnTo>
                  <a:lnTo>
                    <a:pt x="817" y="468"/>
                  </a:lnTo>
                  <a:lnTo>
                    <a:pt x="825" y="476"/>
                  </a:lnTo>
                  <a:lnTo>
                    <a:pt x="833" y="491"/>
                  </a:lnTo>
                  <a:lnTo>
                    <a:pt x="833" y="507"/>
                  </a:lnTo>
                  <a:lnTo>
                    <a:pt x="841" y="523"/>
                  </a:lnTo>
                  <a:lnTo>
                    <a:pt x="849" y="539"/>
                  </a:lnTo>
                  <a:lnTo>
                    <a:pt x="857" y="555"/>
                  </a:lnTo>
                  <a:lnTo>
                    <a:pt x="865" y="563"/>
                  </a:lnTo>
                  <a:lnTo>
                    <a:pt x="873" y="579"/>
                  </a:lnTo>
                  <a:lnTo>
                    <a:pt x="873" y="594"/>
                  </a:lnTo>
                  <a:lnTo>
                    <a:pt x="881" y="610"/>
                  </a:lnTo>
                  <a:lnTo>
                    <a:pt x="889" y="626"/>
                  </a:lnTo>
                  <a:lnTo>
                    <a:pt x="897" y="642"/>
                  </a:lnTo>
                  <a:lnTo>
                    <a:pt x="897" y="658"/>
                  </a:lnTo>
                  <a:lnTo>
                    <a:pt x="905" y="674"/>
                  </a:lnTo>
                  <a:lnTo>
                    <a:pt x="905" y="690"/>
                  </a:lnTo>
                  <a:lnTo>
                    <a:pt x="913" y="705"/>
                  </a:lnTo>
                  <a:lnTo>
                    <a:pt x="913" y="721"/>
                  </a:lnTo>
                  <a:lnTo>
                    <a:pt x="0" y="93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82" name="Freeform 18"/>
            <p:cNvSpPr>
              <a:spLocks noEditPoints="1"/>
            </p:cNvSpPr>
            <p:nvPr/>
          </p:nvSpPr>
          <p:spPr bwMode="auto">
            <a:xfrm>
              <a:off x="1343" y="1566"/>
              <a:ext cx="3369" cy="1807"/>
            </a:xfrm>
            <a:custGeom>
              <a:avLst/>
              <a:gdLst/>
              <a:ahLst/>
              <a:cxnLst>
                <a:cxn ang="0">
                  <a:pos x="1344" y="0"/>
                </a:cxn>
                <a:cxn ang="0">
                  <a:pos x="1344" y="0"/>
                </a:cxn>
                <a:cxn ang="0">
                  <a:pos x="0" y="0"/>
                </a:cxn>
                <a:cxn ang="0">
                  <a:pos x="776" y="635"/>
                </a:cxn>
                <a:cxn ang="0">
                  <a:pos x="0" y="635"/>
                </a:cxn>
                <a:cxn ang="0">
                  <a:pos x="848" y="1316"/>
                </a:cxn>
                <a:cxn ang="0">
                  <a:pos x="848" y="1316"/>
                </a:cxn>
                <a:cxn ang="0">
                  <a:pos x="0" y="1316"/>
                </a:cxn>
                <a:cxn ang="0">
                  <a:pos x="1216" y="1689"/>
                </a:cxn>
                <a:cxn ang="0">
                  <a:pos x="1216" y="1689"/>
                </a:cxn>
                <a:cxn ang="0">
                  <a:pos x="0" y="1689"/>
                </a:cxn>
                <a:cxn ang="0">
                  <a:pos x="1752" y="1807"/>
                </a:cxn>
                <a:cxn ang="0">
                  <a:pos x="1752" y="1807"/>
                </a:cxn>
                <a:cxn ang="0">
                  <a:pos x="3369" y="1807"/>
                </a:cxn>
                <a:cxn ang="0">
                  <a:pos x="2505" y="1348"/>
                </a:cxn>
                <a:cxn ang="0">
                  <a:pos x="3369" y="1348"/>
                </a:cxn>
                <a:cxn ang="0">
                  <a:pos x="2264" y="143"/>
                </a:cxn>
                <a:cxn ang="0">
                  <a:pos x="3369" y="143"/>
                </a:cxn>
              </a:cxnLst>
              <a:rect l="0" t="0" r="r" b="b"/>
              <a:pathLst>
                <a:path w="3369" h="1807">
                  <a:moveTo>
                    <a:pt x="1344" y="0"/>
                  </a:moveTo>
                  <a:lnTo>
                    <a:pt x="1344" y="0"/>
                  </a:lnTo>
                  <a:lnTo>
                    <a:pt x="0" y="0"/>
                  </a:lnTo>
                  <a:moveTo>
                    <a:pt x="776" y="635"/>
                  </a:moveTo>
                  <a:lnTo>
                    <a:pt x="0" y="635"/>
                  </a:lnTo>
                  <a:moveTo>
                    <a:pt x="848" y="1316"/>
                  </a:moveTo>
                  <a:lnTo>
                    <a:pt x="848" y="1316"/>
                  </a:lnTo>
                  <a:lnTo>
                    <a:pt x="0" y="1316"/>
                  </a:lnTo>
                  <a:moveTo>
                    <a:pt x="1216" y="1689"/>
                  </a:moveTo>
                  <a:lnTo>
                    <a:pt x="1216" y="1689"/>
                  </a:lnTo>
                  <a:lnTo>
                    <a:pt x="0" y="1689"/>
                  </a:lnTo>
                  <a:moveTo>
                    <a:pt x="1752" y="1807"/>
                  </a:moveTo>
                  <a:lnTo>
                    <a:pt x="1752" y="1807"/>
                  </a:lnTo>
                  <a:lnTo>
                    <a:pt x="3369" y="1807"/>
                  </a:lnTo>
                  <a:moveTo>
                    <a:pt x="2505" y="1348"/>
                  </a:moveTo>
                  <a:lnTo>
                    <a:pt x="3369" y="1348"/>
                  </a:lnTo>
                  <a:moveTo>
                    <a:pt x="2264" y="143"/>
                  </a:moveTo>
                  <a:lnTo>
                    <a:pt x="3369" y="14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6083" name="Rectangle 19"/>
            <p:cNvSpPr>
              <a:spLocks noChangeArrowheads="1"/>
            </p:cNvSpPr>
            <p:nvPr/>
          </p:nvSpPr>
          <p:spPr bwMode="auto">
            <a:xfrm>
              <a:off x="1357" y="1448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16084" name="Rectangle 20"/>
            <p:cNvSpPr>
              <a:spLocks noChangeArrowheads="1"/>
            </p:cNvSpPr>
            <p:nvPr/>
          </p:nvSpPr>
          <p:spPr bwMode="auto">
            <a:xfrm>
              <a:off x="1357" y="2082"/>
              <a:ext cx="18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18%</a:t>
              </a:r>
            </a:p>
          </p:txBody>
        </p:sp>
        <p:sp>
          <p:nvSpPr>
            <p:cNvPr id="216085" name="Rectangle 21"/>
            <p:cNvSpPr>
              <a:spLocks noChangeArrowheads="1"/>
            </p:cNvSpPr>
            <p:nvPr/>
          </p:nvSpPr>
          <p:spPr bwMode="auto">
            <a:xfrm>
              <a:off x="1363" y="2763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5%</a:t>
              </a:r>
            </a:p>
          </p:txBody>
        </p:sp>
        <p:sp>
          <p:nvSpPr>
            <p:cNvPr id="216086" name="Rectangle 22"/>
            <p:cNvSpPr>
              <a:spLocks noChangeArrowheads="1"/>
            </p:cNvSpPr>
            <p:nvPr/>
          </p:nvSpPr>
          <p:spPr bwMode="auto">
            <a:xfrm>
              <a:off x="1357" y="3128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13%</a:t>
              </a:r>
            </a:p>
          </p:txBody>
        </p:sp>
        <p:sp>
          <p:nvSpPr>
            <p:cNvPr id="216087" name="Rectangle 23"/>
            <p:cNvSpPr>
              <a:spLocks noChangeArrowheads="1"/>
            </p:cNvSpPr>
            <p:nvPr/>
          </p:nvSpPr>
          <p:spPr bwMode="auto">
            <a:xfrm>
              <a:off x="4596" y="3255"/>
              <a:ext cx="1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7%</a:t>
              </a:r>
            </a:p>
          </p:txBody>
        </p:sp>
        <p:sp>
          <p:nvSpPr>
            <p:cNvPr id="216088" name="Rectangle 24"/>
            <p:cNvSpPr>
              <a:spLocks noChangeArrowheads="1"/>
            </p:cNvSpPr>
            <p:nvPr/>
          </p:nvSpPr>
          <p:spPr bwMode="auto">
            <a:xfrm>
              <a:off x="4542" y="2787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24%</a:t>
              </a:r>
            </a:p>
          </p:txBody>
        </p:sp>
        <p:sp>
          <p:nvSpPr>
            <p:cNvPr id="216089" name="Rectangle 25"/>
            <p:cNvSpPr>
              <a:spLocks noChangeArrowheads="1"/>
            </p:cNvSpPr>
            <p:nvPr/>
          </p:nvSpPr>
          <p:spPr bwMode="auto">
            <a:xfrm>
              <a:off x="4542" y="1582"/>
              <a:ext cx="1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/>
                <a:t>21%</a:t>
              </a:r>
            </a:p>
          </p:txBody>
        </p:sp>
        <p:sp>
          <p:nvSpPr>
            <p:cNvPr id="216090" name="Rectangle 26"/>
            <p:cNvSpPr>
              <a:spLocks noChangeArrowheads="1"/>
            </p:cNvSpPr>
            <p:nvPr/>
          </p:nvSpPr>
          <p:spPr bwMode="auto">
            <a:xfrm>
              <a:off x="1251" y="1273"/>
              <a:ext cx="5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16091" name="Rectangle 27"/>
            <p:cNvSpPr>
              <a:spLocks noChangeArrowheads="1"/>
            </p:cNvSpPr>
            <p:nvPr/>
          </p:nvSpPr>
          <p:spPr bwMode="auto">
            <a:xfrm>
              <a:off x="1342" y="1907"/>
              <a:ext cx="2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Otros</a:t>
              </a:r>
            </a:p>
          </p:txBody>
        </p:sp>
        <p:sp>
          <p:nvSpPr>
            <p:cNvPr id="216092" name="Rectangle 28"/>
            <p:cNvSpPr>
              <a:spLocks noChangeArrowheads="1"/>
            </p:cNvSpPr>
            <p:nvPr/>
          </p:nvSpPr>
          <p:spPr bwMode="auto">
            <a:xfrm>
              <a:off x="1362" y="2568"/>
              <a:ext cx="3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NS/NR</a:t>
              </a:r>
            </a:p>
          </p:txBody>
        </p:sp>
        <p:sp>
          <p:nvSpPr>
            <p:cNvPr id="216093" name="Rectangle 29"/>
            <p:cNvSpPr>
              <a:spLocks noChangeArrowheads="1"/>
            </p:cNvSpPr>
            <p:nvPr/>
          </p:nvSpPr>
          <p:spPr bwMode="auto">
            <a:xfrm>
              <a:off x="1337" y="2954"/>
              <a:ext cx="3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Tiendas</a:t>
              </a:r>
            </a:p>
          </p:txBody>
        </p:sp>
        <p:sp>
          <p:nvSpPr>
            <p:cNvPr id="216094" name="Rectangle 30"/>
            <p:cNvSpPr>
              <a:spLocks noChangeArrowheads="1"/>
            </p:cNvSpPr>
            <p:nvPr/>
          </p:nvSpPr>
          <p:spPr bwMode="auto">
            <a:xfrm>
              <a:off x="4293" y="3080"/>
              <a:ext cx="4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Farmacias</a:t>
              </a:r>
            </a:p>
          </p:txBody>
        </p:sp>
        <p:sp>
          <p:nvSpPr>
            <p:cNvPr id="216095" name="Rectangle 31"/>
            <p:cNvSpPr>
              <a:spLocks noChangeArrowheads="1"/>
            </p:cNvSpPr>
            <p:nvPr/>
          </p:nvSpPr>
          <p:spPr bwMode="auto">
            <a:xfrm>
              <a:off x="4108" y="2613"/>
              <a:ext cx="7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 Comisariato</a:t>
              </a:r>
            </a:p>
          </p:txBody>
        </p:sp>
        <p:sp>
          <p:nvSpPr>
            <p:cNvPr id="216096" name="Rectangle 32"/>
            <p:cNvSpPr>
              <a:spLocks noChangeArrowheads="1"/>
            </p:cNvSpPr>
            <p:nvPr/>
          </p:nvSpPr>
          <p:spPr bwMode="auto">
            <a:xfrm>
              <a:off x="4276" y="1408"/>
              <a:ext cx="49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Supermaxi</a:t>
              </a:r>
            </a:p>
          </p:txBody>
        </p:sp>
      </p:grpSp>
      <p:sp>
        <p:nvSpPr>
          <p:cNvPr id="216097" name="Text Box 33"/>
          <p:cNvSpPr txBox="1">
            <a:spLocks noChangeArrowheads="1"/>
          </p:cNvSpPr>
          <p:nvPr/>
        </p:nvSpPr>
        <p:spPr bwMode="auto">
          <a:xfrm>
            <a:off x="1058863" y="6446838"/>
            <a:ext cx="184150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6098" name="Rectangle 34"/>
          <p:cNvSpPr>
            <a:spLocks noChangeArrowheads="1"/>
          </p:cNvSpPr>
          <p:nvPr/>
        </p:nvSpPr>
        <p:spPr bwMode="auto">
          <a:xfrm>
            <a:off x="900113" y="981075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  <a:endParaRPr lang="es-EC" sz="2000" b="0"/>
          </a:p>
        </p:txBody>
      </p:sp>
      <p:sp>
        <p:nvSpPr>
          <p:cNvPr id="216099" name="Text Box 35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9092-7011-493D-BDC2-FF915B579668}" type="slidenum">
              <a:rPr lang="en-US"/>
              <a:pPr/>
              <a:t>63</a:t>
            </a:fld>
            <a:endParaRPr 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800100" y="620713"/>
            <a:ext cx="74437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b="0">
                <a:solidFill>
                  <a:schemeClr val="tx2"/>
                </a:solidFill>
              </a:rPr>
              <a:t>Puntos de Compra de la Revista "LA ONDA"</a:t>
            </a:r>
          </a:p>
        </p:txBody>
      </p:sp>
      <p:sp>
        <p:nvSpPr>
          <p:cNvPr id="113699" name="Text Box 35"/>
          <p:cNvSpPr txBox="1">
            <a:spLocks noChangeArrowheads="1"/>
          </p:cNvSpPr>
          <p:nvPr/>
        </p:nvSpPr>
        <p:spPr bwMode="auto">
          <a:xfrm>
            <a:off x="769938" y="6381750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700" name="Rectangle 36"/>
          <p:cNvSpPr>
            <a:spLocks noChangeArrowheads="1"/>
          </p:cNvSpPr>
          <p:nvPr/>
        </p:nvSpPr>
        <p:spPr bwMode="auto">
          <a:xfrm>
            <a:off x="827088" y="1125538"/>
            <a:ext cx="431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Nivel Socioeconómico</a:t>
            </a:r>
            <a:endParaRPr lang="es-EC" sz="2000" b="0"/>
          </a:p>
        </p:txBody>
      </p:sp>
      <p:sp>
        <p:nvSpPr>
          <p:cNvPr id="113789" name="Text Box 125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=240 personas</a:t>
            </a:r>
          </a:p>
        </p:txBody>
      </p:sp>
      <p:sp>
        <p:nvSpPr>
          <p:cNvPr id="114188" name="AutoShape 524"/>
          <p:cNvSpPr>
            <a:spLocks noChangeAspect="1" noChangeArrowheads="1" noTextEdit="1"/>
          </p:cNvSpPr>
          <p:nvPr/>
        </p:nvSpPr>
        <p:spPr bwMode="auto">
          <a:xfrm>
            <a:off x="395288" y="1643063"/>
            <a:ext cx="81375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14390" name="Group 726"/>
          <p:cNvGrpSpPr>
            <a:grpSpLocks/>
          </p:cNvGrpSpPr>
          <p:nvPr/>
        </p:nvGrpSpPr>
        <p:grpSpPr bwMode="auto">
          <a:xfrm>
            <a:off x="1042988" y="2133600"/>
            <a:ext cx="6507162" cy="1993900"/>
            <a:chOff x="616" y="1347"/>
            <a:chExt cx="4099" cy="1256"/>
          </a:xfrm>
        </p:grpSpPr>
        <p:pic>
          <p:nvPicPr>
            <p:cNvPr id="114190" name="Picture 5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6" y="1347"/>
              <a:ext cx="211" cy="1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91" name="Rectangle 527"/>
            <p:cNvSpPr>
              <a:spLocks noChangeArrowheads="1"/>
            </p:cNvSpPr>
            <p:nvPr/>
          </p:nvSpPr>
          <p:spPr bwMode="auto">
            <a:xfrm>
              <a:off x="625" y="1356"/>
              <a:ext cx="220" cy="124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14192" name="Picture 5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0" y="2218"/>
              <a:ext cx="21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93" name="Rectangle 529"/>
            <p:cNvSpPr>
              <a:spLocks noChangeArrowheads="1"/>
            </p:cNvSpPr>
            <p:nvPr/>
          </p:nvSpPr>
          <p:spPr bwMode="auto">
            <a:xfrm>
              <a:off x="2239" y="2227"/>
              <a:ext cx="220" cy="376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14194" name="Picture 5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3" y="2263"/>
              <a:ext cx="211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195" name="Rectangle 531"/>
            <p:cNvSpPr>
              <a:spLocks noChangeArrowheads="1"/>
            </p:cNvSpPr>
            <p:nvPr/>
          </p:nvSpPr>
          <p:spPr bwMode="auto">
            <a:xfrm>
              <a:off x="3862" y="2273"/>
              <a:ext cx="220" cy="33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196" name="Rectangle 532"/>
            <p:cNvSpPr>
              <a:spLocks noChangeArrowheads="1"/>
            </p:cNvSpPr>
            <p:nvPr/>
          </p:nvSpPr>
          <p:spPr bwMode="auto">
            <a:xfrm>
              <a:off x="836" y="2520"/>
              <a:ext cx="211" cy="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197" name="Rectangle 533"/>
            <p:cNvSpPr>
              <a:spLocks noChangeArrowheads="1"/>
            </p:cNvSpPr>
            <p:nvPr/>
          </p:nvSpPr>
          <p:spPr bwMode="auto">
            <a:xfrm>
              <a:off x="836" y="2529"/>
              <a:ext cx="211" cy="9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198" name="Rectangle 534"/>
            <p:cNvSpPr>
              <a:spLocks noChangeArrowheads="1"/>
            </p:cNvSpPr>
            <p:nvPr/>
          </p:nvSpPr>
          <p:spPr bwMode="auto">
            <a:xfrm>
              <a:off x="836" y="2538"/>
              <a:ext cx="211" cy="10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199" name="Rectangle 535"/>
            <p:cNvSpPr>
              <a:spLocks noChangeArrowheads="1"/>
            </p:cNvSpPr>
            <p:nvPr/>
          </p:nvSpPr>
          <p:spPr bwMode="auto">
            <a:xfrm>
              <a:off x="836" y="2548"/>
              <a:ext cx="211" cy="9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0" name="Rectangle 536"/>
            <p:cNvSpPr>
              <a:spLocks noChangeArrowheads="1"/>
            </p:cNvSpPr>
            <p:nvPr/>
          </p:nvSpPr>
          <p:spPr bwMode="auto">
            <a:xfrm>
              <a:off x="836" y="2557"/>
              <a:ext cx="211" cy="9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1" name="Rectangle 537"/>
            <p:cNvSpPr>
              <a:spLocks noChangeArrowheads="1"/>
            </p:cNvSpPr>
            <p:nvPr/>
          </p:nvSpPr>
          <p:spPr bwMode="auto">
            <a:xfrm>
              <a:off x="836" y="2566"/>
              <a:ext cx="211" cy="9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2" name="Rectangle 538"/>
            <p:cNvSpPr>
              <a:spLocks noChangeArrowheads="1"/>
            </p:cNvSpPr>
            <p:nvPr/>
          </p:nvSpPr>
          <p:spPr bwMode="auto">
            <a:xfrm>
              <a:off x="836" y="2575"/>
              <a:ext cx="211" cy="9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3" name="Rectangle 539"/>
            <p:cNvSpPr>
              <a:spLocks noChangeArrowheads="1"/>
            </p:cNvSpPr>
            <p:nvPr/>
          </p:nvSpPr>
          <p:spPr bwMode="auto">
            <a:xfrm>
              <a:off x="845" y="2529"/>
              <a:ext cx="211" cy="7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4" name="Rectangle 540"/>
            <p:cNvSpPr>
              <a:spLocks noChangeArrowheads="1"/>
            </p:cNvSpPr>
            <p:nvPr/>
          </p:nvSpPr>
          <p:spPr bwMode="auto">
            <a:xfrm>
              <a:off x="2450" y="2016"/>
              <a:ext cx="211" cy="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5" name="Rectangle 541"/>
            <p:cNvSpPr>
              <a:spLocks noChangeArrowheads="1"/>
            </p:cNvSpPr>
            <p:nvPr/>
          </p:nvSpPr>
          <p:spPr bwMode="auto">
            <a:xfrm>
              <a:off x="2450" y="2025"/>
              <a:ext cx="211" cy="9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6" name="Rectangle 542"/>
            <p:cNvSpPr>
              <a:spLocks noChangeArrowheads="1"/>
            </p:cNvSpPr>
            <p:nvPr/>
          </p:nvSpPr>
          <p:spPr bwMode="auto">
            <a:xfrm>
              <a:off x="2450" y="2034"/>
              <a:ext cx="211" cy="9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7" name="Rectangle 543"/>
            <p:cNvSpPr>
              <a:spLocks noChangeArrowheads="1"/>
            </p:cNvSpPr>
            <p:nvPr/>
          </p:nvSpPr>
          <p:spPr bwMode="auto">
            <a:xfrm>
              <a:off x="2450" y="2043"/>
              <a:ext cx="211" cy="19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8" name="Rectangle 544"/>
            <p:cNvSpPr>
              <a:spLocks noChangeArrowheads="1"/>
            </p:cNvSpPr>
            <p:nvPr/>
          </p:nvSpPr>
          <p:spPr bwMode="auto">
            <a:xfrm>
              <a:off x="2450" y="2062"/>
              <a:ext cx="211" cy="9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09" name="Rectangle 545"/>
            <p:cNvSpPr>
              <a:spLocks noChangeArrowheads="1"/>
            </p:cNvSpPr>
            <p:nvPr/>
          </p:nvSpPr>
          <p:spPr bwMode="auto">
            <a:xfrm>
              <a:off x="2450" y="2071"/>
              <a:ext cx="211" cy="9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0" name="Rectangle 546"/>
            <p:cNvSpPr>
              <a:spLocks noChangeArrowheads="1"/>
            </p:cNvSpPr>
            <p:nvPr/>
          </p:nvSpPr>
          <p:spPr bwMode="auto">
            <a:xfrm>
              <a:off x="2450" y="2080"/>
              <a:ext cx="211" cy="9"/>
            </a:xfrm>
            <a:prstGeom prst="rect">
              <a:avLst/>
            </a:prstGeom>
            <a:solidFill>
              <a:srgbClr val="96C9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1" name="Rectangle 547"/>
            <p:cNvSpPr>
              <a:spLocks noChangeArrowheads="1"/>
            </p:cNvSpPr>
            <p:nvPr/>
          </p:nvSpPr>
          <p:spPr bwMode="auto">
            <a:xfrm>
              <a:off x="2450" y="2089"/>
              <a:ext cx="211" cy="9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2" name="Rectangle 548"/>
            <p:cNvSpPr>
              <a:spLocks noChangeArrowheads="1"/>
            </p:cNvSpPr>
            <p:nvPr/>
          </p:nvSpPr>
          <p:spPr bwMode="auto">
            <a:xfrm>
              <a:off x="2450" y="2098"/>
              <a:ext cx="211" cy="10"/>
            </a:xfrm>
            <a:prstGeom prst="rect">
              <a:avLst/>
            </a:prstGeom>
            <a:solidFill>
              <a:srgbClr val="95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3" name="Rectangle 549"/>
            <p:cNvSpPr>
              <a:spLocks noChangeArrowheads="1"/>
            </p:cNvSpPr>
            <p:nvPr/>
          </p:nvSpPr>
          <p:spPr bwMode="auto">
            <a:xfrm>
              <a:off x="2450" y="2108"/>
              <a:ext cx="211" cy="9"/>
            </a:xfrm>
            <a:prstGeom prst="rect">
              <a:avLst/>
            </a:prstGeom>
            <a:solidFill>
              <a:srgbClr val="95C6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4" name="Rectangle 550"/>
            <p:cNvSpPr>
              <a:spLocks noChangeArrowheads="1"/>
            </p:cNvSpPr>
            <p:nvPr/>
          </p:nvSpPr>
          <p:spPr bwMode="auto">
            <a:xfrm>
              <a:off x="2450" y="2117"/>
              <a:ext cx="211" cy="9"/>
            </a:xfrm>
            <a:prstGeom prst="rect">
              <a:avLst/>
            </a:prstGeom>
            <a:solidFill>
              <a:srgbClr val="94C6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5" name="Rectangle 551"/>
            <p:cNvSpPr>
              <a:spLocks noChangeArrowheads="1"/>
            </p:cNvSpPr>
            <p:nvPr/>
          </p:nvSpPr>
          <p:spPr bwMode="auto">
            <a:xfrm>
              <a:off x="2450" y="2126"/>
              <a:ext cx="211" cy="9"/>
            </a:xfrm>
            <a:prstGeom prst="rect">
              <a:avLst/>
            </a:prstGeom>
            <a:solidFill>
              <a:srgbClr val="94C5F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6" name="Rectangle 552"/>
            <p:cNvSpPr>
              <a:spLocks noChangeArrowheads="1"/>
            </p:cNvSpPr>
            <p:nvPr/>
          </p:nvSpPr>
          <p:spPr bwMode="auto">
            <a:xfrm>
              <a:off x="2450" y="2135"/>
              <a:ext cx="211" cy="9"/>
            </a:xfrm>
            <a:prstGeom prst="rect">
              <a:avLst/>
            </a:prstGeom>
            <a:solidFill>
              <a:srgbClr val="93C4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7" name="Rectangle 553"/>
            <p:cNvSpPr>
              <a:spLocks noChangeArrowheads="1"/>
            </p:cNvSpPr>
            <p:nvPr/>
          </p:nvSpPr>
          <p:spPr bwMode="auto">
            <a:xfrm>
              <a:off x="2450" y="2144"/>
              <a:ext cx="211" cy="9"/>
            </a:xfrm>
            <a:prstGeom prst="rect">
              <a:avLst/>
            </a:prstGeom>
            <a:solidFill>
              <a:srgbClr val="92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8" name="Rectangle 554"/>
            <p:cNvSpPr>
              <a:spLocks noChangeArrowheads="1"/>
            </p:cNvSpPr>
            <p:nvPr/>
          </p:nvSpPr>
          <p:spPr bwMode="auto">
            <a:xfrm>
              <a:off x="2450" y="2153"/>
              <a:ext cx="211" cy="10"/>
            </a:xfrm>
            <a:prstGeom prst="rect">
              <a:avLst/>
            </a:prstGeom>
            <a:solidFill>
              <a:srgbClr val="92C2F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19" name="Rectangle 555"/>
            <p:cNvSpPr>
              <a:spLocks noChangeArrowheads="1"/>
            </p:cNvSpPr>
            <p:nvPr/>
          </p:nvSpPr>
          <p:spPr bwMode="auto">
            <a:xfrm>
              <a:off x="2450" y="2163"/>
              <a:ext cx="211" cy="9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0" name="Rectangle 556"/>
            <p:cNvSpPr>
              <a:spLocks noChangeArrowheads="1"/>
            </p:cNvSpPr>
            <p:nvPr/>
          </p:nvSpPr>
          <p:spPr bwMode="auto">
            <a:xfrm>
              <a:off x="2450" y="2172"/>
              <a:ext cx="211" cy="9"/>
            </a:xfrm>
            <a:prstGeom prst="rect">
              <a:avLst/>
            </a:prstGeom>
            <a:solidFill>
              <a:srgbClr val="8F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1" name="Rectangle 557"/>
            <p:cNvSpPr>
              <a:spLocks noChangeArrowheads="1"/>
            </p:cNvSpPr>
            <p:nvPr/>
          </p:nvSpPr>
          <p:spPr bwMode="auto">
            <a:xfrm>
              <a:off x="2450" y="2181"/>
              <a:ext cx="211" cy="9"/>
            </a:xfrm>
            <a:prstGeom prst="rect">
              <a:avLst/>
            </a:prstGeom>
            <a:solidFill>
              <a:srgbClr val="8E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2" name="Rectangle 558"/>
            <p:cNvSpPr>
              <a:spLocks noChangeArrowheads="1"/>
            </p:cNvSpPr>
            <p:nvPr/>
          </p:nvSpPr>
          <p:spPr bwMode="auto">
            <a:xfrm>
              <a:off x="2450" y="2190"/>
              <a:ext cx="211" cy="9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3" name="Rectangle 559"/>
            <p:cNvSpPr>
              <a:spLocks noChangeArrowheads="1"/>
            </p:cNvSpPr>
            <p:nvPr/>
          </p:nvSpPr>
          <p:spPr bwMode="auto">
            <a:xfrm>
              <a:off x="2450" y="2199"/>
              <a:ext cx="211" cy="9"/>
            </a:xfrm>
            <a:prstGeom prst="rect">
              <a:avLst/>
            </a:prstGeom>
            <a:solidFill>
              <a:srgbClr val="8C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4" name="Rectangle 560"/>
            <p:cNvSpPr>
              <a:spLocks noChangeArrowheads="1"/>
            </p:cNvSpPr>
            <p:nvPr/>
          </p:nvSpPr>
          <p:spPr bwMode="auto">
            <a:xfrm>
              <a:off x="2450" y="2208"/>
              <a:ext cx="211" cy="10"/>
            </a:xfrm>
            <a:prstGeom prst="rect">
              <a:avLst/>
            </a:prstGeom>
            <a:solidFill>
              <a:srgbClr val="8AB9E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5" name="Rectangle 561"/>
            <p:cNvSpPr>
              <a:spLocks noChangeArrowheads="1"/>
            </p:cNvSpPr>
            <p:nvPr/>
          </p:nvSpPr>
          <p:spPr bwMode="auto">
            <a:xfrm>
              <a:off x="2450" y="2218"/>
              <a:ext cx="211" cy="9"/>
            </a:xfrm>
            <a:prstGeom prst="rect">
              <a:avLst/>
            </a:prstGeom>
            <a:solidFill>
              <a:srgbClr val="89B7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6" name="Rectangle 562"/>
            <p:cNvSpPr>
              <a:spLocks noChangeArrowheads="1"/>
            </p:cNvSpPr>
            <p:nvPr/>
          </p:nvSpPr>
          <p:spPr bwMode="auto">
            <a:xfrm>
              <a:off x="2450" y="2227"/>
              <a:ext cx="211" cy="9"/>
            </a:xfrm>
            <a:prstGeom prst="rect">
              <a:avLst/>
            </a:prstGeom>
            <a:solidFill>
              <a:srgbClr val="88B5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7" name="Rectangle 563"/>
            <p:cNvSpPr>
              <a:spLocks noChangeArrowheads="1"/>
            </p:cNvSpPr>
            <p:nvPr/>
          </p:nvSpPr>
          <p:spPr bwMode="auto">
            <a:xfrm>
              <a:off x="2450" y="2236"/>
              <a:ext cx="211" cy="9"/>
            </a:xfrm>
            <a:prstGeom prst="rect">
              <a:avLst/>
            </a:prstGeom>
            <a:solidFill>
              <a:srgbClr val="86B3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8" name="Rectangle 564"/>
            <p:cNvSpPr>
              <a:spLocks noChangeArrowheads="1"/>
            </p:cNvSpPr>
            <p:nvPr/>
          </p:nvSpPr>
          <p:spPr bwMode="auto">
            <a:xfrm>
              <a:off x="2450" y="2245"/>
              <a:ext cx="211" cy="9"/>
            </a:xfrm>
            <a:prstGeom prst="rect">
              <a:avLst/>
            </a:prstGeom>
            <a:solidFill>
              <a:srgbClr val="85B1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29" name="Rectangle 565"/>
            <p:cNvSpPr>
              <a:spLocks noChangeArrowheads="1"/>
            </p:cNvSpPr>
            <p:nvPr/>
          </p:nvSpPr>
          <p:spPr bwMode="auto">
            <a:xfrm>
              <a:off x="2450" y="2254"/>
              <a:ext cx="211" cy="9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0" name="Rectangle 566"/>
            <p:cNvSpPr>
              <a:spLocks noChangeArrowheads="1"/>
            </p:cNvSpPr>
            <p:nvPr/>
          </p:nvSpPr>
          <p:spPr bwMode="auto">
            <a:xfrm>
              <a:off x="2450" y="2263"/>
              <a:ext cx="211" cy="10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1" name="Rectangle 567"/>
            <p:cNvSpPr>
              <a:spLocks noChangeArrowheads="1"/>
            </p:cNvSpPr>
            <p:nvPr/>
          </p:nvSpPr>
          <p:spPr bwMode="auto">
            <a:xfrm>
              <a:off x="2450" y="2273"/>
              <a:ext cx="211" cy="9"/>
            </a:xfrm>
            <a:prstGeom prst="rect">
              <a:avLst/>
            </a:prstGeom>
            <a:solidFill>
              <a:srgbClr val="7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2" name="Rectangle 568"/>
            <p:cNvSpPr>
              <a:spLocks noChangeArrowheads="1"/>
            </p:cNvSpPr>
            <p:nvPr/>
          </p:nvSpPr>
          <p:spPr bwMode="auto">
            <a:xfrm>
              <a:off x="2450" y="2282"/>
              <a:ext cx="211" cy="9"/>
            </a:xfrm>
            <a:prstGeom prst="rect">
              <a:avLst/>
            </a:prstGeom>
            <a:solidFill>
              <a:srgbClr val="7DA7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3" name="Rectangle 569"/>
            <p:cNvSpPr>
              <a:spLocks noChangeArrowheads="1"/>
            </p:cNvSpPr>
            <p:nvPr/>
          </p:nvSpPr>
          <p:spPr bwMode="auto">
            <a:xfrm>
              <a:off x="2450" y="2291"/>
              <a:ext cx="211" cy="9"/>
            </a:xfrm>
            <a:prstGeom prst="rect">
              <a:avLst/>
            </a:prstGeom>
            <a:solidFill>
              <a:srgbClr val="7CA5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4" name="Rectangle 570"/>
            <p:cNvSpPr>
              <a:spLocks noChangeArrowheads="1"/>
            </p:cNvSpPr>
            <p:nvPr/>
          </p:nvSpPr>
          <p:spPr bwMode="auto">
            <a:xfrm>
              <a:off x="2450" y="2300"/>
              <a:ext cx="211" cy="9"/>
            </a:xfrm>
            <a:prstGeom prst="rect">
              <a:avLst/>
            </a:prstGeom>
            <a:solidFill>
              <a:srgbClr val="7AA2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5" name="Rectangle 571"/>
            <p:cNvSpPr>
              <a:spLocks noChangeArrowheads="1"/>
            </p:cNvSpPr>
            <p:nvPr/>
          </p:nvSpPr>
          <p:spPr bwMode="auto">
            <a:xfrm>
              <a:off x="2450" y="2309"/>
              <a:ext cx="211" cy="9"/>
            </a:xfrm>
            <a:prstGeom prst="rect">
              <a:avLst/>
            </a:prstGeom>
            <a:solidFill>
              <a:srgbClr val="78A0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6" name="Rectangle 572"/>
            <p:cNvSpPr>
              <a:spLocks noChangeArrowheads="1"/>
            </p:cNvSpPr>
            <p:nvPr/>
          </p:nvSpPr>
          <p:spPr bwMode="auto">
            <a:xfrm>
              <a:off x="2450" y="2318"/>
              <a:ext cx="211" cy="10"/>
            </a:xfrm>
            <a:prstGeom prst="rect">
              <a:avLst/>
            </a:prstGeom>
            <a:solidFill>
              <a:srgbClr val="769D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7" name="Rectangle 573"/>
            <p:cNvSpPr>
              <a:spLocks noChangeArrowheads="1"/>
            </p:cNvSpPr>
            <p:nvPr/>
          </p:nvSpPr>
          <p:spPr bwMode="auto">
            <a:xfrm>
              <a:off x="2450" y="2328"/>
              <a:ext cx="211" cy="9"/>
            </a:xfrm>
            <a:prstGeom prst="rect">
              <a:avLst/>
            </a:prstGeom>
            <a:solidFill>
              <a:srgbClr val="739A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8" name="Rectangle 574"/>
            <p:cNvSpPr>
              <a:spLocks noChangeArrowheads="1"/>
            </p:cNvSpPr>
            <p:nvPr/>
          </p:nvSpPr>
          <p:spPr bwMode="auto">
            <a:xfrm>
              <a:off x="2450" y="2337"/>
              <a:ext cx="211" cy="9"/>
            </a:xfrm>
            <a:prstGeom prst="rect">
              <a:avLst/>
            </a:prstGeom>
            <a:solidFill>
              <a:srgbClr val="7197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39" name="Rectangle 575"/>
            <p:cNvSpPr>
              <a:spLocks noChangeArrowheads="1"/>
            </p:cNvSpPr>
            <p:nvPr/>
          </p:nvSpPr>
          <p:spPr bwMode="auto">
            <a:xfrm>
              <a:off x="2450" y="2346"/>
              <a:ext cx="211" cy="9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0" name="Rectangle 576"/>
            <p:cNvSpPr>
              <a:spLocks noChangeArrowheads="1"/>
            </p:cNvSpPr>
            <p:nvPr/>
          </p:nvSpPr>
          <p:spPr bwMode="auto">
            <a:xfrm>
              <a:off x="2450" y="2355"/>
              <a:ext cx="211" cy="9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1" name="Rectangle 577"/>
            <p:cNvSpPr>
              <a:spLocks noChangeArrowheads="1"/>
            </p:cNvSpPr>
            <p:nvPr/>
          </p:nvSpPr>
          <p:spPr bwMode="auto">
            <a:xfrm>
              <a:off x="2450" y="2364"/>
              <a:ext cx="211" cy="9"/>
            </a:xfrm>
            <a:prstGeom prst="rect">
              <a:avLst/>
            </a:prstGeom>
            <a:solidFill>
              <a:srgbClr val="6B8E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2" name="Rectangle 578"/>
            <p:cNvSpPr>
              <a:spLocks noChangeArrowheads="1"/>
            </p:cNvSpPr>
            <p:nvPr/>
          </p:nvSpPr>
          <p:spPr bwMode="auto">
            <a:xfrm>
              <a:off x="2450" y="2373"/>
              <a:ext cx="211" cy="10"/>
            </a:xfrm>
            <a:prstGeom prst="rect">
              <a:avLst/>
            </a:prstGeom>
            <a:solidFill>
              <a:srgbClr val="698B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3" name="Rectangle 579"/>
            <p:cNvSpPr>
              <a:spLocks noChangeArrowheads="1"/>
            </p:cNvSpPr>
            <p:nvPr/>
          </p:nvSpPr>
          <p:spPr bwMode="auto">
            <a:xfrm>
              <a:off x="2450" y="2383"/>
              <a:ext cx="211" cy="9"/>
            </a:xfrm>
            <a:prstGeom prst="rect">
              <a:avLst/>
            </a:prstGeom>
            <a:solidFill>
              <a:srgbClr val="6788A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4" name="Rectangle 580"/>
            <p:cNvSpPr>
              <a:spLocks noChangeArrowheads="1"/>
            </p:cNvSpPr>
            <p:nvPr/>
          </p:nvSpPr>
          <p:spPr bwMode="auto">
            <a:xfrm>
              <a:off x="2450" y="2392"/>
              <a:ext cx="211" cy="9"/>
            </a:xfrm>
            <a:prstGeom prst="rect">
              <a:avLst/>
            </a:prstGeom>
            <a:solidFill>
              <a:srgbClr val="6586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5" name="Rectangle 581"/>
            <p:cNvSpPr>
              <a:spLocks noChangeArrowheads="1"/>
            </p:cNvSpPr>
            <p:nvPr/>
          </p:nvSpPr>
          <p:spPr bwMode="auto">
            <a:xfrm>
              <a:off x="2450" y="2401"/>
              <a:ext cx="211" cy="9"/>
            </a:xfrm>
            <a:prstGeom prst="rect">
              <a:avLst/>
            </a:prstGeom>
            <a:solidFill>
              <a:srgbClr val="6383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6" name="Rectangle 582"/>
            <p:cNvSpPr>
              <a:spLocks noChangeArrowheads="1"/>
            </p:cNvSpPr>
            <p:nvPr/>
          </p:nvSpPr>
          <p:spPr bwMode="auto">
            <a:xfrm>
              <a:off x="2450" y="2410"/>
              <a:ext cx="211" cy="9"/>
            </a:xfrm>
            <a:prstGeom prst="rect">
              <a:avLst/>
            </a:prstGeom>
            <a:solidFill>
              <a:srgbClr val="6181A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7" name="Rectangle 583"/>
            <p:cNvSpPr>
              <a:spLocks noChangeArrowheads="1"/>
            </p:cNvSpPr>
            <p:nvPr/>
          </p:nvSpPr>
          <p:spPr bwMode="auto">
            <a:xfrm>
              <a:off x="2450" y="2419"/>
              <a:ext cx="211" cy="9"/>
            </a:xfrm>
            <a:prstGeom prst="rect">
              <a:avLst/>
            </a:prstGeom>
            <a:solidFill>
              <a:srgbClr val="5F7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8" name="Rectangle 584"/>
            <p:cNvSpPr>
              <a:spLocks noChangeArrowheads="1"/>
            </p:cNvSpPr>
            <p:nvPr/>
          </p:nvSpPr>
          <p:spPr bwMode="auto">
            <a:xfrm>
              <a:off x="2450" y="2428"/>
              <a:ext cx="211" cy="10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49" name="Rectangle 585"/>
            <p:cNvSpPr>
              <a:spLocks noChangeArrowheads="1"/>
            </p:cNvSpPr>
            <p:nvPr/>
          </p:nvSpPr>
          <p:spPr bwMode="auto">
            <a:xfrm>
              <a:off x="2450" y="2438"/>
              <a:ext cx="211" cy="9"/>
            </a:xfrm>
            <a:prstGeom prst="rect">
              <a:avLst/>
            </a:prstGeom>
            <a:solidFill>
              <a:srgbClr val="5B79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0" name="Rectangle 586"/>
            <p:cNvSpPr>
              <a:spLocks noChangeArrowheads="1"/>
            </p:cNvSpPr>
            <p:nvPr/>
          </p:nvSpPr>
          <p:spPr bwMode="auto">
            <a:xfrm>
              <a:off x="2450" y="2447"/>
              <a:ext cx="211" cy="9"/>
            </a:xfrm>
            <a:prstGeom prst="rect">
              <a:avLst/>
            </a:prstGeom>
            <a:solidFill>
              <a:srgbClr val="5977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1" name="Rectangle 587"/>
            <p:cNvSpPr>
              <a:spLocks noChangeArrowheads="1"/>
            </p:cNvSpPr>
            <p:nvPr/>
          </p:nvSpPr>
          <p:spPr bwMode="auto">
            <a:xfrm>
              <a:off x="2450" y="2456"/>
              <a:ext cx="211" cy="9"/>
            </a:xfrm>
            <a:prstGeom prst="rect">
              <a:avLst/>
            </a:prstGeom>
            <a:solidFill>
              <a:srgbClr val="5874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2" name="Rectangle 588"/>
            <p:cNvSpPr>
              <a:spLocks noChangeArrowheads="1"/>
            </p:cNvSpPr>
            <p:nvPr/>
          </p:nvSpPr>
          <p:spPr bwMode="auto">
            <a:xfrm>
              <a:off x="2450" y="2465"/>
              <a:ext cx="211" cy="9"/>
            </a:xfrm>
            <a:prstGeom prst="rect">
              <a:avLst/>
            </a:prstGeom>
            <a:solidFill>
              <a:srgbClr val="56728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3" name="Rectangle 589"/>
            <p:cNvSpPr>
              <a:spLocks noChangeArrowheads="1"/>
            </p:cNvSpPr>
            <p:nvPr/>
          </p:nvSpPr>
          <p:spPr bwMode="auto">
            <a:xfrm>
              <a:off x="2450" y="2474"/>
              <a:ext cx="211" cy="9"/>
            </a:xfrm>
            <a:prstGeom prst="rect">
              <a:avLst/>
            </a:prstGeom>
            <a:solidFill>
              <a:srgbClr val="54708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4" name="Rectangle 590"/>
            <p:cNvSpPr>
              <a:spLocks noChangeArrowheads="1"/>
            </p:cNvSpPr>
            <p:nvPr/>
          </p:nvSpPr>
          <p:spPr bwMode="auto">
            <a:xfrm>
              <a:off x="2450" y="2483"/>
              <a:ext cx="211" cy="10"/>
            </a:xfrm>
            <a:prstGeom prst="rect">
              <a:avLst/>
            </a:prstGeom>
            <a:solidFill>
              <a:srgbClr val="526D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5" name="Rectangle 591"/>
            <p:cNvSpPr>
              <a:spLocks noChangeArrowheads="1"/>
            </p:cNvSpPr>
            <p:nvPr/>
          </p:nvSpPr>
          <p:spPr bwMode="auto">
            <a:xfrm>
              <a:off x="2450" y="2493"/>
              <a:ext cx="211" cy="9"/>
            </a:xfrm>
            <a:prstGeom prst="rect">
              <a:avLst/>
            </a:prstGeom>
            <a:solidFill>
              <a:srgbClr val="516C8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6" name="Rectangle 592"/>
            <p:cNvSpPr>
              <a:spLocks noChangeArrowheads="1"/>
            </p:cNvSpPr>
            <p:nvPr/>
          </p:nvSpPr>
          <p:spPr bwMode="auto">
            <a:xfrm>
              <a:off x="2450" y="2502"/>
              <a:ext cx="211" cy="9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7" name="Rectangle 593"/>
            <p:cNvSpPr>
              <a:spLocks noChangeArrowheads="1"/>
            </p:cNvSpPr>
            <p:nvPr/>
          </p:nvSpPr>
          <p:spPr bwMode="auto">
            <a:xfrm>
              <a:off x="2450" y="2511"/>
              <a:ext cx="211" cy="9"/>
            </a:xfrm>
            <a:prstGeom prst="rect">
              <a:avLst/>
            </a:prstGeom>
            <a:solidFill>
              <a:srgbClr val="4E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8" name="Rectangle 594"/>
            <p:cNvSpPr>
              <a:spLocks noChangeArrowheads="1"/>
            </p:cNvSpPr>
            <p:nvPr/>
          </p:nvSpPr>
          <p:spPr bwMode="auto">
            <a:xfrm>
              <a:off x="2450" y="2520"/>
              <a:ext cx="211" cy="9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59" name="Rectangle 595"/>
            <p:cNvSpPr>
              <a:spLocks noChangeArrowheads="1"/>
            </p:cNvSpPr>
            <p:nvPr/>
          </p:nvSpPr>
          <p:spPr bwMode="auto">
            <a:xfrm>
              <a:off x="2450" y="2529"/>
              <a:ext cx="211" cy="9"/>
            </a:xfrm>
            <a:prstGeom prst="rect">
              <a:avLst/>
            </a:prstGeom>
            <a:solidFill>
              <a:srgbClr val="4C667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0" name="Rectangle 596"/>
            <p:cNvSpPr>
              <a:spLocks noChangeArrowheads="1"/>
            </p:cNvSpPr>
            <p:nvPr/>
          </p:nvSpPr>
          <p:spPr bwMode="auto">
            <a:xfrm>
              <a:off x="2450" y="2538"/>
              <a:ext cx="211" cy="10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1" name="Rectangle 597"/>
            <p:cNvSpPr>
              <a:spLocks noChangeArrowheads="1"/>
            </p:cNvSpPr>
            <p:nvPr/>
          </p:nvSpPr>
          <p:spPr bwMode="auto">
            <a:xfrm>
              <a:off x="2450" y="2548"/>
              <a:ext cx="211" cy="9"/>
            </a:xfrm>
            <a:prstGeom prst="rect">
              <a:avLst/>
            </a:prstGeom>
            <a:solidFill>
              <a:srgbClr val="4A63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2" name="Rectangle 598"/>
            <p:cNvSpPr>
              <a:spLocks noChangeArrowheads="1"/>
            </p:cNvSpPr>
            <p:nvPr/>
          </p:nvSpPr>
          <p:spPr bwMode="auto">
            <a:xfrm>
              <a:off x="2450" y="2557"/>
              <a:ext cx="211" cy="9"/>
            </a:xfrm>
            <a:prstGeom prst="rect">
              <a:avLst/>
            </a:prstGeom>
            <a:solidFill>
              <a:srgbClr val="4961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3" name="Rectangle 599"/>
            <p:cNvSpPr>
              <a:spLocks noChangeArrowheads="1"/>
            </p:cNvSpPr>
            <p:nvPr/>
          </p:nvSpPr>
          <p:spPr bwMode="auto">
            <a:xfrm>
              <a:off x="2450" y="2566"/>
              <a:ext cx="211" cy="9"/>
            </a:xfrm>
            <a:prstGeom prst="rect">
              <a:avLst/>
            </a:prstGeom>
            <a:solidFill>
              <a:srgbClr val="4960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4" name="Rectangle 600"/>
            <p:cNvSpPr>
              <a:spLocks noChangeArrowheads="1"/>
            </p:cNvSpPr>
            <p:nvPr/>
          </p:nvSpPr>
          <p:spPr bwMode="auto">
            <a:xfrm>
              <a:off x="2450" y="2575"/>
              <a:ext cx="211" cy="9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5" name="Rectangle 601"/>
            <p:cNvSpPr>
              <a:spLocks noChangeArrowheads="1"/>
            </p:cNvSpPr>
            <p:nvPr/>
          </p:nvSpPr>
          <p:spPr bwMode="auto">
            <a:xfrm>
              <a:off x="2459" y="2025"/>
              <a:ext cx="211" cy="578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6" name="Rectangle 602"/>
            <p:cNvSpPr>
              <a:spLocks noChangeArrowheads="1"/>
            </p:cNvSpPr>
            <p:nvPr/>
          </p:nvSpPr>
          <p:spPr bwMode="auto">
            <a:xfrm>
              <a:off x="4073" y="2080"/>
              <a:ext cx="211" cy="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7" name="Rectangle 603"/>
            <p:cNvSpPr>
              <a:spLocks noChangeArrowheads="1"/>
            </p:cNvSpPr>
            <p:nvPr/>
          </p:nvSpPr>
          <p:spPr bwMode="auto">
            <a:xfrm>
              <a:off x="4073" y="2089"/>
              <a:ext cx="211" cy="9"/>
            </a:xfrm>
            <a:prstGeom prst="rect">
              <a:avLst/>
            </a:prstGeom>
            <a:solidFill>
              <a:srgbClr val="99CC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8" name="Rectangle 604"/>
            <p:cNvSpPr>
              <a:spLocks noChangeArrowheads="1"/>
            </p:cNvSpPr>
            <p:nvPr/>
          </p:nvSpPr>
          <p:spPr bwMode="auto">
            <a:xfrm>
              <a:off x="4073" y="2098"/>
              <a:ext cx="211" cy="10"/>
            </a:xfrm>
            <a:prstGeom prst="rect">
              <a:avLst/>
            </a:prstGeom>
            <a:solidFill>
              <a:srgbClr val="98CBF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69" name="Rectangle 605"/>
            <p:cNvSpPr>
              <a:spLocks noChangeArrowheads="1"/>
            </p:cNvSpPr>
            <p:nvPr/>
          </p:nvSpPr>
          <p:spPr bwMode="auto">
            <a:xfrm>
              <a:off x="4073" y="2108"/>
              <a:ext cx="211" cy="18"/>
            </a:xfrm>
            <a:prstGeom prst="rect">
              <a:avLst/>
            </a:prstGeom>
            <a:solidFill>
              <a:srgbClr val="98C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0" name="Rectangle 606"/>
            <p:cNvSpPr>
              <a:spLocks noChangeArrowheads="1"/>
            </p:cNvSpPr>
            <p:nvPr/>
          </p:nvSpPr>
          <p:spPr bwMode="auto">
            <a:xfrm>
              <a:off x="4073" y="2126"/>
              <a:ext cx="211" cy="9"/>
            </a:xfrm>
            <a:prstGeom prst="rect">
              <a:avLst/>
            </a:prstGeom>
            <a:solidFill>
              <a:srgbClr val="97C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1" name="Rectangle 607"/>
            <p:cNvSpPr>
              <a:spLocks noChangeArrowheads="1"/>
            </p:cNvSpPr>
            <p:nvPr/>
          </p:nvSpPr>
          <p:spPr bwMode="auto">
            <a:xfrm>
              <a:off x="4073" y="2135"/>
              <a:ext cx="211" cy="9"/>
            </a:xfrm>
            <a:prstGeom prst="rect">
              <a:avLst/>
            </a:prstGeom>
            <a:solidFill>
              <a:srgbClr val="97C9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2" name="Rectangle 608"/>
            <p:cNvSpPr>
              <a:spLocks noChangeArrowheads="1"/>
            </p:cNvSpPr>
            <p:nvPr/>
          </p:nvSpPr>
          <p:spPr bwMode="auto">
            <a:xfrm>
              <a:off x="4073" y="2144"/>
              <a:ext cx="211" cy="9"/>
            </a:xfrm>
            <a:prstGeom prst="rect">
              <a:avLst/>
            </a:prstGeom>
            <a:solidFill>
              <a:srgbClr val="96C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3" name="Rectangle 609"/>
            <p:cNvSpPr>
              <a:spLocks noChangeArrowheads="1"/>
            </p:cNvSpPr>
            <p:nvPr/>
          </p:nvSpPr>
          <p:spPr bwMode="auto">
            <a:xfrm>
              <a:off x="4073" y="2153"/>
              <a:ext cx="211" cy="10"/>
            </a:xfrm>
            <a:prstGeom prst="rect">
              <a:avLst/>
            </a:prstGeom>
            <a:solidFill>
              <a:srgbClr val="95C7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4" name="Rectangle 610"/>
            <p:cNvSpPr>
              <a:spLocks noChangeArrowheads="1"/>
            </p:cNvSpPr>
            <p:nvPr/>
          </p:nvSpPr>
          <p:spPr bwMode="auto">
            <a:xfrm>
              <a:off x="4073" y="2163"/>
              <a:ext cx="211" cy="9"/>
            </a:xfrm>
            <a:prstGeom prst="rect">
              <a:avLst/>
            </a:prstGeom>
            <a:solidFill>
              <a:srgbClr val="95C6F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5" name="Rectangle 611"/>
            <p:cNvSpPr>
              <a:spLocks noChangeArrowheads="1"/>
            </p:cNvSpPr>
            <p:nvPr/>
          </p:nvSpPr>
          <p:spPr bwMode="auto">
            <a:xfrm>
              <a:off x="4073" y="2172"/>
              <a:ext cx="211" cy="9"/>
            </a:xfrm>
            <a:prstGeom prst="rect">
              <a:avLst/>
            </a:prstGeom>
            <a:solidFill>
              <a:srgbClr val="94C5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6" name="Rectangle 612"/>
            <p:cNvSpPr>
              <a:spLocks noChangeArrowheads="1"/>
            </p:cNvSpPr>
            <p:nvPr/>
          </p:nvSpPr>
          <p:spPr bwMode="auto">
            <a:xfrm>
              <a:off x="4073" y="2181"/>
              <a:ext cx="211" cy="9"/>
            </a:xfrm>
            <a:prstGeom prst="rect">
              <a:avLst/>
            </a:prstGeom>
            <a:solidFill>
              <a:srgbClr val="94C4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7" name="Rectangle 613"/>
            <p:cNvSpPr>
              <a:spLocks noChangeArrowheads="1"/>
            </p:cNvSpPr>
            <p:nvPr/>
          </p:nvSpPr>
          <p:spPr bwMode="auto">
            <a:xfrm>
              <a:off x="4073" y="2190"/>
              <a:ext cx="211" cy="9"/>
            </a:xfrm>
            <a:prstGeom prst="rect">
              <a:avLst/>
            </a:prstGeom>
            <a:solidFill>
              <a:srgbClr val="93C3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8" name="Rectangle 614"/>
            <p:cNvSpPr>
              <a:spLocks noChangeArrowheads="1"/>
            </p:cNvSpPr>
            <p:nvPr/>
          </p:nvSpPr>
          <p:spPr bwMode="auto">
            <a:xfrm>
              <a:off x="4073" y="2199"/>
              <a:ext cx="211" cy="9"/>
            </a:xfrm>
            <a:prstGeom prst="rect">
              <a:avLst/>
            </a:prstGeom>
            <a:solidFill>
              <a:srgbClr val="92C2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79" name="Rectangle 615"/>
            <p:cNvSpPr>
              <a:spLocks noChangeArrowheads="1"/>
            </p:cNvSpPr>
            <p:nvPr/>
          </p:nvSpPr>
          <p:spPr bwMode="auto">
            <a:xfrm>
              <a:off x="4073" y="2208"/>
              <a:ext cx="211" cy="10"/>
            </a:xfrm>
            <a:prstGeom prst="rect">
              <a:avLst/>
            </a:prstGeom>
            <a:solidFill>
              <a:srgbClr val="91C1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0" name="Rectangle 616"/>
            <p:cNvSpPr>
              <a:spLocks noChangeArrowheads="1"/>
            </p:cNvSpPr>
            <p:nvPr/>
          </p:nvSpPr>
          <p:spPr bwMode="auto">
            <a:xfrm>
              <a:off x="4073" y="2218"/>
              <a:ext cx="211" cy="9"/>
            </a:xfrm>
            <a:prstGeom prst="rect">
              <a:avLst/>
            </a:prstGeom>
            <a:solidFill>
              <a:srgbClr val="90B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1" name="Rectangle 617"/>
            <p:cNvSpPr>
              <a:spLocks noChangeArrowheads="1"/>
            </p:cNvSpPr>
            <p:nvPr/>
          </p:nvSpPr>
          <p:spPr bwMode="auto">
            <a:xfrm>
              <a:off x="4073" y="2227"/>
              <a:ext cx="211" cy="9"/>
            </a:xfrm>
            <a:prstGeom prst="rect">
              <a:avLst/>
            </a:prstGeom>
            <a:solidFill>
              <a:srgbClr val="8EBE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2" name="Rectangle 618"/>
            <p:cNvSpPr>
              <a:spLocks noChangeArrowheads="1"/>
            </p:cNvSpPr>
            <p:nvPr/>
          </p:nvSpPr>
          <p:spPr bwMode="auto">
            <a:xfrm>
              <a:off x="4073" y="2236"/>
              <a:ext cx="211" cy="9"/>
            </a:xfrm>
            <a:prstGeom prst="rect">
              <a:avLst/>
            </a:prstGeom>
            <a:solidFill>
              <a:srgbClr val="8DBC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3" name="Rectangle 619"/>
            <p:cNvSpPr>
              <a:spLocks noChangeArrowheads="1"/>
            </p:cNvSpPr>
            <p:nvPr/>
          </p:nvSpPr>
          <p:spPr bwMode="auto">
            <a:xfrm>
              <a:off x="4073" y="2245"/>
              <a:ext cx="211" cy="9"/>
            </a:xfrm>
            <a:prstGeom prst="rect">
              <a:avLst/>
            </a:prstGeom>
            <a:solidFill>
              <a:srgbClr val="8BBA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4" name="Rectangle 620"/>
            <p:cNvSpPr>
              <a:spLocks noChangeArrowheads="1"/>
            </p:cNvSpPr>
            <p:nvPr/>
          </p:nvSpPr>
          <p:spPr bwMode="auto">
            <a:xfrm>
              <a:off x="4073" y="2254"/>
              <a:ext cx="211" cy="9"/>
            </a:xfrm>
            <a:prstGeom prst="rect">
              <a:avLst/>
            </a:prstGeom>
            <a:solidFill>
              <a:srgbClr val="8AB8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5" name="Rectangle 621"/>
            <p:cNvSpPr>
              <a:spLocks noChangeArrowheads="1"/>
            </p:cNvSpPr>
            <p:nvPr/>
          </p:nvSpPr>
          <p:spPr bwMode="auto">
            <a:xfrm>
              <a:off x="4073" y="2263"/>
              <a:ext cx="211" cy="10"/>
            </a:xfrm>
            <a:prstGeom prst="rect">
              <a:avLst/>
            </a:prstGeom>
            <a:solidFill>
              <a:srgbClr val="88B6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6" name="Rectangle 622"/>
            <p:cNvSpPr>
              <a:spLocks noChangeArrowheads="1"/>
            </p:cNvSpPr>
            <p:nvPr/>
          </p:nvSpPr>
          <p:spPr bwMode="auto">
            <a:xfrm>
              <a:off x="4073" y="2273"/>
              <a:ext cx="211" cy="9"/>
            </a:xfrm>
            <a:prstGeom prst="rect">
              <a:avLst/>
            </a:prstGeom>
            <a:solidFill>
              <a:srgbClr val="87B4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7" name="Rectangle 623"/>
            <p:cNvSpPr>
              <a:spLocks noChangeArrowheads="1"/>
            </p:cNvSpPr>
            <p:nvPr/>
          </p:nvSpPr>
          <p:spPr bwMode="auto">
            <a:xfrm>
              <a:off x="4073" y="2282"/>
              <a:ext cx="211" cy="9"/>
            </a:xfrm>
            <a:prstGeom prst="rect">
              <a:avLst/>
            </a:prstGeom>
            <a:solidFill>
              <a:srgbClr val="85B1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8" name="Rectangle 624"/>
            <p:cNvSpPr>
              <a:spLocks noChangeArrowheads="1"/>
            </p:cNvSpPr>
            <p:nvPr/>
          </p:nvSpPr>
          <p:spPr bwMode="auto">
            <a:xfrm>
              <a:off x="4073" y="2291"/>
              <a:ext cx="211" cy="9"/>
            </a:xfrm>
            <a:prstGeom prst="rect">
              <a:avLst/>
            </a:prstGeom>
            <a:solidFill>
              <a:srgbClr val="83AF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89" name="Rectangle 625"/>
            <p:cNvSpPr>
              <a:spLocks noChangeArrowheads="1"/>
            </p:cNvSpPr>
            <p:nvPr/>
          </p:nvSpPr>
          <p:spPr bwMode="auto">
            <a:xfrm>
              <a:off x="4073" y="2300"/>
              <a:ext cx="211" cy="9"/>
            </a:xfrm>
            <a:prstGeom prst="rect">
              <a:avLst/>
            </a:prstGeom>
            <a:solidFill>
              <a:srgbClr val="81AC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0" name="Rectangle 626"/>
            <p:cNvSpPr>
              <a:spLocks noChangeArrowheads="1"/>
            </p:cNvSpPr>
            <p:nvPr/>
          </p:nvSpPr>
          <p:spPr bwMode="auto">
            <a:xfrm>
              <a:off x="4073" y="2309"/>
              <a:ext cx="211" cy="9"/>
            </a:xfrm>
            <a:prstGeom prst="rect">
              <a:avLst/>
            </a:prstGeom>
            <a:solidFill>
              <a:srgbClr val="7FAA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1" name="Rectangle 627"/>
            <p:cNvSpPr>
              <a:spLocks noChangeArrowheads="1"/>
            </p:cNvSpPr>
            <p:nvPr/>
          </p:nvSpPr>
          <p:spPr bwMode="auto">
            <a:xfrm>
              <a:off x="4073" y="2318"/>
              <a:ext cx="211" cy="10"/>
            </a:xfrm>
            <a:prstGeom prst="rect">
              <a:avLst/>
            </a:prstGeom>
            <a:solidFill>
              <a:srgbClr val="7DA7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2" name="Rectangle 628"/>
            <p:cNvSpPr>
              <a:spLocks noChangeArrowheads="1"/>
            </p:cNvSpPr>
            <p:nvPr/>
          </p:nvSpPr>
          <p:spPr bwMode="auto">
            <a:xfrm>
              <a:off x="4073" y="2328"/>
              <a:ext cx="211" cy="9"/>
            </a:xfrm>
            <a:prstGeom prst="rect">
              <a:avLst/>
            </a:prstGeom>
            <a:solidFill>
              <a:srgbClr val="7BA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3" name="Rectangle 629"/>
            <p:cNvSpPr>
              <a:spLocks noChangeArrowheads="1"/>
            </p:cNvSpPr>
            <p:nvPr/>
          </p:nvSpPr>
          <p:spPr bwMode="auto">
            <a:xfrm>
              <a:off x="4073" y="2337"/>
              <a:ext cx="211" cy="9"/>
            </a:xfrm>
            <a:prstGeom prst="rect">
              <a:avLst/>
            </a:prstGeom>
            <a:solidFill>
              <a:srgbClr val="79A1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4" name="Rectangle 630"/>
            <p:cNvSpPr>
              <a:spLocks noChangeArrowheads="1"/>
            </p:cNvSpPr>
            <p:nvPr/>
          </p:nvSpPr>
          <p:spPr bwMode="auto">
            <a:xfrm>
              <a:off x="4073" y="2346"/>
              <a:ext cx="211" cy="9"/>
            </a:xfrm>
            <a:prstGeom prst="rect">
              <a:avLst/>
            </a:prstGeom>
            <a:solidFill>
              <a:srgbClr val="769E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5" name="Rectangle 631"/>
            <p:cNvSpPr>
              <a:spLocks noChangeArrowheads="1"/>
            </p:cNvSpPr>
            <p:nvPr/>
          </p:nvSpPr>
          <p:spPr bwMode="auto">
            <a:xfrm>
              <a:off x="4073" y="2355"/>
              <a:ext cx="211" cy="9"/>
            </a:xfrm>
            <a:prstGeom prst="rect">
              <a:avLst/>
            </a:prstGeom>
            <a:solidFill>
              <a:srgbClr val="749BC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6" name="Rectangle 632"/>
            <p:cNvSpPr>
              <a:spLocks noChangeArrowheads="1"/>
            </p:cNvSpPr>
            <p:nvPr/>
          </p:nvSpPr>
          <p:spPr bwMode="auto">
            <a:xfrm>
              <a:off x="4073" y="2364"/>
              <a:ext cx="211" cy="9"/>
            </a:xfrm>
            <a:prstGeom prst="rect">
              <a:avLst/>
            </a:prstGeom>
            <a:solidFill>
              <a:srgbClr val="7198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7" name="Rectangle 633"/>
            <p:cNvSpPr>
              <a:spLocks noChangeArrowheads="1"/>
            </p:cNvSpPr>
            <p:nvPr/>
          </p:nvSpPr>
          <p:spPr bwMode="auto">
            <a:xfrm>
              <a:off x="4073" y="2373"/>
              <a:ext cx="211" cy="10"/>
            </a:xfrm>
            <a:prstGeom prst="rect">
              <a:avLst/>
            </a:prstGeom>
            <a:solidFill>
              <a:srgbClr val="6F94B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8" name="Rectangle 634"/>
            <p:cNvSpPr>
              <a:spLocks noChangeArrowheads="1"/>
            </p:cNvSpPr>
            <p:nvPr/>
          </p:nvSpPr>
          <p:spPr bwMode="auto">
            <a:xfrm>
              <a:off x="4073" y="2383"/>
              <a:ext cx="211" cy="9"/>
            </a:xfrm>
            <a:prstGeom prst="rect">
              <a:avLst/>
            </a:prstGeom>
            <a:solidFill>
              <a:srgbClr val="6D91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299" name="Rectangle 635"/>
            <p:cNvSpPr>
              <a:spLocks noChangeArrowheads="1"/>
            </p:cNvSpPr>
            <p:nvPr/>
          </p:nvSpPr>
          <p:spPr bwMode="auto">
            <a:xfrm>
              <a:off x="4073" y="2392"/>
              <a:ext cx="211" cy="9"/>
            </a:xfrm>
            <a:prstGeom prst="rect">
              <a:avLst/>
            </a:prstGeom>
            <a:solidFill>
              <a:srgbClr val="6A8D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0" name="Rectangle 636"/>
            <p:cNvSpPr>
              <a:spLocks noChangeArrowheads="1"/>
            </p:cNvSpPr>
            <p:nvPr/>
          </p:nvSpPr>
          <p:spPr bwMode="auto">
            <a:xfrm>
              <a:off x="4073" y="2401"/>
              <a:ext cx="211" cy="9"/>
            </a:xfrm>
            <a:prstGeom prst="rect">
              <a:avLst/>
            </a:prstGeom>
            <a:solidFill>
              <a:srgbClr val="688AA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1" name="Rectangle 637"/>
            <p:cNvSpPr>
              <a:spLocks noChangeArrowheads="1"/>
            </p:cNvSpPr>
            <p:nvPr/>
          </p:nvSpPr>
          <p:spPr bwMode="auto">
            <a:xfrm>
              <a:off x="4073" y="2410"/>
              <a:ext cx="211" cy="9"/>
            </a:xfrm>
            <a:prstGeom prst="rect">
              <a:avLst/>
            </a:prstGeom>
            <a:solidFill>
              <a:srgbClr val="6687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2" name="Rectangle 638"/>
            <p:cNvSpPr>
              <a:spLocks noChangeArrowheads="1"/>
            </p:cNvSpPr>
            <p:nvPr/>
          </p:nvSpPr>
          <p:spPr bwMode="auto">
            <a:xfrm>
              <a:off x="4073" y="2419"/>
              <a:ext cx="211" cy="9"/>
            </a:xfrm>
            <a:prstGeom prst="rect">
              <a:avLst/>
            </a:prstGeom>
            <a:solidFill>
              <a:srgbClr val="6384A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3" name="Rectangle 639"/>
            <p:cNvSpPr>
              <a:spLocks noChangeArrowheads="1"/>
            </p:cNvSpPr>
            <p:nvPr/>
          </p:nvSpPr>
          <p:spPr bwMode="auto">
            <a:xfrm>
              <a:off x="4073" y="2428"/>
              <a:ext cx="211" cy="10"/>
            </a:xfrm>
            <a:prstGeom prst="rect">
              <a:avLst/>
            </a:prstGeom>
            <a:solidFill>
              <a:srgbClr val="6181A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4" name="Rectangle 640"/>
            <p:cNvSpPr>
              <a:spLocks noChangeArrowheads="1"/>
            </p:cNvSpPr>
            <p:nvPr/>
          </p:nvSpPr>
          <p:spPr bwMode="auto">
            <a:xfrm>
              <a:off x="4073" y="2438"/>
              <a:ext cx="211" cy="9"/>
            </a:xfrm>
            <a:prstGeom prst="rect">
              <a:avLst/>
            </a:prstGeom>
            <a:solidFill>
              <a:srgbClr val="5F7F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5" name="Rectangle 641"/>
            <p:cNvSpPr>
              <a:spLocks noChangeArrowheads="1"/>
            </p:cNvSpPr>
            <p:nvPr/>
          </p:nvSpPr>
          <p:spPr bwMode="auto">
            <a:xfrm>
              <a:off x="4073" y="2447"/>
              <a:ext cx="211" cy="9"/>
            </a:xfrm>
            <a:prstGeom prst="rect">
              <a:avLst/>
            </a:prstGeom>
            <a:solidFill>
              <a:srgbClr val="5D7C9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6" name="Rectangle 642"/>
            <p:cNvSpPr>
              <a:spLocks noChangeArrowheads="1"/>
            </p:cNvSpPr>
            <p:nvPr/>
          </p:nvSpPr>
          <p:spPr bwMode="auto">
            <a:xfrm>
              <a:off x="4073" y="2456"/>
              <a:ext cx="211" cy="9"/>
            </a:xfrm>
            <a:prstGeom prst="rect">
              <a:avLst/>
            </a:prstGeom>
            <a:solidFill>
              <a:srgbClr val="5B79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7" name="Rectangle 643"/>
            <p:cNvSpPr>
              <a:spLocks noChangeArrowheads="1"/>
            </p:cNvSpPr>
            <p:nvPr/>
          </p:nvSpPr>
          <p:spPr bwMode="auto">
            <a:xfrm>
              <a:off x="4073" y="2465"/>
              <a:ext cx="211" cy="9"/>
            </a:xfrm>
            <a:prstGeom prst="rect">
              <a:avLst/>
            </a:prstGeom>
            <a:solidFill>
              <a:srgbClr val="59769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8" name="Rectangle 644"/>
            <p:cNvSpPr>
              <a:spLocks noChangeArrowheads="1"/>
            </p:cNvSpPr>
            <p:nvPr/>
          </p:nvSpPr>
          <p:spPr bwMode="auto">
            <a:xfrm>
              <a:off x="4073" y="2474"/>
              <a:ext cx="211" cy="9"/>
            </a:xfrm>
            <a:prstGeom prst="rect">
              <a:avLst/>
            </a:prstGeom>
            <a:solidFill>
              <a:srgbClr val="57739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09" name="Rectangle 645"/>
            <p:cNvSpPr>
              <a:spLocks noChangeArrowheads="1"/>
            </p:cNvSpPr>
            <p:nvPr/>
          </p:nvSpPr>
          <p:spPr bwMode="auto">
            <a:xfrm>
              <a:off x="4073" y="2483"/>
              <a:ext cx="211" cy="10"/>
            </a:xfrm>
            <a:prstGeom prst="rect">
              <a:avLst/>
            </a:prstGeom>
            <a:solidFill>
              <a:srgbClr val="55718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0" name="Rectangle 646"/>
            <p:cNvSpPr>
              <a:spLocks noChangeArrowheads="1"/>
            </p:cNvSpPr>
            <p:nvPr/>
          </p:nvSpPr>
          <p:spPr bwMode="auto">
            <a:xfrm>
              <a:off x="4073" y="2493"/>
              <a:ext cx="211" cy="9"/>
            </a:xfrm>
            <a:prstGeom prst="rect">
              <a:avLst/>
            </a:prstGeom>
            <a:solidFill>
              <a:srgbClr val="536E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1" name="Rectangle 647"/>
            <p:cNvSpPr>
              <a:spLocks noChangeArrowheads="1"/>
            </p:cNvSpPr>
            <p:nvPr/>
          </p:nvSpPr>
          <p:spPr bwMode="auto">
            <a:xfrm>
              <a:off x="4073" y="2502"/>
              <a:ext cx="211" cy="9"/>
            </a:xfrm>
            <a:prstGeom prst="rect">
              <a:avLst/>
            </a:prstGeom>
            <a:solidFill>
              <a:srgbClr val="516C8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2" name="Rectangle 648"/>
            <p:cNvSpPr>
              <a:spLocks noChangeArrowheads="1"/>
            </p:cNvSpPr>
            <p:nvPr/>
          </p:nvSpPr>
          <p:spPr bwMode="auto">
            <a:xfrm>
              <a:off x="4073" y="2511"/>
              <a:ext cx="211" cy="9"/>
            </a:xfrm>
            <a:prstGeom prst="rect">
              <a:avLst/>
            </a:prstGeom>
            <a:solidFill>
              <a:srgbClr val="506A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3" name="Rectangle 649"/>
            <p:cNvSpPr>
              <a:spLocks noChangeArrowheads="1"/>
            </p:cNvSpPr>
            <p:nvPr/>
          </p:nvSpPr>
          <p:spPr bwMode="auto">
            <a:xfrm>
              <a:off x="4073" y="2520"/>
              <a:ext cx="211" cy="9"/>
            </a:xfrm>
            <a:prstGeom prst="rect">
              <a:avLst/>
            </a:prstGeom>
            <a:solidFill>
              <a:srgbClr val="4E69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4" name="Rectangle 650"/>
            <p:cNvSpPr>
              <a:spLocks noChangeArrowheads="1"/>
            </p:cNvSpPr>
            <p:nvPr/>
          </p:nvSpPr>
          <p:spPr bwMode="auto">
            <a:xfrm>
              <a:off x="4073" y="2529"/>
              <a:ext cx="211" cy="9"/>
            </a:xfrm>
            <a:prstGeom prst="rect">
              <a:avLst/>
            </a:prstGeom>
            <a:solidFill>
              <a:srgbClr val="4D67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5" name="Rectangle 651"/>
            <p:cNvSpPr>
              <a:spLocks noChangeArrowheads="1"/>
            </p:cNvSpPr>
            <p:nvPr/>
          </p:nvSpPr>
          <p:spPr bwMode="auto">
            <a:xfrm>
              <a:off x="4073" y="2538"/>
              <a:ext cx="211" cy="10"/>
            </a:xfrm>
            <a:prstGeom prst="rect">
              <a:avLst/>
            </a:prstGeom>
            <a:solidFill>
              <a:srgbClr val="4C657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6" name="Rectangle 652"/>
            <p:cNvSpPr>
              <a:spLocks noChangeArrowheads="1"/>
            </p:cNvSpPr>
            <p:nvPr/>
          </p:nvSpPr>
          <p:spPr bwMode="auto">
            <a:xfrm>
              <a:off x="4073" y="2548"/>
              <a:ext cx="211" cy="9"/>
            </a:xfrm>
            <a:prstGeom prst="rect">
              <a:avLst/>
            </a:prstGeom>
            <a:solidFill>
              <a:srgbClr val="4B64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7" name="Rectangle 653"/>
            <p:cNvSpPr>
              <a:spLocks noChangeArrowheads="1"/>
            </p:cNvSpPr>
            <p:nvPr/>
          </p:nvSpPr>
          <p:spPr bwMode="auto">
            <a:xfrm>
              <a:off x="4073" y="2557"/>
              <a:ext cx="211" cy="9"/>
            </a:xfrm>
            <a:prstGeom prst="rect">
              <a:avLst/>
            </a:prstGeom>
            <a:solidFill>
              <a:srgbClr val="4A627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8" name="Rectangle 654"/>
            <p:cNvSpPr>
              <a:spLocks noChangeArrowheads="1"/>
            </p:cNvSpPr>
            <p:nvPr/>
          </p:nvSpPr>
          <p:spPr bwMode="auto">
            <a:xfrm>
              <a:off x="4073" y="2566"/>
              <a:ext cx="211" cy="9"/>
            </a:xfrm>
            <a:prstGeom prst="rect">
              <a:avLst/>
            </a:prstGeom>
            <a:solidFill>
              <a:srgbClr val="49617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19" name="Rectangle 655"/>
            <p:cNvSpPr>
              <a:spLocks noChangeArrowheads="1"/>
            </p:cNvSpPr>
            <p:nvPr/>
          </p:nvSpPr>
          <p:spPr bwMode="auto">
            <a:xfrm>
              <a:off x="4073" y="2575"/>
              <a:ext cx="211" cy="9"/>
            </a:xfrm>
            <a:prstGeom prst="rect">
              <a:avLst/>
            </a:prstGeom>
            <a:solidFill>
              <a:srgbClr val="486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20" name="Rectangle 656"/>
            <p:cNvSpPr>
              <a:spLocks noChangeArrowheads="1"/>
            </p:cNvSpPr>
            <p:nvPr/>
          </p:nvSpPr>
          <p:spPr bwMode="auto">
            <a:xfrm>
              <a:off x="4082" y="2089"/>
              <a:ext cx="211" cy="51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14321" name="Picture 65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7" y="2364"/>
              <a:ext cx="21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22" name="Rectangle 658"/>
            <p:cNvSpPr>
              <a:spLocks noChangeArrowheads="1"/>
            </p:cNvSpPr>
            <p:nvPr/>
          </p:nvSpPr>
          <p:spPr bwMode="auto">
            <a:xfrm>
              <a:off x="1056" y="2373"/>
              <a:ext cx="220" cy="23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14323" name="Picture 65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61" y="2419"/>
              <a:ext cx="21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24" name="Rectangle 660"/>
            <p:cNvSpPr>
              <a:spLocks noChangeArrowheads="1"/>
            </p:cNvSpPr>
            <p:nvPr/>
          </p:nvSpPr>
          <p:spPr bwMode="auto">
            <a:xfrm>
              <a:off x="2670" y="2428"/>
              <a:ext cx="220" cy="17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114325" name="Picture 66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4" y="2502"/>
              <a:ext cx="211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326" name="Rectangle 662"/>
            <p:cNvSpPr>
              <a:spLocks noChangeArrowheads="1"/>
            </p:cNvSpPr>
            <p:nvPr/>
          </p:nvSpPr>
          <p:spPr bwMode="auto">
            <a:xfrm>
              <a:off x="4293" y="2511"/>
              <a:ext cx="220" cy="9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27" name="Rectangle 663"/>
            <p:cNvSpPr>
              <a:spLocks noChangeArrowheads="1"/>
            </p:cNvSpPr>
            <p:nvPr/>
          </p:nvSpPr>
          <p:spPr bwMode="auto">
            <a:xfrm>
              <a:off x="1267" y="2520"/>
              <a:ext cx="211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28" name="Rectangle 664"/>
            <p:cNvSpPr>
              <a:spLocks noChangeArrowheads="1"/>
            </p:cNvSpPr>
            <p:nvPr/>
          </p:nvSpPr>
          <p:spPr bwMode="auto">
            <a:xfrm>
              <a:off x="1267" y="2529"/>
              <a:ext cx="211" cy="9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29" name="Rectangle 665"/>
            <p:cNvSpPr>
              <a:spLocks noChangeArrowheads="1"/>
            </p:cNvSpPr>
            <p:nvPr/>
          </p:nvSpPr>
          <p:spPr bwMode="auto">
            <a:xfrm>
              <a:off x="1267" y="2538"/>
              <a:ext cx="211" cy="10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0" name="Rectangle 666"/>
            <p:cNvSpPr>
              <a:spLocks noChangeArrowheads="1"/>
            </p:cNvSpPr>
            <p:nvPr/>
          </p:nvSpPr>
          <p:spPr bwMode="auto">
            <a:xfrm>
              <a:off x="1267" y="2548"/>
              <a:ext cx="211" cy="9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1" name="Rectangle 667"/>
            <p:cNvSpPr>
              <a:spLocks noChangeArrowheads="1"/>
            </p:cNvSpPr>
            <p:nvPr/>
          </p:nvSpPr>
          <p:spPr bwMode="auto">
            <a:xfrm>
              <a:off x="1267" y="2557"/>
              <a:ext cx="211" cy="9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2" name="Rectangle 668"/>
            <p:cNvSpPr>
              <a:spLocks noChangeArrowheads="1"/>
            </p:cNvSpPr>
            <p:nvPr/>
          </p:nvSpPr>
          <p:spPr bwMode="auto">
            <a:xfrm>
              <a:off x="1267" y="2566"/>
              <a:ext cx="211" cy="9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3" name="Rectangle 669"/>
            <p:cNvSpPr>
              <a:spLocks noChangeArrowheads="1"/>
            </p:cNvSpPr>
            <p:nvPr/>
          </p:nvSpPr>
          <p:spPr bwMode="auto">
            <a:xfrm>
              <a:off x="1267" y="2575"/>
              <a:ext cx="211" cy="9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4" name="Rectangle 670"/>
            <p:cNvSpPr>
              <a:spLocks noChangeArrowheads="1"/>
            </p:cNvSpPr>
            <p:nvPr/>
          </p:nvSpPr>
          <p:spPr bwMode="auto">
            <a:xfrm>
              <a:off x="1276" y="2529"/>
              <a:ext cx="211" cy="74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5" name="Rectangle 671"/>
            <p:cNvSpPr>
              <a:spLocks noChangeArrowheads="1"/>
            </p:cNvSpPr>
            <p:nvPr/>
          </p:nvSpPr>
          <p:spPr bwMode="auto">
            <a:xfrm>
              <a:off x="2881" y="2373"/>
              <a:ext cx="220" cy="1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6" name="Rectangle 672"/>
            <p:cNvSpPr>
              <a:spLocks noChangeArrowheads="1"/>
            </p:cNvSpPr>
            <p:nvPr/>
          </p:nvSpPr>
          <p:spPr bwMode="auto">
            <a:xfrm>
              <a:off x="2881" y="2383"/>
              <a:ext cx="220" cy="9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7" name="Rectangle 673"/>
            <p:cNvSpPr>
              <a:spLocks noChangeArrowheads="1"/>
            </p:cNvSpPr>
            <p:nvPr/>
          </p:nvSpPr>
          <p:spPr bwMode="auto">
            <a:xfrm>
              <a:off x="2881" y="2392"/>
              <a:ext cx="220" cy="9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8" name="Rectangle 674"/>
            <p:cNvSpPr>
              <a:spLocks noChangeArrowheads="1"/>
            </p:cNvSpPr>
            <p:nvPr/>
          </p:nvSpPr>
          <p:spPr bwMode="auto">
            <a:xfrm>
              <a:off x="2881" y="2401"/>
              <a:ext cx="220" cy="9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39" name="Rectangle 675"/>
            <p:cNvSpPr>
              <a:spLocks noChangeArrowheads="1"/>
            </p:cNvSpPr>
            <p:nvPr/>
          </p:nvSpPr>
          <p:spPr bwMode="auto">
            <a:xfrm>
              <a:off x="2881" y="2410"/>
              <a:ext cx="220" cy="9"/>
            </a:xfrm>
            <a:prstGeom prst="rect">
              <a:avLst/>
            </a:prstGeom>
            <a:solidFill>
              <a:srgbClr val="BBBBB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0" name="Rectangle 676"/>
            <p:cNvSpPr>
              <a:spLocks noChangeArrowheads="1"/>
            </p:cNvSpPr>
            <p:nvPr/>
          </p:nvSpPr>
          <p:spPr bwMode="auto">
            <a:xfrm>
              <a:off x="2881" y="2419"/>
              <a:ext cx="220" cy="9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1" name="Rectangle 677"/>
            <p:cNvSpPr>
              <a:spLocks noChangeArrowheads="1"/>
            </p:cNvSpPr>
            <p:nvPr/>
          </p:nvSpPr>
          <p:spPr bwMode="auto">
            <a:xfrm>
              <a:off x="2881" y="2428"/>
              <a:ext cx="220" cy="10"/>
            </a:xfrm>
            <a:prstGeom prst="rect">
              <a:avLst/>
            </a:prstGeom>
            <a:solidFill>
              <a:srgbClr val="B5B5B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2" name="Rectangle 678"/>
            <p:cNvSpPr>
              <a:spLocks noChangeArrowheads="1"/>
            </p:cNvSpPr>
            <p:nvPr/>
          </p:nvSpPr>
          <p:spPr bwMode="auto">
            <a:xfrm>
              <a:off x="2881" y="2438"/>
              <a:ext cx="220" cy="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3" name="Rectangle 679"/>
            <p:cNvSpPr>
              <a:spLocks noChangeArrowheads="1"/>
            </p:cNvSpPr>
            <p:nvPr/>
          </p:nvSpPr>
          <p:spPr bwMode="auto">
            <a:xfrm>
              <a:off x="2881" y="2447"/>
              <a:ext cx="220" cy="9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4" name="Rectangle 680"/>
            <p:cNvSpPr>
              <a:spLocks noChangeArrowheads="1"/>
            </p:cNvSpPr>
            <p:nvPr/>
          </p:nvSpPr>
          <p:spPr bwMode="auto">
            <a:xfrm>
              <a:off x="2881" y="2456"/>
              <a:ext cx="220" cy="9"/>
            </a:xfrm>
            <a:prstGeom prst="rect">
              <a:avLst/>
            </a:prstGeom>
            <a:solidFill>
              <a:srgbClr val="A9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5" name="Rectangle 681"/>
            <p:cNvSpPr>
              <a:spLocks noChangeArrowheads="1"/>
            </p:cNvSpPr>
            <p:nvPr/>
          </p:nvSpPr>
          <p:spPr bwMode="auto">
            <a:xfrm>
              <a:off x="2881" y="2465"/>
              <a:ext cx="220" cy="9"/>
            </a:xfrm>
            <a:prstGeom prst="rect">
              <a:avLst/>
            </a:prstGeom>
            <a:solidFill>
              <a:srgbClr val="A4A4A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6" name="Rectangle 682"/>
            <p:cNvSpPr>
              <a:spLocks noChangeArrowheads="1"/>
            </p:cNvSpPr>
            <p:nvPr/>
          </p:nvSpPr>
          <p:spPr bwMode="auto">
            <a:xfrm>
              <a:off x="2881" y="2474"/>
              <a:ext cx="220" cy="9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7" name="Rectangle 683"/>
            <p:cNvSpPr>
              <a:spLocks noChangeArrowheads="1"/>
            </p:cNvSpPr>
            <p:nvPr/>
          </p:nvSpPr>
          <p:spPr bwMode="auto">
            <a:xfrm>
              <a:off x="2881" y="2483"/>
              <a:ext cx="220" cy="10"/>
            </a:xfrm>
            <a:prstGeom prst="rect">
              <a:avLst/>
            </a:prstGeom>
            <a:solidFill>
              <a:srgbClr val="9797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8" name="Rectangle 684"/>
            <p:cNvSpPr>
              <a:spLocks noChangeArrowheads="1"/>
            </p:cNvSpPr>
            <p:nvPr/>
          </p:nvSpPr>
          <p:spPr bwMode="auto">
            <a:xfrm>
              <a:off x="2881" y="2493"/>
              <a:ext cx="220" cy="9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49" name="Rectangle 685"/>
            <p:cNvSpPr>
              <a:spLocks noChangeArrowheads="1"/>
            </p:cNvSpPr>
            <p:nvPr/>
          </p:nvSpPr>
          <p:spPr bwMode="auto">
            <a:xfrm>
              <a:off x="2881" y="2502"/>
              <a:ext cx="220" cy="9"/>
            </a:xfrm>
            <a:prstGeom prst="rect">
              <a:avLst/>
            </a:prstGeom>
            <a:solidFill>
              <a:srgbClr val="8A8A8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0" name="Rectangle 686"/>
            <p:cNvSpPr>
              <a:spLocks noChangeArrowheads="1"/>
            </p:cNvSpPr>
            <p:nvPr/>
          </p:nvSpPr>
          <p:spPr bwMode="auto">
            <a:xfrm>
              <a:off x="2881" y="2511"/>
              <a:ext cx="220" cy="9"/>
            </a:xfrm>
            <a:prstGeom prst="rect">
              <a:avLst/>
            </a:prstGeom>
            <a:solidFill>
              <a:srgbClr val="83838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1" name="Rectangle 687"/>
            <p:cNvSpPr>
              <a:spLocks noChangeArrowheads="1"/>
            </p:cNvSpPr>
            <p:nvPr/>
          </p:nvSpPr>
          <p:spPr bwMode="auto">
            <a:xfrm>
              <a:off x="2881" y="2520"/>
              <a:ext cx="220" cy="9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2" name="Rectangle 688"/>
            <p:cNvSpPr>
              <a:spLocks noChangeArrowheads="1"/>
            </p:cNvSpPr>
            <p:nvPr/>
          </p:nvSpPr>
          <p:spPr bwMode="auto">
            <a:xfrm>
              <a:off x="2881" y="2529"/>
              <a:ext cx="220" cy="9"/>
            </a:xfrm>
            <a:prstGeom prst="rect">
              <a:avLst/>
            </a:prstGeom>
            <a:solidFill>
              <a:srgbClr val="75757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3" name="Rectangle 689"/>
            <p:cNvSpPr>
              <a:spLocks noChangeArrowheads="1"/>
            </p:cNvSpPr>
            <p:nvPr/>
          </p:nvSpPr>
          <p:spPr bwMode="auto">
            <a:xfrm>
              <a:off x="2881" y="2538"/>
              <a:ext cx="220" cy="10"/>
            </a:xfrm>
            <a:prstGeom prst="rect">
              <a:avLst/>
            </a:prstGeom>
            <a:solidFill>
              <a:srgbClr val="6F6F6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4" name="Rectangle 690"/>
            <p:cNvSpPr>
              <a:spLocks noChangeArrowheads="1"/>
            </p:cNvSpPr>
            <p:nvPr/>
          </p:nvSpPr>
          <p:spPr bwMode="auto">
            <a:xfrm>
              <a:off x="2881" y="2548"/>
              <a:ext cx="220" cy="9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5" name="Rectangle 691"/>
            <p:cNvSpPr>
              <a:spLocks noChangeArrowheads="1"/>
            </p:cNvSpPr>
            <p:nvPr/>
          </p:nvSpPr>
          <p:spPr bwMode="auto">
            <a:xfrm>
              <a:off x="2881" y="2557"/>
              <a:ext cx="220" cy="9"/>
            </a:xfrm>
            <a:prstGeom prst="rect">
              <a:avLst/>
            </a:prstGeom>
            <a:solidFill>
              <a:srgbClr val="6565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6" name="Rectangle 692"/>
            <p:cNvSpPr>
              <a:spLocks noChangeArrowheads="1"/>
            </p:cNvSpPr>
            <p:nvPr/>
          </p:nvSpPr>
          <p:spPr bwMode="auto">
            <a:xfrm>
              <a:off x="2881" y="2566"/>
              <a:ext cx="220" cy="9"/>
            </a:xfrm>
            <a:prstGeom prst="rect">
              <a:avLst/>
            </a:prstGeom>
            <a:solidFill>
              <a:srgbClr val="616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7" name="Rectangle 693"/>
            <p:cNvSpPr>
              <a:spLocks noChangeArrowheads="1"/>
            </p:cNvSpPr>
            <p:nvPr/>
          </p:nvSpPr>
          <p:spPr bwMode="auto">
            <a:xfrm>
              <a:off x="2881" y="2575"/>
              <a:ext cx="220" cy="9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8" name="Rectangle 694"/>
            <p:cNvSpPr>
              <a:spLocks noChangeArrowheads="1"/>
            </p:cNvSpPr>
            <p:nvPr/>
          </p:nvSpPr>
          <p:spPr bwMode="auto">
            <a:xfrm>
              <a:off x="2890" y="2383"/>
              <a:ext cx="220" cy="22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59" name="Rectangle 695"/>
            <p:cNvSpPr>
              <a:spLocks noChangeArrowheads="1"/>
            </p:cNvSpPr>
            <p:nvPr/>
          </p:nvSpPr>
          <p:spPr bwMode="auto">
            <a:xfrm>
              <a:off x="4504" y="2291"/>
              <a:ext cx="211" cy="1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0" name="Rectangle 696"/>
            <p:cNvSpPr>
              <a:spLocks noChangeArrowheads="1"/>
            </p:cNvSpPr>
            <p:nvPr/>
          </p:nvSpPr>
          <p:spPr bwMode="auto">
            <a:xfrm>
              <a:off x="4504" y="2309"/>
              <a:ext cx="211" cy="9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1" name="Rectangle 697"/>
            <p:cNvSpPr>
              <a:spLocks noChangeArrowheads="1"/>
            </p:cNvSpPr>
            <p:nvPr/>
          </p:nvSpPr>
          <p:spPr bwMode="auto">
            <a:xfrm>
              <a:off x="4504" y="2318"/>
              <a:ext cx="211" cy="10"/>
            </a:xfrm>
            <a:prstGeom prst="rect">
              <a:avLst/>
            </a:prstGeom>
            <a:solidFill>
              <a:srgbClr val="BEBEB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2" name="Rectangle 698"/>
            <p:cNvSpPr>
              <a:spLocks noChangeArrowheads="1"/>
            </p:cNvSpPr>
            <p:nvPr/>
          </p:nvSpPr>
          <p:spPr bwMode="auto">
            <a:xfrm>
              <a:off x="4504" y="2328"/>
              <a:ext cx="211" cy="9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3" name="Rectangle 699"/>
            <p:cNvSpPr>
              <a:spLocks noChangeArrowheads="1"/>
            </p:cNvSpPr>
            <p:nvPr/>
          </p:nvSpPr>
          <p:spPr bwMode="auto">
            <a:xfrm>
              <a:off x="4504" y="2337"/>
              <a:ext cx="211" cy="9"/>
            </a:xfrm>
            <a:prstGeom prst="rect">
              <a:avLst/>
            </a:prstGeom>
            <a:solidFill>
              <a:srgbClr val="BCBC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4" name="Rectangle 700"/>
            <p:cNvSpPr>
              <a:spLocks noChangeArrowheads="1"/>
            </p:cNvSpPr>
            <p:nvPr/>
          </p:nvSpPr>
          <p:spPr bwMode="auto">
            <a:xfrm>
              <a:off x="4504" y="2346"/>
              <a:ext cx="211" cy="9"/>
            </a:xfrm>
            <a:prstGeom prst="rect">
              <a:avLst/>
            </a:prstGeom>
            <a:solidFill>
              <a:srgbClr val="BABAB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5" name="Rectangle 701"/>
            <p:cNvSpPr>
              <a:spLocks noChangeArrowheads="1"/>
            </p:cNvSpPr>
            <p:nvPr/>
          </p:nvSpPr>
          <p:spPr bwMode="auto">
            <a:xfrm>
              <a:off x="4504" y="2355"/>
              <a:ext cx="211" cy="9"/>
            </a:xfrm>
            <a:prstGeom prst="rect">
              <a:avLst/>
            </a:prstGeom>
            <a:solidFill>
              <a:srgbClr val="B8B8B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6" name="Rectangle 702"/>
            <p:cNvSpPr>
              <a:spLocks noChangeArrowheads="1"/>
            </p:cNvSpPr>
            <p:nvPr/>
          </p:nvSpPr>
          <p:spPr bwMode="auto">
            <a:xfrm>
              <a:off x="4504" y="2364"/>
              <a:ext cx="211" cy="9"/>
            </a:xfrm>
            <a:prstGeom prst="rect">
              <a:avLst/>
            </a:prstGeom>
            <a:solidFill>
              <a:srgbClr val="B6B6B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7" name="Rectangle 703"/>
            <p:cNvSpPr>
              <a:spLocks noChangeArrowheads="1"/>
            </p:cNvSpPr>
            <p:nvPr/>
          </p:nvSpPr>
          <p:spPr bwMode="auto">
            <a:xfrm>
              <a:off x="4504" y="2373"/>
              <a:ext cx="211" cy="10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8" name="Rectangle 704"/>
            <p:cNvSpPr>
              <a:spLocks noChangeArrowheads="1"/>
            </p:cNvSpPr>
            <p:nvPr/>
          </p:nvSpPr>
          <p:spPr bwMode="auto">
            <a:xfrm>
              <a:off x="4504" y="2383"/>
              <a:ext cx="211" cy="9"/>
            </a:xfrm>
            <a:prstGeom prst="rect">
              <a:avLst/>
            </a:prstGeom>
            <a:solidFill>
              <a:srgbClr val="B1B1B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69" name="Rectangle 705"/>
            <p:cNvSpPr>
              <a:spLocks noChangeArrowheads="1"/>
            </p:cNvSpPr>
            <p:nvPr/>
          </p:nvSpPr>
          <p:spPr bwMode="auto">
            <a:xfrm>
              <a:off x="4504" y="2392"/>
              <a:ext cx="211" cy="9"/>
            </a:xfrm>
            <a:prstGeom prst="rect">
              <a:avLst/>
            </a:prstGeom>
            <a:solidFill>
              <a:srgbClr val="AEAE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0" name="Rectangle 706"/>
            <p:cNvSpPr>
              <a:spLocks noChangeArrowheads="1"/>
            </p:cNvSpPr>
            <p:nvPr/>
          </p:nvSpPr>
          <p:spPr bwMode="auto">
            <a:xfrm>
              <a:off x="4504" y="2401"/>
              <a:ext cx="211" cy="9"/>
            </a:xfrm>
            <a:prstGeom prst="rect">
              <a:avLst/>
            </a:prstGeom>
            <a:solidFill>
              <a:srgbClr val="AAAA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1" name="Rectangle 707"/>
            <p:cNvSpPr>
              <a:spLocks noChangeArrowheads="1"/>
            </p:cNvSpPr>
            <p:nvPr/>
          </p:nvSpPr>
          <p:spPr bwMode="auto">
            <a:xfrm>
              <a:off x="4504" y="2410"/>
              <a:ext cx="211" cy="9"/>
            </a:xfrm>
            <a:prstGeom prst="rect">
              <a:avLst/>
            </a:prstGeom>
            <a:solidFill>
              <a:srgbClr val="A7A7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2" name="Rectangle 708"/>
            <p:cNvSpPr>
              <a:spLocks noChangeArrowheads="1"/>
            </p:cNvSpPr>
            <p:nvPr/>
          </p:nvSpPr>
          <p:spPr bwMode="auto">
            <a:xfrm>
              <a:off x="4504" y="2419"/>
              <a:ext cx="211" cy="9"/>
            </a:xfrm>
            <a:prstGeom prst="rect">
              <a:avLst/>
            </a:prstGeom>
            <a:solidFill>
              <a:srgbClr val="A3A3A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3" name="Rectangle 709"/>
            <p:cNvSpPr>
              <a:spLocks noChangeArrowheads="1"/>
            </p:cNvSpPr>
            <p:nvPr/>
          </p:nvSpPr>
          <p:spPr bwMode="auto">
            <a:xfrm>
              <a:off x="4504" y="2428"/>
              <a:ext cx="211" cy="10"/>
            </a:xfrm>
            <a:prstGeom prst="rect">
              <a:avLst/>
            </a:prstGeom>
            <a:solidFill>
              <a:srgbClr val="9E9E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4" name="Rectangle 710"/>
            <p:cNvSpPr>
              <a:spLocks noChangeArrowheads="1"/>
            </p:cNvSpPr>
            <p:nvPr/>
          </p:nvSpPr>
          <p:spPr bwMode="auto">
            <a:xfrm>
              <a:off x="4504" y="2438"/>
              <a:ext cx="211" cy="9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5" name="Rectangle 711"/>
            <p:cNvSpPr>
              <a:spLocks noChangeArrowheads="1"/>
            </p:cNvSpPr>
            <p:nvPr/>
          </p:nvSpPr>
          <p:spPr bwMode="auto">
            <a:xfrm>
              <a:off x="4504" y="2447"/>
              <a:ext cx="211" cy="9"/>
            </a:xfrm>
            <a:prstGeom prst="rect">
              <a:avLst/>
            </a:prstGeom>
            <a:solidFill>
              <a:srgbClr val="95959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6" name="Rectangle 712"/>
            <p:cNvSpPr>
              <a:spLocks noChangeArrowheads="1"/>
            </p:cNvSpPr>
            <p:nvPr/>
          </p:nvSpPr>
          <p:spPr bwMode="auto">
            <a:xfrm>
              <a:off x="4504" y="2456"/>
              <a:ext cx="211" cy="9"/>
            </a:xfrm>
            <a:prstGeom prst="rect">
              <a:avLst/>
            </a:prstGeom>
            <a:solidFill>
              <a:srgbClr val="9090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7" name="Rectangle 713"/>
            <p:cNvSpPr>
              <a:spLocks noChangeArrowheads="1"/>
            </p:cNvSpPr>
            <p:nvPr/>
          </p:nvSpPr>
          <p:spPr bwMode="auto">
            <a:xfrm>
              <a:off x="4504" y="2465"/>
              <a:ext cx="211" cy="9"/>
            </a:xfrm>
            <a:prstGeom prst="rect">
              <a:avLst/>
            </a:prstGeom>
            <a:solidFill>
              <a:srgbClr val="8B8B8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8" name="Rectangle 714"/>
            <p:cNvSpPr>
              <a:spLocks noChangeArrowheads="1"/>
            </p:cNvSpPr>
            <p:nvPr/>
          </p:nvSpPr>
          <p:spPr bwMode="auto">
            <a:xfrm>
              <a:off x="4504" y="2474"/>
              <a:ext cx="211" cy="9"/>
            </a:xfrm>
            <a:prstGeom prst="rect">
              <a:avLst/>
            </a:prstGeom>
            <a:solidFill>
              <a:srgbClr val="86868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79" name="Rectangle 715"/>
            <p:cNvSpPr>
              <a:spLocks noChangeArrowheads="1"/>
            </p:cNvSpPr>
            <p:nvPr/>
          </p:nvSpPr>
          <p:spPr bwMode="auto">
            <a:xfrm>
              <a:off x="4504" y="2483"/>
              <a:ext cx="211" cy="10"/>
            </a:xfrm>
            <a:prstGeom prst="rect">
              <a:avLst/>
            </a:prstGeom>
            <a:solidFill>
              <a:srgbClr val="81818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0" name="Rectangle 716"/>
            <p:cNvSpPr>
              <a:spLocks noChangeArrowheads="1"/>
            </p:cNvSpPr>
            <p:nvPr/>
          </p:nvSpPr>
          <p:spPr bwMode="auto">
            <a:xfrm>
              <a:off x="4504" y="2493"/>
              <a:ext cx="211" cy="9"/>
            </a:xfrm>
            <a:prstGeom prst="rect">
              <a:avLst/>
            </a:prstGeom>
            <a:solidFill>
              <a:srgbClr val="7C7C7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1" name="Rectangle 717"/>
            <p:cNvSpPr>
              <a:spLocks noChangeArrowheads="1"/>
            </p:cNvSpPr>
            <p:nvPr/>
          </p:nvSpPr>
          <p:spPr bwMode="auto">
            <a:xfrm>
              <a:off x="4504" y="2502"/>
              <a:ext cx="211" cy="9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2" name="Rectangle 718"/>
            <p:cNvSpPr>
              <a:spLocks noChangeArrowheads="1"/>
            </p:cNvSpPr>
            <p:nvPr/>
          </p:nvSpPr>
          <p:spPr bwMode="auto">
            <a:xfrm>
              <a:off x="4504" y="2511"/>
              <a:ext cx="211" cy="9"/>
            </a:xfrm>
            <a:prstGeom prst="rect">
              <a:avLst/>
            </a:prstGeom>
            <a:solidFill>
              <a:srgbClr val="72727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3" name="Rectangle 719"/>
            <p:cNvSpPr>
              <a:spLocks noChangeArrowheads="1"/>
            </p:cNvSpPr>
            <p:nvPr/>
          </p:nvSpPr>
          <p:spPr bwMode="auto">
            <a:xfrm>
              <a:off x="4504" y="2520"/>
              <a:ext cx="211" cy="9"/>
            </a:xfrm>
            <a:prstGeom prst="rect">
              <a:avLst/>
            </a:prstGeom>
            <a:solidFill>
              <a:srgbClr val="6E6E6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4" name="Rectangle 720"/>
            <p:cNvSpPr>
              <a:spLocks noChangeArrowheads="1"/>
            </p:cNvSpPr>
            <p:nvPr/>
          </p:nvSpPr>
          <p:spPr bwMode="auto">
            <a:xfrm>
              <a:off x="4504" y="2529"/>
              <a:ext cx="211" cy="9"/>
            </a:xfrm>
            <a:prstGeom prst="rect">
              <a:avLst/>
            </a:prstGeom>
            <a:solidFill>
              <a:srgbClr val="6A6A6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5" name="Rectangle 721"/>
            <p:cNvSpPr>
              <a:spLocks noChangeArrowheads="1"/>
            </p:cNvSpPr>
            <p:nvPr/>
          </p:nvSpPr>
          <p:spPr bwMode="auto">
            <a:xfrm>
              <a:off x="4504" y="2538"/>
              <a:ext cx="211" cy="10"/>
            </a:xfrm>
            <a:prstGeom prst="rect">
              <a:avLst/>
            </a:prstGeom>
            <a:solidFill>
              <a:srgbClr val="6666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6" name="Rectangle 722"/>
            <p:cNvSpPr>
              <a:spLocks noChangeArrowheads="1"/>
            </p:cNvSpPr>
            <p:nvPr/>
          </p:nvSpPr>
          <p:spPr bwMode="auto">
            <a:xfrm>
              <a:off x="4504" y="2548"/>
              <a:ext cx="211" cy="9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7" name="Rectangle 723"/>
            <p:cNvSpPr>
              <a:spLocks noChangeArrowheads="1"/>
            </p:cNvSpPr>
            <p:nvPr/>
          </p:nvSpPr>
          <p:spPr bwMode="auto">
            <a:xfrm>
              <a:off x="4504" y="2557"/>
              <a:ext cx="211" cy="9"/>
            </a:xfrm>
            <a:prstGeom prst="rect">
              <a:avLst/>
            </a:prstGeom>
            <a:solidFill>
              <a:srgbClr val="6161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8" name="Rectangle 724"/>
            <p:cNvSpPr>
              <a:spLocks noChangeArrowheads="1"/>
            </p:cNvSpPr>
            <p:nvPr/>
          </p:nvSpPr>
          <p:spPr bwMode="auto">
            <a:xfrm>
              <a:off x="4504" y="2566"/>
              <a:ext cx="211" cy="9"/>
            </a:xfrm>
            <a:prstGeom prst="rect">
              <a:avLst/>
            </a:prstGeom>
            <a:solidFill>
              <a:srgbClr val="5E5E5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389" name="Rectangle 725"/>
            <p:cNvSpPr>
              <a:spLocks noChangeArrowheads="1"/>
            </p:cNvSpPr>
            <p:nvPr/>
          </p:nvSpPr>
          <p:spPr bwMode="auto">
            <a:xfrm>
              <a:off x="4504" y="2575"/>
              <a:ext cx="211" cy="9"/>
            </a:xfrm>
            <a:prstGeom prst="rect">
              <a:avLst/>
            </a:prstGeom>
            <a:solidFill>
              <a:srgbClr val="5C5C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4391" name="Rectangle 727"/>
          <p:cNvSpPr>
            <a:spLocks noChangeArrowheads="1"/>
          </p:cNvSpPr>
          <p:nvPr/>
        </p:nvSpPr>
        <p:spPr bwMode="auto">
          <a:xfrm>
            <a:off x="7164388" y="3651250"/>
            <a:ext cx="334962" cy="481013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2" name="Rectangle 728"/>
          <p:cNvSpPr>
            <a:spLocks noChangeArrowheads="1"/>
          </p:cNvSpPr>
          <p:nvPr/>
        </p:nvSpPr>
        <p:spPr bwMode="auto">
          <a:xfrm>
            <a:off x="2346325" y="4000500"/>
            <a:ext cx="349250" cy="142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3" name="Rectangle 729"/>
          <p:cNvSpPr>
            <a:spLocks noChangeArrowheads="1"/>
          </p:cNvSpPr>
          <p:nvPr/>
        </p:nvSpPr>
        <p:spPr bwMode="auto">
          <a:xfrm>
            <a:off x="2346325" y="4014788"/>
            <a:ext cx="349250" cy="14287"/>
          </a:xfrm>
          <a:prstGeom prst="rect">
            <a:avLst/>
          </a:prstGeom>
          <a:solidFill>
            <a:srgbClr val="C8C8F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4" name="Rectangle 730"/>
          <p:cNvSpPr>
            <a:spLocks noChangeArrowheads="1"/>
          </p:cNvSpPr>
          <p:nvPr/>
        </p:nvSpPr>
        <p:spPr bwMode="auto">
          <a:xfrm>
            <a:off x="2346325" y="4029075"/>
            <a:ext cx="349250" cy="15875"/>
          </a:xfrm>
          <a:prstGeom prst="rect">
            <a:avLst/>
          </a:prstGeom>
          <a:solidFill>
            <a:srgbClr val="C1C1F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5" name="Rectangle 731"/>
          <p:cNvSpPr>
            <a:spLocks noChangeArrowheads="1"/>
          </p:cNvSpPr>
          <p:nvPr/>
        </p:nvSpPr>
        <p:spPr bwMode="auto">
          <a:xfrm>
            <a:off x="2346325" y="4044950"/>
            <a:ext cx="349250" cy="14288"/>
          </a:xfrm>
          <a:prstGeom prst="rect">
            <a:avLst/>
          </a:prstGeom>
          <a:solidFill>
            <a:srgbClr val="B4B4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6" name="Rectangle 732"/>
          <p:cNvSpPr>
            <a:spLocks noChangeArrowheads="1"/>
          </p:cNvSpPr>
          <p:nvPr/>
        </p:nvSpPr>
        <p:spPr bwMode="auto">
          <a:xfrm>
            <a:off x="2346325" y="4059238"/>
            <a:ext cx="349250" cy="14287"/>
          </a:xfrm>
          <a:prstGeom prst="rect">
            <a:avLst/>
          </a:prstGeom>
          <a:solidFill>
            <a:srgbClr val="A1A1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7" name="Rectangle 733"/>
          <p:cNvSpPr>
            <a:spLocks noChangeArrowheads="1"/>
          </p:cNvSpPr>
          <p:nvPr/>
        </p:nvSpPr>
        <p:spPr bwMode="auto">
          <a:xfrm>
            <a:off x="2346325" y="4073525"/>
            <a:ext cx="349250" cy="14288"/>
          </a:xfrm>
          <a:prstGeom prst="rect">
            <a:avLst/>
          </a:prstGeom>
          <a:solidFill>
            <a:srgbClr val="8A8A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8" name="Rectangle 734"/>
          <p:cNvSpPr>
            <a:spLocks noChangeArrowheads="1"/>
          </p:cNvSpPr>
          <p:nvPr/>
        </p:nvSpPr>
        <p:spPr bwMode="auto">
          <a:xfrm>
            <a:off x="2346325" y="4087813"/>
            <a:ext cx="349250" cy="14287"/>
          </a:xfrm>
          <a:prstGeom prst="rect">
            <a:avLst/>
          </a:prstGeom>
          <a:solidFill>
            <a:srgbClr val="76769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399" name="Rectangle 735"/>
          <p:cNvSpPr>
            <a:spLocks noChangeArrowheads="1"/>
          </p:cNvSpPr>
          <p:nvPr/>
        </p:nvSpPr>
        <p:spPr bwMode="auto">
          <a:xfrm>
            <a:off x="2360613" y="4014788"/>
            <a:ext cx="349250" cy="117475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0" name="Rectangle 736"/>
          <p:cNvSpPr>
            <a:spLocks noChangeArrowheads="1"/>
          </p:cNvSpPr>
          <p:nvPr/>
        </p:nvSpPr>
        <p:spPr bwMode="auto">
          <a:xfrm>
            <a:off x="4922838" y="3898900"/>
            <a:ext cx="334962" cy="142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1" name="Rectangle 737"/>
          <p:cNvSpPr>
            <a:spLocks noChangeArrowheads="1"/>
          </p:cNvSpPr>
          <p:nvPr/>
        </p:nvSpPr>
        <p:spPr bwMode="auto">
          <a:xfrm>
            <a:off x="4922838" y="3913188"/>
            <a:ext cx="334962" cy="14287"/>
          </a:xfrm>
          <a:prstGeom prst="rect">
            <a:avLst/>
          </a:prstGeom>
          <a:solidFill>
            <a:srgbClr val="CBC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2" name="Rectangle 738"/>
          <p:cNvSpPr>
            <a:spLocks noChangeArrowheads="1"/>
          </p:cNvSpPr>
          <p:nvPr/>
        </p:nvSpPr>
        <p:spPr bwMode="auto">
          <a:xfrm>
            <a:off x="4922838" y="3927475"/>
            <a:ext cx="334962" cy="14288"/>
          </a:xfrm>
          <a:prstGeom prst="rect">
            <a:avLst/>
          </a:prstGeom>
          <a:solidFill>
            <a:srgbClr val="C8C8F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3" name="Rectangle 739"/>
          <p:cNvSpPr>
            <a:spLocks noChangeArrowheads="1"/>
          </p:cNvSpPr>
          <p:nvPr/>
        </p:nvSpPr>
        <p:spPr bwMode="auto">
          <a:xfrm>
            <a:off x="4922838" y="3941763"/>
            <a:ext cx="334962" cy="15875"/>
          </a:xfrm>
          <a:prstGeom prst="rect">
            <a:avLst/>
          </a:prstGeom>
          <a:solidFill>
            <a:srgbClr val="C4C4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4" name="Rectangle 740"/>
          <p:cNvSpPr>
            <a:spLocks noChangeArrowheads="1"/>
          </p:cNvSpPr>
          <p:nvPr/>
        </p:nvSpPr>
        <p:spPr bwMode="auto">
          <a:xfrm>
            <a:off x="4922838" y="3957638"/>
            <a:ext cx="334962" cy="14287"/>
          </a:xfrm>
          <a:prstGeom prst="rect">
            <a:avLst/>
          </a:prstGeom>
          <a:solidFill>
            <a:srgbClr val="BFBFE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5" name="Rectangle 741"/>
          <p:cNvSpPr>
            <a:spLocks noChangeArrowheads="1"/>
          </p:cNvSpPr>
          <p:nvPr/>
        </p:nvSpPr>
        <p:spPr bwMode="auto">
          <a:xfrm>
            <a:off x="4922838" y="3971925"/>
            <a:ext cx="334962" cy="14288"/>
          </a:xfrm>
          <a:prstGeom prst="rect">
            <a:avLst/>
          </a:prstGeom>
          <a:solidFill>
            <a:srgbClr val="B9B9E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6" name="Rectangle 742"/>
          <p:cNvSpPr>
            <a:spLocks noChangeArrowheads="1"/>
          </p:cNvSpPr>
          <p:nvPr/>
        </p:nvSpPr>
        <p:spPr bwMode="auto">
          <a:xfrm>
            <a:off x="4922838" y="3986213"/>
            <a:ext cx="334962" cy="14287"/>
          </a:xfrm>
          <a:prstGeom prst="rect">
            <a:avLst/>
          </a:prstGeom>
          <a:solidFill>
            <a:srgbClr val="B0B0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7" name="Rectangle 743"/>
          <p:cNvSpPr>
            <a:spLocks noChangeArrowheads="1"/>
          </p:cNvSpPr>
          <p:nvPr/>
        </p:nvSpPr>
        <p:spPr bwMode="auto">
          <a:xfrm>
            <a:off x="4922838" y="4000500"/>
            <a:ext cx="334962" cy="14288"/>
          </a:xfrm>
          <a:prstGeom prst="rect">
            <a:avLst/>
          </a:prstGeom>
          <a:solidFill>
            <a:srgbClr val="A6A6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8" name="Rectangle 744"/>
          <p:cNvSpPr>
            <a:spLocks noChangeArrowheads="1"/>
          </p:cNvSpPr>
          <p:nvPr/>
        </p:nvSpPr>
        <p:spPr bwMode="auto">
          <a:xfrm>
            <a:off x="4922838" y="4014788"/>
            <a:ext cx="334962" cy="14287"/>
          </a:xfrm>
          <a:prstGeom prst="rect">
            <a:avLst/>
          </a:prstGeom>
          <a:solidFill>
            <a:srgbClr val="9B9B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09" name="Rectangle 745"/>
          <p:cNvSpPr>
            <a:spLocks noChangeArrowheads="1"/>
          </p:cNvSpPr>
          <p:nvPr/>
        </p:nvSpPr>
        <p:spPr bwMode="auto">
          <a:xfrm>
            <a:off x="4922838" y="4029075"/>
            <a:ext cx="334962" cy="15875"/>
          </a:xfrm>
          <a:prstGeom prst="rect">
            <a:avLst/>
          </a:prstGeom>
          <a:solidFill>
            <a:srgbClr val="8F8F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0" name="Rectangle 746"/>
          <p:cNvSpPr>
            <a:spLocks noChangeArrowheads="1"/>
          </p:cNvSpPr>
          <p:nvPr/>
        </p:nvSpPr>
        <p:spPr bwMode="auto">
          <a:xfrm>
            <a:off x="4922838" y="4044950"/>
            <a:ext cx="334962" cy="14288"/>
          </a:xfrm>
          <a:prstGeom prst="rect">
            <a:avLst/>
          </a:prstGeom>
          <a:solidFill>
            <a:srgbClr val="8383A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1" name="Rectangle 747"/>
          <p:cNvSpPr>
            <a:spLocks noChangeArrowheads="1"/>
          </p:cNvSpPr>
          <p:nvPr/>
        </p:nvSpPr>
        <p:spPr bwMode="auto">
          <a:xfrm>
            <a:off x="4922838" y="4059238"/>
            <a:ext cx="334962" cy="14287"/>
          </a:xfrm>
          <a:prstGeom prst="rect">
            <a:avLst/>
          </a:prstGeom>
          <a:solidFill>
            <a:srgbClr val="79799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2" name="Rectangle 748"/>
          <p:cNvSpPr>
            <a:spLocks noChangeArrowheads="1"/>
          </p:cNvSpPr>
          <p:nvPr/>
        </p:nvSpPr>
        <p:spPr bwMode="auto">
          <a:xfrm>
            <a:off x="4922838" y="4073525"/>
            <a:ext cx="334962" cy="14288"/>
          </a:xfrm>
          <a:prstGeom prst="rect">
            <a:avLst/>
          </a:prstGeom>
          <a:solidFill>
            <a:srgbClr val="6F6F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3" name="Rectangle 749"/>
          <p:cNvSpPr>
            <a:spLocks noChangeArrowheads="1"/>
          </p:cNvSpPr>
          <p:nvPr/>
        </p:nvSpPr>
        <p:spPr bwMode="auto">
          <a:xfrm>
            <a:off x="4922838" y="4087813"/>
            <a:ext cx="334962" cy="14287"/>
          </a:xfrm>
          <a:prstGeom prst="rect">
            <a:avLst/>
          </a:prstGeom>
          <a:solidFill>
            <a:srgbClr val="6868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4" name="Rectangle 750"/>
          <p:cNvSpPr>
            <a:spLocks noChangeArrowheads="1"/>
          </p:cNvSpPr>
          <p:nvPr/>
        </p:nvSpPr>
        <p:spPr bwMode="auto">
          <a:xfrm>
            <a:off x="4937125" y="3913188"/>
            <a:ext cx="334963" cy="219075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5" name="Rectangle 751"/>
          <p:cNvSpPr>
            <a:spLocks noChangeArrowheads="1"/>
          </p:cNvSpPr>
          <p:nvPr/>
        </p:nvSpPr>
        <p:spPr bwMode="auto">
          <a:xfrm>
            <a:off x="7485063" y="3971925"/>
            <a:ext cx="349250" cy="142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6" name="Rectangle 752"/>
          <p:cNvSpPr>
            <a:spLocks noChangeArrowheads="1"/>
          </p:cNvSpPr>
          <p:nvPr/>
        </p:nvSpPr>
        <p:spPr bwMode="auto">
          <a:xfrm>
            <a:off x="7485063" y="3986213"/>
            <a:ext cx="349250" cy="14287"/>
          </a:xfrm>
          <a:prstGeom prst="rect">
            <a:avLst/>
          </a:prstGeom>
          <a:solidFill>
            <a:srgbClr val="C9C9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7" name="Rectangle 753"/>
          <p:cNvSpPr>
            <a:spLocks noChangeArrowheads="1"/>
          </p:cNvSpPr>
          <p:nvPr/>
        </p:nvSpPr>
        <p:spPr bwMode="auto">
          <a:xfrm>
            <a:off x="7485063" y="4000500"/>
            <a:ext cx="349250" cy="14288"/>
          </a:xfrm>
          <a:prstGeom prst="rect">
            <a:avLst/>
          </a:prstGeom>
          <a:solidFill>
            <a:srgbClr val="C4C4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8" name="Rectangle 754"/>
          <p:cNvSpPr>
            <a:spLocks noChangeArrowheads="1"/>
          </p:cNvSpPr>
          <p:nvPr/>
        </p:nvSpPr>
        <p:spPr bwMode="auto">
          <a:xfrm>
            <a:off x="7485063" y="4014788"/>
            <a:ext cx="349250" cy="14287"/>
          </a:xfrm>
          <a:prstGeom prst="rect">
            <a:avLst/>
          </a:prstGeom>
          <a:solidFill>
            <a:srgbClr val="BCBCE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19" name="Rectangle 755"/>
          <p:cNvSpPr>
            <a:spLocks noChangeArrowheads="1"/>
          </p:cNvSpPr>
          <p:nvPr/>
        </p:nvSpPr>
        <p:spPr bwMode="auto">
          <a:xfrm>
            <a:off x="7485063" y="4029075"/>
            <a:ext cx="349250" cy="15875"/>
          </a:xfrm>
          <a:prstGeom prst="rect">
            <a:avLst/>
          </a:prstGeom>
          <a:solidFill>
            <a:srgbClr val="B0B0D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0" name="Rectangle 756"/>
          <p:cNvSpPr>
            <a:spLocks noChangeArrowheads="1"/>
          </p:cNvSpPr>
          <p:nvPr/>
        </p:nvSpPr>
        <p:spPr bwMode="auto">
          <a:xfrm>
            <a:off x="7485063" y="4044950"/>
            <a:ext cx="349250" cy="14288"/>
          </a:xfrm>
          <a:prstGeom prst="rect">
            <a:avLst/>
          </a:prstGeom>
          <a:solidFill>
            <a:srgbClr val="A1A1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1" name="Rectangle 757"/>
          <p:cNvSpPr>
            <a:spLocks noChangeArrowheads="1"/>
          </p:cNvSpPr>
          <p:nvPr/>
        </p:nvSpPr>
        <p:spPr bwMode="auto">
          <a:xfrm>
            <a:off x="7485063" y="4059238"/>
            <a:ext cx="349250" cy="14287"/>
          </a:xfrm>
          <a:prstGeom prst="rect">
            <a:avLst/>
          </a:prstGeom>
          <a:solidFill>
            <a:srgbClr val="8F8F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2" name="Rectangle 758"/>
          <p:cNvSpPr>
            <a:spLocks noChangeArrowheads="1"/>
          </p:cNvSpPr>
          <p:nvPr/>
        </p:nvSpPr>
        <p:spPr bwMode="auto">
          <a:xfrm>
            <a:off x="7485063" y="4073525"/>
            <a:ext cx="349250" cy="14288"/>
          </a:xfrm>
          <a:prstGeom prst="rect">
            <a:avLst/>
          </a:prstGeom>
          <a:solidFill>
            <a:srgbClr val="7E7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3" name="Rectangle 759"/>
          <p:cNvSpPr>
            <a:spLocks noChangeArrowheads="1"/>
          </p:cNvSpPr>
          <p:nvPr/>
        </p:nvSpPr>
        <p:spPr bwMode="auto">
          <a:xfrm>
            <a:off x="7485063" y="4087813"/>
            <a:ext cx="349250" cy="14287"/>
          </a:xfrm>
          <a:prstGeom prst="rect">
            <a:avLst/>
          </a:prstGeom>
          <a:solidFill>
            <a:srgbClr val="6F6F8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4" name="Rectangle 760"/>
          <p:cNvSpPr>
            <a:spLocks noChangeArrowheads="1"/>
          </p:cNvSpPr>
          <p:nvPr/>
        </p:nvSpPr>
        <p:spPr bwMode="auto">
          <a:xfrm>
            <a:off x="7499350" y="3986213"/>
            <a:ext cx="349250" cy="146050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5" name="Rectangle 761"/>
          <p:cNvSpPr>
            <a:spLocks noChangeArrowheads="1"/>
          </p:cNvSpPr>
          <p:nvPr/>
        </p:nvSpPr>
        <p:spPr bwMode="auto">
          <a:xfrm>
            <a:off x="2695575" y="4000500"/>
            <a:ext cx="334963" cy="142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6" name="Rectangle 762"/>
          <p:cNvSpPr>
            <a:spLocks noChangeArrowheads="1"/>
          </p:cNvSpPr>
          <p:nvPr/>
        </p:nvSpPr>
        <p:spPr bwMode="auto">
          <a:xfrm>
            <a:off x="2695575" y="4014788"/>
            <a:ext cx="334963" cy="14287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7" name="Rectangle 763"/>
          <p:cNvSpPr>
            <a:spLocks noChangeArrowheads="1"/>
          </p:cNvSpPr>
          <p:nvPr/>
        </p:nvSpPr>
        <p:spPr bwMode="auto">
          <a:xfrm>
            <a:off x="2695575" y="4029075"/>
            <a:ext cx="334963" cy="15875"/>
          </a:xfrm>
          <a:prstGeom prst="rect">
            <a:avLst/>
          </a:prstGeom>
          <a:solidFill>
            <a:srgbClr val="003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8" name="Rectangle 764"/>
          <p:cNvSpPr>
            <a:spLocks noChangeArrowheads="1"/>
          </p:cNvSpPr>
          <p:nvPr/>
        </p:nvSpPr>
        <p:spPr bwMode="auto">
          <a:xfrm>
            <a:off x="2695575" y="4044950"/>
            <a:ext cx="334963" cy="14288"/>
          </a:xfrm>
          <a:prstGeom prst="rect">
            <a:avLst/>
          </a:prstGeom>
          <a:solidFill>
            <a:srgbClr val="002D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29" name="Rectangle 765"/>
          <p:cNvSpPr>
            <a:spLocks noChangeArrowheads="1"/>
          </p:cNvSpPr>
          <p:nvPr/>
        </p:nvSpPr>
        <p:spPr bwMode="auto">
          <a:xfrm>
            <a:off x="2695575" y="4059238"/>
            <a:ext cx="334963" cy="14287"/>
          </a:xfrm>
          <a:prstGeom prst="rect">
            <a:avLst/>
          </a:prstGeom>
          <a:solidFill>
            <a:srgbClr val="00285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0" name="Rectangle 766"/>
          <p:cNvSpPr>
            <a:spLocks noChangeArrowheads="1"/>
          </p:cNvSpPr>
          <p:nvPr/>
        </p:nvSpPr>
        <p:spPr bwMode="auto">
          <a:xfrm>
            <a:off x="2695575" y="4073525"/>
            <a:ext cx="334963" cy="14288"/>
          </a:xfrm>
          <a:prstGeom prst="rect">
            <a:avLst/>
          </a:prstGeom>
          <a:solidFill>
            <a:srgbClr val="00224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1" name="Rectangle 767"/>
          <p:cNvSpPr>
            <a:spLocks noChangeArrowheads="1"/>
          </p:cNvSpPr>
          <p:nvPr/>
        </p:nvSpPr>
        <p:spPr bwMode="auto">
          <a:xfrm>
            <a:off x="2695575" y="4087813"/>
            <a:ext cx="334963" cy="14287"/>
          </a:xfrm>
          <a:prstGeom prst="rect">
            <a:avLst/>
          </a:prstGeom>
          <a:solidFill>
            <a:srgbClr val="001E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2" name="Rectangle 768"/>
          <p:cNvSpPr>
            <a:spLocks noChangeArrowheads="1"/>
          </p:cNvSpPr>
          <p:nvPr/>
        </p:nvSpPr>
        <p:spPr bwMode="auto">
          <a:xfrm>
            <a:off x="2709863" y="4014788"/>
            <a:ext cx="334962" cy="117475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3" name="Rectangle 769"/>
          <p:cNvSpPr>
            <a:spLocks noChangeArrowheads="1"/>
          </p:cNvSpPr>
          <p:nvPr/>
        </p:nvSpPr>
        <p:spPr bwMode="auto">
          <a:xfrm>
            <a:off x="5257800" y="3651250"/>
            <a:ext cx="349250" cy="285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4" name="Rectangle 770"/>
          <p:cNvSpPr>
            <a:spLocks noChangeArrowheads="1"/>
          </p:cNvSpPr>
          <p:nvPr/>
        </p:nvSpPr>
        <p:spPr bwMode="auto">
          <a:xfrm>
            <a:off x="5257800" y="3679825"/>
            <a:ext cx="349250" cy="30163"/>
          </a:xfrm>
          <a:prstGeom prst="rect">
            <a:avLst/>
          </a:prstGeom>
          <a:solidFill>
            <a:srgbClr val="00326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5" name="Rectangle 771"/>
          <p:cNvSpPr>
            <a:spLocks noChangeArrowheads="1"/>
          </p:cNvSpPr>
          <p:nvPr/>
        </p:nvSpPr>
        <p:spPr bwMode="auto">
          <a:xfrm>
            <a:off x="5257800" y="3709988"/>
            <a:ext cx="349250" cy="28575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6" name="Rectangle 772"/>
          <p:cNvSpPr>
            <a:spLocks noChangeArrowheads="1"/>
          </p:cNvSpPr>
          <p:nvPr/>
        </p:nvSpPr>
        <p:spPr bwMode="auto">
          <a:xfrm>
            <a:off x="5257800" y="3738563"/>
            <a:ext cx="349250" cy="14287"/>
          </a:xfrm>
          <a:prstGeom prst="rect">
            <a:avLst/>
          </a:prstGeom>
          <a:solidFill>
            <a:srgbClr val="00326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7" name="Rectangle 773"/>
          <p:cNvSpPr>
            <a:spLocks noChangeArrowheads="1"/>
          </p:cNvSpPr>
          <p:nvPr/>
        </p:nvSpPr>
        <p:spPr bwMode="auto">
          <a:xfrm>
            <a:off x="5257800" y="3752850"/>
            <a:ext cx="349250" cy="14288"/>
          </a:xfrm>
          <a:prstGeom prst="rect">
            <a:avLst/>
          </a:prstGeom>
          <a:solidFill>
            <a:srgbClr val="00316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8" name="Rectangle 774"/>
          <p:cNvSpPr>
            <a:spLocks noChangeArrowheads="1"/>
          </p:cNvSpPr>
          <p:nvPr/>
        </p:nvSpPr>
        <p:spPr bwMode="auto">
          <a:xfrm>
            <a:off x="5257800" y="3767138"/>
            <a:ext cx="349250" cy="15875"/>
          </a:xfrm>
          <a:prstGeom prst="rect">
            <a:avLst/>
          </a:prstGeom>
          <a:solidFill>
            <a:srgbClr val="003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39" name="Rectangle 775"/>
          <p:cNvSpPr>
            <a:spLocks noChangeArrowheads="1"/>
          </p:cNvSpPr>
          <p:nvPr/>
        </p:nvSpPr>
        <p:spPr bwMode="auto">
          <a:xfrm>
            <a:off x="5257800" y="3783013"/>
            <a:ext cx="349250" cy="14287"/>
          </a:xfrm>
          <a:prstGeom prst="rect">
            <a:avLst/>
          </a:prstGeom>
          <a:solidFill>
            <a:srgbClr val="002F5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0" name="Rectangle 776"/>
          <p:cNvSpPr>
            <a:spLocks noChangeArrowheads="1"/>
          </p:cNvSpPr>
          <p:nvPr/>
        </p:nvSpPr>
        <p:spPr bwMode="auto">
          <a:xfrm>
            <a:off x="5257800" y="3797300"/>
            <a:ext cx="349250" cy="14288"/>
          </a:xfrm>
          <a:prstGeom prst="rect">
            <a:avLst/>
          </a:prstGeom>
          <a:solidFill>
            <a:srgbClr val="002E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1" name="Rectangle 777"/>
          <p:cNvSpPr>
            <a:spLocks noChangeArrowheads="1"/>
          </p:cNvSpPr>
          <p:nvPr/>
        </p:nvSpPr>
        <p:spPr bwMode="auto">
          <a:xfrm>
            <a:off x="5257800" y="3811588"/>
            <a:ext cx="349250" cy="14287"/>
          </a:xfrm>
          <a:prstGeom prst="rect">
            <a:avLst/>
          </a:prstGeom>
          <a:solidFill>
            <a:srgbClr val="002E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2" name="Rectangle 778"/>
          <p:cNvSpPr>
            <a:spLocks noChangeArrowheads="1"/>
          </p:cNvSpPr>
          <p:nvPr/>
        </p:nvSpPr>
        <p:spPr bwMode="auto">
          <a:xfrm>
            <a:off x="5257800" y="3825875"/>
            <a:ext cx="349250" cy="14288"/>
          </a:xfrm>
          <a:prstGeom prst="rect">
            <a:avLst/>
          </a:prstGeom>
          <a:solidFill>
            <a:srgbClr val="002D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3" name="Rectangle 779"/>
          <p:cNvSpPr>
            <a:spLocks noChangeArrowheads="1"/>
          </p:cNvSpPr>
          <p:nvPr/>
        </p:nvSpPr>
        <p:spPr bwMode="auto">
          <a:xfrm>
            <a:off x="5257800" y="3840163"/>
            <a:ext cx="349250" cy="14287"/>
          </a:xfrm>
          <a:prstGeom prst="rect">
            <a:avLst/>
          </a:prstGeom>
          <a:solidFill>
            <a:srgbClr val="002C5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4" name="Rectangle 780"/>
          <p:cNvSpPr>
            <a:spLocks noChangeArrowheads="1"/>
          </p:cNvSpPr>
          <p:nvPr/>
        </p:nvSpPr>
        <p:spPr bwMode="auto">
          <a:xfrm>
            <a:off x="5257800" y="3854450"/>
            <a:ext cx="349250" cy="15875"/>
          </a:xfrm>
          <a:prstGeom prst="rect">
            <a:avLst/>
          </a:prstGeom>
          <a:solidFill>
            <a:srgbClr val="002B5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5" name="Rectangle 781"/>
          <p:cNvSpPr>
            <a:spLocks noChangeArrowheads="1"/>
          </p:cNvSpPr>
          <p:nvPr/>
        </p:nvSpPr>
        <p:spPr bwMode="auto">
          <a:xfrm>
            <a:off x="5257800" y="3870325"/>
            <a:ext cx="349250" cy="14288"/>
          </a:xfrm>
          <a:prstGeom prst="rect">
            <a:avLst/>
          </a:prstGeom>
          <a:solidFill>
            <a:srgbClr val="002A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6" name="Rectangle 782"/>
          <p:cNvSpPr>
            <a:spLocks noChangeArrowheads="1"/>
          </p:cNvSpPr>
          <p:nvPr/>
        </p:nvSpPr>
        <p:spPr bwMode="auto">
          <a:xfrm>
            <a:off x="5257800" y="3884613"/>
            <a:ext cx="349250" cy="14287"/>
          </a:xfrm>
          <a:prstGeom prst="rect">
            <a:avLst/>
          </a:prstGeom>
          <a:solidFill>
            <a:srgbClr val="00285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7" name="Rectangle 783"/>
          <p:cNvSpPr>
            <a:spLocks noChangeArrowheads="1"/>
          </p:cNvSpPr>
          <p:nvPr/>
        </p:nvSpPr>
        <p:spPr bwMode="auto">
          <a:xfrm>
            <a:off x="5257800" y="3898900"/>
            <a:ext cx="349250" cy="14288"/>
          </a:xfrm>
          <a:prstGeom prst="rect">
            <a:avLst/>
          </a:prstGeom>
          <a:solidFill>
            <a:srgbClr val="0027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8" name="Rectangle 784"/>
          <p:cNvSpPr>
            <a:spLocks noChangeArrowheads="1"/>
          </p:cNvSpPr>
          <p:nvPr/>
        </p:nvSpPr>
        <p:spPr bwMode="auto">
          <a:xfrm>
            <a:off x="5257800" y="3913188"/>
            <a:ext cx="349250" cy="14287"/>
          </a:xfrm>
          <a:prstGeom prst="rect">
            <a:avLst/>
          </a:prstGeom>
          <a:solidFill>
            <a:srgbClr val="00254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49" name="Rectangle 785"/>
          <p:cNvSpPr>
            <a:spLocks noChangeArrowheads="1"/>
          </p:cNvSpPr>
          <p:nvPr/>
        </p:nvSpPr>
        <p:spPr bwMode="auto">
          <a:xfrm>
            <a:off x="5257800" y="3927475"/>
            <a:ext cx="349250" cy="14288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0" name="Rectangle 786"/>
          <p:cNvSpPr>
            <a:spLocks noChangeArrowheads="1"/>
          </p:cNvSpPr>
          <p:nvPr/>
        </p:nvSpPr>
        <p:spPr bwMode="auto">
          <a:xfrm>
            <a:off x="5257800" y="3941763"/>
            <a:ext cx="349250" cy="15875"/>
          </a:xfrm>
          <a:prstGeom prst="rect">
            <a:avLst/>
          </a:prstGeom>
          <a:solidFill>
            <a:srgbClr val="00224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1" name="Rectangle 787"/>
          <p:cNvSpPr>
            <a:spLocks noChangeArrowheads="1"/>
          </p:cNvSpPr>
          <p:nvPr/>
        </p:nvSpPr>
        <p:spPr bwMode="auto">
          <a:xfrm>
            <a:off x="5257800" y="3957638"/>
            <a:ext cx="349250" cy="14287"/>
          </a:xfrm>
          <a:prstGeom prst="rect">
            <a:avLst/>
          </a:prstGeom>
          <a:solidFill>
            <a:srgbClr val="0021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2" name="Rectangle 788"/>
          <p:cNvSpPr>
            <a:spLocks noChangeArrowheads="1"/>
          </p:cNvSpPr>
          <p:nvPr/>
        </p:nvSpPr>
        <p:spPr bwMode="auto">
          <a:xfrm>
            <a:off x="5257800" y="3971925"/>
            <a:ext cx="349250" cy="14288"/>
          </a:xfrm>
          <a:prstGeom prst="rect">
            <a:avLst/>
          </a:prstGeom>
          <a:solidFill>
            <a:srgbClr val="001F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3" name="Rectangle 789"/>
          <p:cNvSpPr>
            <a:spLocks noChangeArrowheads="1"/>
          </p:cNvSpPr>
          <p:nvPr/>
        </p:nvSpPr>
        <p:spPr bwMode="auto">
          <a:xfrm>
            <a:off x="5257800" y="3986213"/>
            <a:ext cx="349250" cy="14287"/>
          </a:xfrm>
          <a:prstGeom prst="rect">
            <a:avLst/>
          </a:prstGeom>
          <a:solidFill>
            <a:srgbClr val="001F3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4" name="Rectangle 790"/>
          <p:cNvSpPr>
            <a:spLocks noChangeArrowheads="1"/>
          </p:cNvSpPr>
          <p:nvPr/>
        </p:nvSpPr>
        <p:spPr bwMode="auto">
          <a:xfrm>
            <a:off x="5257800" y="4000500"/>
            <a:ext cx="349250" cy="14288"/>
          </a:xfrm>
          <a:prstGeom prst="rect">
            <a:avLst/>
          </a:prstGeom>
          <a:solidFill>
            <a:srgbClr val="001E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5" name="Rectangle 791"/>
          <p:cNvSpPr>
            <a:spLocks noChangeArrowheads="1"/>
          </p:cNvSpPr>
          <p:nvPr/>
        </p:nvSpPr>
        <p:spPr bwMode="auto">
          <a:xfrm>
            <a:off x="5257800" y="4014788"/>
            <a:ext cx="349250" cy="14287"/>
          </a:xfrm>
          <a:prstGeom prst="rect">
            <a:avLst/>
          </a:prstGeom>
          <a:solidFill>
            <a:srgbClr val="001C3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6" name="Rectangle 792"/>
          <p:cNvSpPr>
            <a:spLocks noChangeArrowheads="1"/>
          </p:cNvSpPr>
          <p:nvPr/>
        </p:nvSpPr>
        <p:spPr bwMode="auto">
          <a:xfrm>
            <a:off x="5257800" y="4029075"/>
            <a:ext cx="349250" cy="15875"/>
          </a:xfrm>
          <a:prstGeom prst="rect">
            <a:avLst/>
          </a:prstGeom>
          <a:solidFill>
            <a:srgbClr val="001A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7" name="Rectangle 793"/>
          <p:cNvSpPr>
            <a:spLocks noChangeArrowheads="1"/>
          </p:cNvSpPr>
          <p:nvPr/>
        </p:nvSpPr>
        <p:spPr bwMode="auto">
          <a:xfrm>
            <a:off x="5257800" y="4044950"/>
            <a:ext cx="349250" cy="14288"/>
          </a:xfrm>
          <a:prstGeom prst="rect">
            <a:avLst/>
          </a:prstGeom>
          <a:solidFill>
            <a:srgbClr val="001A3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8" name="Rectangle 794"/>
          <p:cNvSpPr>
            <a:spLocks noChangeArrowheads="1"/>
          </p:cNvSpPr>
          <p:nvPr/>
        </p:nvSpPr>
        <p:spPr bwMode="auto">
          <a:xfrm>
            <a:off x="5257800" y="4059238"/>
            <a:ext cx="349250" cy="14287"/>
          </a:xfrm>
          <a:prstGeom prst="rect">
            <a:avLst/>
          </a:prstGeom>
          <a:solidFill>
            <a:srgbClr val="0019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59" name="Rectangle 795"/>
          <p:cNvSpPr>
            <a:spLocks noChangeArrowheads="1"/>
          </p:cNvSpPr>
          <p:nvPr/>
        </p:nvSpPr>
        <p:spPr bwMode="auto">
          <a:xfrm>
            <a:off x="5257800" y="4073525"/>
            <a:ext cx="349250" cy="14288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0" name="Rectangle 796"/>
          <p:cNvSpPr>
            <a:spLocks noChangeArrowheads="1"/>
          </p:cNvSpPr>
          <p:nvPr/>
        </p:nvSpPr>
        <p:spPr bwMode="auto">
          <a:xfrm>
            <a:off x="5257800" y="4087813"/>
            <a:ext cx="349250" cy="14287"/>
          </a:xfrm>
          <a:prstGeom prst="rect">
            <a:avLst/>
          </a:prstGeom>
          <a:solidFill>
            <a:srgbClr val="00193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1" name="Rectangle 797"/>
          <p:cNvSpPr>
            <a:spLocks noChangeArrowheads="1"/>
          </p:cNvSpPr>
          <p:nvPr/>
        </p:nvSpPr>
        <p:spPr bwMode="auto">
          <a:xfrm>
            <a:off x="5272088" y="3665538"/>
            <a:ext cx="349250" cy="466725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2" name="Rectangle 798"/>
          <p:cNvSpPr>
            <a:spLocks noChangeArrowheads="1"/>
          </p:cNvSpPr>
          <p:nvPr/>
        </p:nvSpPr>
        <p:spPr bwMode="auto">
          <a:xfrm>
            <a:off x="7834313" y="3375025"/>
            <a:ext cx="334962" cy="285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3" name="Rectangle 799"/>
          <p:cNvSpPr>
            <a:spLocks noChangeArrowheads="1"/>
          </p:cNvSpPr>
          <p:nvPr/>
        </p:nvSpPr>
        <p:spPr bwMode="auto">
          <a:xfrm>
            <a:off x="7834313" y="3403600"/>
            <a:ext cx="334962" cy="44450"/>
          </a:xfrm>
          <a:prstGeom prst="rect">
            <a:avLst/>
          </a:prstGeom>
          <a:solidFill>
            <a:srgbClr val="00326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4" name="Rectangle 800"/>
          <p:cNvSpPr>
            <a:spLocks noChangeArrowheads="1"/>
          </p:cNvSpPr>
          <p:nvPr/>
        </p:nvSpPr>
        <p:spPr bwMode="auto">
          <a:xfrm>
            <a:off x="7834313" y="3448050"/>
            <a:ext cx="334962" cy="42863"/>
          </a:xfrm>
          <a:prstGeom prst="rect">
            <a:avLst/>
          </a:prstGeom>
          <a:solidFill>
            <a:srgbClr val="0032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5" name="Rectangle 801"/>
          <p:cNvSpPr>
            <a:spLocks noChangeArrowheads="1"/>
          </p:cNvSpPr>
          <p:nvPr/>
        </p:nvSpPr>
        <p:spPr bwMode="auto">
          <a:xfrm>
            <a:off x="7834313" y="3490913"/>
            <a:ext cx="334962" cy="44450"/>
          </a:xfrm>
          <a:prstGeom prst="rect">
            <a:avLst/>
          </a:prstGeom>
          <a:solidFill>
            <a:srgbClr val="00326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6" name="Rectangle 802"/>
          <p:cNvSpPr>
            <a:spLocks noChangeArrowheads="1"/>
          </p:cNvSpPr>
          <p:nvPr/>
        </p:nvSpPr>
        <p:spPr bwMode="auto">
          <a:xfrm>
            <a:off x="7834313" y="3535363"/>
            <a:ext cx="334962" cy="14287"/>
          </a:xfrm>
          <a:prstGeom prst="rect">
            <a:avLst/>
          </a:prstGeom>
          <a:solidFill>
            <a:srgbClr val="00316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7" name="Rectangle 803"/>
          <p:cNvSpPr>
            <a:spLocks noChangeArrowheads="1"/>
          </p:cNvSpPr>
          <p:nvPr/>
        </p:nvSpPr>
        <p:spPr bwMode="auto">
          <a:xfrm>
            <a:off x="7834313" y="3549650"/>
            <a:ext cx="334962" cy="14288"/>
          </a:xfrm>
          <a:prstGeom prst="rect">
            <a:avLst/>
          </a:prstGeom>
          <a:solidFill>
            <a:srgbClr val="00306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8" name="Rectangle 804"/>
          <p:cNvSpPr>
            <a:spLocks noChangeArrowheads="1"/>
          </p:cNvSpPr>
          <p:nvPr/>
        </p:nvSpPr>
        <p:spPr bwMode="auto">
          <a:xfrm>
            <a:off x="7834313" y="3563938"/>
            <a:ext cx="334962" cy="14287"/>
          </a:xfrm>
          <a:prstGeom prst="rect">
            <a:avLst/>
          </a:prstGeom>
          <a:solidFill>
            <a:srgbClr val="003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69" name="Rectangle 805"/>
          <p:cNvSpPr>
            <a:spLocks noChangeArrowheads="1"/>
          </p:cNvSpPr>
          <p:nvPr/>
        </p:nvSpPr>
        <p:spPr bwMode="auto">
          <a:xfrm>
            <a:off x="7834313" y="3578225"/>
            <a:ext cx="334962" cy="14288"/>
          </a:xfrm>
          <a:prstGeom prst="rect">
            <a:avLst/>
          </a:prstGeom>
          <a:solidFill>
            <a:srgbClr val="002F5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0" name="Rectangle 806"/>
          <p:cNvSpPr>
            <a:spLocks noChangeArrowheads="1"/>
          </p:cNvSpPr>
          <p:nvPr/>
        </p:nvSpPr>
        <p:spPr bwMode="auto">
          <a:xfrm>
            <a:off x="7834313" y="3592513"/>
            <a:ext cx="334962" cy="15875"/>
          </a:xfrm>
          <a:prstGeom prst="rect">
            <a:avLst/>
          </a:prstGeom>
          <a:solidFill>
            <a:srgbClr val="002F5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1" name="Rectangle 807"/>
          <p:cNvSpPr>
            <a:spLocks noChangeArrowheads="1"/>
          </p:cNvSpPr>
          <p:nvPr/>
        </p:nvSpPr>
        <p:spPr bwMode="auto">
          <a:xfrm>
            <a:off x="7834313" y="3608388"/>
            <a:ext cx="334962" cy="14287"/>
          </a:xfrm>
          <a:prstGeom prst="rect">
            <a:avLst/>
          </a:prstGeom>
          <a:solidFill>
            <a:srgbClr val="002E5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2" name="Rectangle 808"/>
          <p:cNvSpPr>
            <a:spLocks noChangeArrowheads="1"/>
          </p:cNvSpPr>
          <p:nvPr/>
        </p:nvSpPr>
        <p:spPr bwMode="auto">
          <a:xfrm>
            <a:off x="7834313" y="3622675"/>
            <a:ext cx="334962" cy="14288"/>
          </a:xfrm>
          <a:prstGeom prst="rect">
            <a:avLst/>
          </a:prstGeom>
          <a:solidFill>
            <a:srgbClr val="002E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3" name="Rectangle 809"/>
          <p:cNvSpPr>
            <a:spLocks noChangeArrowheads="1"/>
          </p:cNvSpPr>
          <p:nvPr/>
        </p:nvSpPr>
        <p:spPr bwMode="auto">
          <a:xfrm>
            <a:off x="7834313" y="3636963"/>
            <a:ext cx="334962" cy="14287"/>
          </a:xfrm>
          <a:prstGeom prst="rect">
            <a:avLst/>
          </a:prstGeom>
          <a:solidFill>
            <a:srgbClr val="002D5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4" name="Rectangle 810"/>
          <p:cNvSpPr>
            <a:spLocks noChangeArrowheads="1"/>
          </p:cNvSpPr>
          <p:nvPr/>
        </p:nvSpPr>
        <p:spPr bwMode="auto">
          <a:xfrm>
            <a:off x="7834313" y="3651250"/>
            <a:ext cx="334962" cy="14288"/>
          </a:xfrm>
          <a:prstGeom prst="rect">
            <a:avLst/>
          </a:prstGeom>
          <a:solidFill>
            <a:srgbClr val="002D5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5" name="Rectangle 811"/>
          <p:cNvSpPr>
            <a:spLocks noChangeArrowheads="1"/>
          </p:cNvSpPr>
          <p:nvPr/>
        </p:nvSpPr>
        <p:spPr bwMode="auto">
          <a:xfrm>
            <a:off x="7834313" y="3665538"/>
            <a:ext cx="334962" cy="14287"/>
          </a:xfrm>
          <a:prstGeom prst="rect">
            <a:avLst/>
          </a:prstGeom>
          <a:solidFill>
            <a:srgbClr val="002C5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6" name="Rectangle 812"/>
          <p:cNvSpPr>
            <a:spLocks noChangeArrowheads="1"/>
          </p:cNvSpPr>
          <p:nvPr/>
        </p:nvSpPr>
        <p:spPr bwMode="auto">
          <a:xfrm>
            <a:off x="7834313" y="3679825"/>
            <a:ext cx="334962" cy="15875"/>
          </a:xfrm>
          <a:prstGeom prst="rect">
            <a:avLst/>
          </a:prstGeom>
          <a:solidFill>
            <a:srgbClr val="002C5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7" name="Rectangle 813"/>
          <p:cNvSpPr>
            <a:spLocks noChangeArrowheads="1"/>
          </p:cNvSpPr>
          <p:nvPr/>
        </p:nvSpPr>
        <p:spPr bwMode="auto">
          <a:xfrm>
            <a:off x="7834313" y="3695700"/>
            <a:ext cx="334962" cy="14288"/>
          </a:xfrm>
          <a:prstGeom prst="rect">
            <a:avLst/>
          </a:prstGeom>
          <a:solidFill>
            <a:srgbClr val="002B5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8" name="Rectangle 814"/>
          <p:cNvSpPr>
            <a:spLocks noChangeArrowheads="1"/>
          </p:cNvSpPr>
          <p:nvPr/>
        </p:nvSpPr>
        <p:spPr bwMode="auto">
          <a:xfrm>
            <a:off x="7834313" y="3709988"/>
            <a:ext cx="334962" cy="14287"/>
          </a:xfrm>
          <a:prstGeom prst="rect">
            <a:avLst/>
          </a:prstGeom>
          <a:solidFill>
            <a:srgbClr val="002A5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79" name="Rectangle 815"/>
          <p:cNvSpPr>
            <a:spLocks noChangeArrowheads="1"/>
          </p:cNvSpPr>
          <p:nvPr/>
        </p:nvSpPr>
        <p:spPr bwMode="auto">
          <a:xfrm>
            <a:off x="7834313" y="3724275"/>
            <a:ext cx="334962" cy="14288"/>
          </a:xfrm>
          <a:prstGeom prst="rect">
            <a:avLst/>
          </a:prstGeom>
          <a:solidFill>
            <a:srgbClr val="0029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0" name="Rectangle 816"/>
          <p:cNvSpPr>
            <a:spLocks noChangeArrowheads="1"/>
          </p:cNvSpPr>
          <p:nvPr/>
        </p:nvSpPr>
        <p:spPr bwMode="auto">
          <a:xfrm>
            <a:off x="7834313" y="3738563"/>
            <a:ext cx="334962" cy="14287"/>
          </a:xfrm>
          <a:prstGeom prst="rect">
            <a:avLst/>
          </a:prstGeom>
          <a:solidFill>
            <a:srgbClr val="00285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1" name="Rectangle 817"/>
          <p:cNvSpPr>
            <a:spLocks noChangeArrowheads="1"/>
          </p:cNvSpPr>
          <p:nvPr/>
        </p:nvSpPr>
        <p:spPr bwMode="auto">
          <a:xfrm>
            <a:off x="7834313" y="3752850"/>
            <a:ext cx="334962" cy="14288"/>
          </a:xfrm>
          <a:prstGeom prst="rect">
            <a:avLst/>
          </a:prstGeom>
          <a:solidFill>
            <a:srgbClr val="0028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2" name="Rectangle 818"/>
          <p:cNvSpPr>
            <a:spLocks noChangeArrowheads="1"/>
          </p:cNvSpPr>
          <p:nvPr/>
        </p:nvSpPr>
        <p:spPr bwMode="auto">
          <a:xfrm>
            <a:off x="7834313" y="3767138"/>
            <a:ext cx="334962" cy="15875"/>
          </a:xfrm>
          <a:prstGeom prst="rect">
            <a:avLst/>
          </a:prstGeom>
          <a:solidFill>
            <a:srgbClr val="00274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3" name="Rectangle 819"/>
          <p:cNvSpPr>
            <a:spLocks noChangeArrowheads="1"/>
          </p:cNvSpPr>
          <p:nvPr/>
        </p:nvSpPr>
        <p:spPr bwMode="auto">
          <a:xfrm>
            <a:off x="7834313" y="3783013"/>
            <a:ext cx="334962" cy="14287"/>
          </a:xfrm>
          <a:prstGeom prst="rect">
            <a:avLst/>
          </a:prstGeom>
          <a:solidFill>
            <a:srgbClr val="00264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4" name="Rectangle 820"/>
          <p:cNvSpPr>
            <a:spLocks noChangeArrowheads="1"/>
          </p:cNvSpPr>
          <p:nvPr/>
        </p:nvSpPr>
        <p:spPr bwMode="auto">
          <a:xfrm>
            <a:off x="7834313" y="3797300"/>
            <a:ext cx="334962" cy="14288"/>
          </a:xfrm>
          <a:prstGeom prst="rect">
            <a:avLst/>
          </a:prstGeom>
          <a:solidFill>
            <a:srgbClr val="00254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5" name="Rectangle 821"/>
          <p:cNvSpPr>
            <a:spLocks noChangeArrowheads="1"/>
          </p:cNvSpPr>
          <p:nvPr/>
        </p:nvSpPr>
        <p:spPr bwMode="auto">
          <a:xfrm>
            <a:off x="7834313" y="3811588"/>
            <a:ext cx="334962" cy="14287"/>
          </a:xfrm>
          <a:prstGeom prst="rect">
            <a:avLst/>
          </a:prstGeom>
          <a:solidFill>
            <a:srgbClr val="00244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6" name="Rectangle 822"/>
          <p:cNvSpPr>
            <a:spLocks noChangeArrowheads="1"/>
          </p:cNvSpPr>
          <p:nvPr/>
        </p:nvSpPr>
        <p:spPr bwMode="auto">
          <a:xfrm>
            <a:off x="7834313" y="3825875"/>
            <a:ext cx="334962" cy="14288"/>
          </a:xfrm>
          <a:prstGeom prst="rect">
            <a:avLst/>
          </a:prstGeom>
          <a:solidFill>
            <a:srgbClr val="00234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7" name="Rectangle 823"/>
          <p:cNvSpPr>
            <a:spLocks noChangeArrowheads="1"/>
          </p:cNvSpPr>
          <p:nvPr/>
        </p:nvSpPr>
        <p:spPr bwMode="auto">
          <a:xfrm>
            <a:off x="7834313" y="3840163"/>
            <a:ext cx="334962" cy="14287"/>
          </a:xfrm>
          <a:prstGeom prst="rect">
            <a:avLst/>
          </a:prstGeom>
          <a:solidFill>
            <a:srgbClr val="00224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8" name="Rectangle 824"/>
          <p:cNvSpPr>
            <a:spLocks noChangeArrowheads="1"/>
          </p:cNvSpPr>
          <p:nvPr/>
        </p:nvSpPr>
        <p:spPr bwMode="auto">
          <a:xfrm>
            <a:off x="7834313" y="3854450"/>
            <a:ext cx="334962" cy="15875"/>
          </a:xfrm>
          <a:prstGeom prst="rect">
            <a:avLst/>
          </a:prstGeom>
          <a:solidFill>
            <a:srgbClr val="0021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89" name="Rectangle 825"/>
          <p:cNvSpPr>
            <a:spLocks noChangeArrowheads="1"/>
          </p:cNvSpPr>
          <p:nvPr/>
        </p:nvSpPr>
        <p:spPr bwMode="auto">
          <a:xfrm>
            <a:off x="7834313" y="3870325"/>
            <a:ext cx="334962" cy="14288"/>
          </a:xfrm>
          <a:prstGeom prst="rect">
            <a:avLst/>
          </a:prstGeom>
          <a:solidFill>
            <a:srgbClr val="00204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0" name="Rectangle 826"/>
          <p:cNvSpPr>
            <a:spLocks noChangeArrowheads="1"/>
          </p:cNvSpPr>
          <p:nvPr/>
        </p:nvSpPr>
        <p:spPr bwMode="auto">
          <a:xfrm>
            <a:off x="7834313" y="3884613"/>
            <a:ext cx="334962" cy="14287"/>
          </a:xfrm>
          <a:prstGeom prst="rect">
            <a:avLst/>
          </a:prstGeom>
          <a:solidFill>
            <a:srgbClr val="001F4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1" name="Rectangle 827"/>
          <p:cNvSpPr>
            <a:spLocks noChangeArrowheads="1"/>
          </p:cNvSpPr>
          <p:nvPr/>
        </p:nvSpPr>
        <p:spPr bwMode="auto">
          <a:xfrm>
            <a:off x="7834313" y="3898900"/>
            <a:ext cx="334962" cy="14288"/>
          </a:xfrm>
          <a:prstGeom prst="rect">
            <a:avLst/>
          </a:prstGeom>
          <a:solidFill>
            <a:srgbClr val="001F3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2" name="Rectangle 828"/>
          <p:cNvSpPr>
            <a:spLocks noChangeArrowheads="1"/>
          </p:cNvSpPr>
          <p:nvPr/>
        </p:nvSpPr>
        <p:spPr bwMode="auto">
          <a:xfrm>
            <a:off x="7834313" y="3913188"/>
            <a:ext cx="334962" cy="14287"/>
          </a:xfrm>
          <a:prstGeom prst="rect">
            <a:avLst/>
          </a:prstGeom>
          <a:solidFill>
            <a:srgbClr val="001E3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3" name="Rectangle 829"/>
          <p:cNvSpPr>
            <a:spLocks noChangeArrowheads="1"/>
          </p:cNvSpPr>
          <p:nvPr/>
        </p:nvSpPr>
        <p:spPr bwMode="auto">
          <a:xfrm>
            <a:off x="7834313" y="3927475"/>
            <a:ext cx="334962" cy="14288"/>
          </a:xfrm>
          <a:prstGeom prst="rect">
            <a:avLst/>
          </a:prstGeom>
          <a:solidFill>
            <a:srgbClr val="001E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4" name="Rectangle 830"/>
          <p:cNvSpPr>
            <a:spLocks noChangeArrowheads="1"/>
          </p:cNvSpPr>
          <p:nvPr/>
        </p:nvSpPr>
        <p:spPr bwMode="auto">
          <a:xfrm>
            <a:off x="7834313" y="3941763"/>
            <a:ext cx="334962" cy="15875"/>
          </a:xfrm>
          <a:prstGeom prst="rect">
            <a:avLst/>
          </a:prstGeom>
          <a:solidFill>
            <a:srgbClr val="001D3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5" name="Rectangle 831"/>
          <p:cNvSpPr>
            <a:spLocks noChangeArrowheads="1"/>
          </p:cNvSpPr>
          <p:nvPr/>
        </p:nvSpPr>
        <p:spPr bwMode="auto">
          <a:xfrm>
            <a:off x="7834313" y="3957638"/>
            <a:ext cx="334962" cy="14287"/>
          </a:xfrm>
          <a:prstGeom prst="rect">
            <a:avLst/>
          </a:prstGeom>
          <a:solidFill>
            <a:srgbClr val="001C3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6" name="Rectangle 832"/>
          <p:cNvSpPr>
            <a:spLocks noChangeArrowheads="1"/>
          </p:cNvSpPr>
          <p:nvPr/>
        </p:nvSpPr>
        <p:spPr bwMode="auto">
          <a:xfrm>
            <a:off x="7834313" y="3971925"/>
            <a:ext cx="334962" cy="14288"/>
          </a:xfrm>
          <a:prstGeom prst="rect">
            <a:avLst/>
          </a:prstGeom>
          <a:solidFill>
            <a:srgbClr val="001B3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7" name="Rectangle 833"/>
          <p:cNvSpPr>
            <a:spLocks noChangeArrowheads="1"/>
          </p:cNvSpPr>
          <p:nvPr/>
        </p:nvSpPr>
        <p:spPr bwMode="auto">
          <a:xfrm>
            <a:off x="7834313" y="3986213"/>
            <a:ext cx="334962" cy="28575"/>
          </a:xfrm>
          <a:prstGeom prst="rect">
            <a:avLst/>
          </a:prstGeom>
          <a:solidFill>
            <a:srgbClr val="001A3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8" name="Rectangle 834"/>
          <p:cNvSpPr>
            <a:spLocks noChangeArrowheads="1"/>
          </p:cNvSpPr>
          <p:nvPr/>
        </p:nvSpPr>
        <p:spPr bwMode="auto">
          <a:xfrm>
            <a:off x="7834313" y="4014788"/>
            <a:ext cx="334962" cy="14287"/>
          </a:xfrm>
          <a:prstGeom prst="rect">
            <a:avLst/>
          </a:prstGeom>
          <a:solidFill>
            <a:srgbClr val="0019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499" name="Rectangle 835"/>
          <p:cNvSpPr>
            <a:spLocks noChangeArrowheads="1"/>
          </p:cNvSpPr>
          <p:nvPr/>
        </p:nvSpPr>
        <p:spPr bwMode="auto">
          <a:xfrm>
            <a:off x="7834313" y="4029075"/>
            <a:ext cx="334962" cy="15875"/>
          </a:xfrm>
          <a:prstGeom prst="rect">
            <a:avLst/>
          </a:prstGeom>
          <a:solidFill>
            <a:srgbClr val="0019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00" name="Rectangle 836"/>
          <p:cNvSpPr>
            <a:spLocks noChangeArrowheads="1"/>
          </p:cNvSpPr>
          <p:nvPr/>
        </p:nvSpPr>
        <p:spPr bwMode="auto">
          <a:xfrm>
            <a:off x="7834313" y="4044950"/>
            <a:ext cx="334962" cy="28575"/>
          </a:xfrm>
          <a:prstGeom prst="rect">
            <a:avLst/>
          </a:prstGeom>
          <a:solidFill>
            <a:srgbClr val="00193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01" name="Rectangle 837"/>
          <p:cNvSpPr>
            <a:spLocks noChangeArrowheads="1"/>
          </p:cNvSpPr>
          <p:nvPr/>
        </p:nvSpPr>
        <p:spPr bwMode="auto">
          <a:xfrm>
            <a:off x="7834313" y="4073525"/>
            <a:ext cx="334962" cy="14288"/>
          </a:xfrm>
          <a:prstGeom prst="rect">
            <a:avLst/>
          </a:prstGeom>
          <a:solidFill>
            <a:srgbClr val="00193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02" name="Rectangle 838"/>
          <p:cNvSpPr>
            <a:spLocks noChangeArrowheads="1"/>
          </p:cNvSpPr>
          <p:nvPr/>
        </p:nvSpPr>
        <p:spPr bwMode="auto">
          <a:xfrm>
            <a:off x="7834313" y="4087813"/>
            <a:ext cx="334962" cy="14287"/>
          </a:xfrm>
          <a:prstGeom prst="rect">
            <a:avLst/>
          </a:prstGeom>
          <a:solidFill>
            <a:srgbClr val="00183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03" name="Rectangle 839"/>
          <p:cNvSpPr>
            <a:spLocks noChangeArrowheads="1"/>
          </p:cNvSpPr>
          <p:nvPr/>
        </p:nvSpPr>
        <p:spPr bwMode="auto">
          <a:xfrm>
            <a:off x="7848600" y="3389313"/>
            <a:ext cx="334963" cy="742950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09" name="Rectangle 845"/>
          <p:cNvSpPr>
            <a:spLocks noChangeArrowheads="1"/>
          </p:cNvSpPr>
          <p:nvPr/>
        </p:nvSpPr>
        <p:spPr bwMode="auto">
          <a:xfrm>
            <a:off x="1052513" y="1789113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70%</a:t>
            </a:r>
            <a:endParaRPr lang="es-EC" sz="1600"/>
          </a:p>
        </p:txBody>
      </p:sp>
      <p:sp>
        <p:nvSpPr>
          <p:cNvPr id="114510" name="Rectangle 846"/>
          <p:cNvSpPr>
            <a:spLocks noChangeArrowheads="1"/>
          </p:cNvSpPr>
          <p:nvPr/>
        </p:nvSpPr>
        <p:spPr bwMode="auto">
          <a:xfrm>
            <a:off x="3614738" y="311308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21%</a:t>
            </a:r>
            <a:endParaRPr lang="es-EC" sz="1600"/>
          </a:p>
        </p:txBody>
      </p:sp>
      <p:sp>
        <p:nvSpPr>
          <p:cNvPr id="114511" name="Rectangle 847"/>
          <p:cNvSpPr>
            <a:spLocks noChangeArrowheads="1"/>
          </p:cNvSpPr>
          <p:nvPr/>
        </p:nvSpPr>
        <p:spPr bwMode="auto">
          <a:xfrm>
            <a:off x="6191250" y="318611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18%</a:t>
            </a:r>
            <a:endParaRPr lang="es-EC" sz="1600"/>
          </a:p>
        </p:txBody>
      </p:sp>
      <p:sp>
        <p:nvSpPr>
          <p:cNvPr id="114512" name="Rectangle 848"/>
          <p:cNvSpPr>
            <a:spLocks noChangeArrowheads="1"/>
          </p:cNvSpPr>
          <p:nvPr/>
        </p:nvSpPr>
        <p:spPr bwMode="auto">
          <a:xfrm>
            <a:off x="1433513" y="359251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4%</a:t>
            </a:r>
            <a:endParaRPr lang="es-EC" sz="1600"/>
          </a:p>
        </p:txBody>
      </p:sp>
      <p:sp>
        <p:nvSpPr>
          <p:cNvPr id="114513" name="Rectangle 849"/>
          <p:cNvSpPr>
            <a:spLocks noChangeArrowheads="1"/>
          </p:cNvSpPr>
          <p:nvPr/>
        </p:nvSpPr>
        <p:spPr bwMode="auto">
          <a:xfrm>
            <a:off x="3949700" y="279241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33%</a:t>
            </a:r>
            <a:endParaRPr lang="es-EC" sz="1600"/>
          </a:p>
        </p:txBody>
      </p:sp>
      <p:sp>
        <p:nvSpPr>
          <p:cNvPr id="114514" name="Rectangle 850"/>
          <p:cNvSpPr>
            <a:spLocks noChangeArrowheads="1"/>
          </p:cNvSpPr>
          <p:nvPr/>
        </p:nvSpPr>
        <p:spPr bwMode="auto">
          <a:xfrm>
            <a:off x="6526213" y="2894013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28%</a:t>
            </a:r>
            <a:endParaRPr lang="es-EC" sz="1600"/>
          </a:p>
        </p:txBody>
      </p:sp>
      <p:sp>
        <p:nvSpPr>
          <p:cNvPr id="114515" name="Rectangle 851"/>
          <p:cNvSpPr>
            <a:spLocks noChangeArrowheads="1"/>
          </p:cNvSpPr>
          <p:nvPr/>
        </p:nvSpPr>
        <p:spPr bwMode="auto">
          <a:xfrm>
            <a:off x="1736725" y="3346450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13%</a:t>
            </a:r>
            <a:endParaRPr lang="es-EC" sz="1600"/>
          </a:p>
        </p:txBody>
      </p:sp>
      <p:sp>
        <p:nvSpPr>
          <p:cNvPr id="114516" name="Rectangle 852"/>
          <p:cNvSpPr>
            <a:spLocks noChangeArrowheads="1"/>
          </p:cNvSpPr>
          <p:nvPr/>
        </p:nvSpPr>
        <p:spPr bwMode="auto">
          <a:xfrm>
            <a:off x="4298950" y="343376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10%</a:t>
            </a:r>
            <a:endParaRPr lang="es-EC" sz="1600"/>
          </a:p>
        </p:txBody>
      </p:sp>
      <p:sp>
        <p:nvSpPr>
          <p:cNvPr id="114517" name="Rectangle 853"/>
          <p:cNvSpPr>
            <a:spLocks noChangeArrowheads="1"/>
          </p:cNvSpPr>
          <p:nvPr/>
        </p:nvSpPr>
        <p:spPr bwMode="auto">
          <a:xfrm>
            <a:off x="6921500" y="356393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5%</a:t>
            </a:r>
            <a:endParaRPr lang="es-EC" sz="1600"/>
          </a:p>
        </p:txBody>
      </p:sp>
      <p:sp>
        <p:nvSpPr>
          <p:cNvPr id="114518" name="Rectangle 854"/>
          <p:cNvSpPr>
            <a:spLocks noChangeArrowheads="1"/>
          </p:cNvSpPr>
          <p:nvPr/>
        </p:nvSpPr>
        <p:spPr bwMode="auto">
          <a:xfrm>
            <a:off x="2117725" y="359251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4%</a:t>
            </a:r>
            <a:endParaRPr lang="es-EC" sz="1600"/>
          </a:p>
        </p:txBody>
      </p:sp>
      <p:sp>
        <p:nvSpPr>
          <p:cNvPr id="114519" name="Rectangle 855"/>
          <p:cNvSpPr>
            <a:spLocks noChangeArrowheads="1"/>
          </p:cNvSpPr>
          <p:nvPr/>
        </p:nvSpPr>
        <p:spPr bwMode="auto">
          <a:xfrm>
            <a:off x="4648200" y="3360738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13%</a:t>
            </a:r>
            <a:endParaRPr lang="es-EC" sz="1600"/>
          </a:p>
        </p:txBody>
      </p:sp>
      <p:sp>
        <p:nvSpPr>
          <p:cNvPr id="114520" name="Rectangle 856"/>
          <p:cNvSpPr>
            <a:spLocks noChangeArrowheads="1"/>
          </p:cNvSpPr>
          <p:nvPr/>
        </p:nvSpPr>
        <p:spPr bwMode="auto">
          <a:xfrm>
            <a:off x="7210425" y="322897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17%</a:t>
            </a:r>
            <a:endParaRPr lang="es-EC" sz="1600"/>
          </a:p>
        </p:txBody>
      </p:sp>
      <p:sp>
        <p:nvSpPr>
          <p:cNvPr id="114521" name="Rectangle 857"/>
          <p:cNvSpPr>
            <a:spLocks noChangeArrowheads="1"/>
          </p:cNvSpPr>
          <p:nvPr/>
        </p:nvSpPr>
        <p:spPr bwMode="auto">
          <a:xfrm>
            <a:off x="2466975" y="359251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4%</a:t>
            </a:r>
            <a:endParaRPr lang="es-EC" sz="1600"/>
          </a:p>
        </p:txBody>
      </p:sp>
      <p:sp>
        <p:nvSpPr>
          <p:cNvPr id="114522" name="Rectangle 858"/>
          <p:cNvSpPr>
            <a:spLocks noChangeArrowheads="1"/>
          </p:cNvSpPr>
          <p:nvPr/>
        </p:nvSpPr>
        <p:spPr bwMode="auto">
          <a:xfrm>
            <a:off x="5027613" y="349091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8%</a:t>
            </a:r>
            <a:endParaRPr lang="es-EC" sz="1600"/>
          </a:p>
        </p:txBody>
      </p:sp>
      <p:sp>
        <p:nvSpPr>
          <p:cNvPr id="114523" name="Rectangle 859"/>
          <p:cNvSpPr>
            <a:spLocks noChangeArrowheads="1"/>
          </p:cNvSpPr>
          <p:nvPr/>
        </p:nvSpPr>
        <p:spPr bwMode="auto">
          <a:xfrm>
            <a:off x="7605713" y="356393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5%</a:t>
            </a:r>
            <a:endParaRPr lang="es-EC" sz="1600"/>
          </a:p>
        </p:txBody>
      </p:sp>
      <p:sp>
        <p:nvSpPr>
          <p:cNvPr id="114524" name="Rectangle 860"/>
          <p:cNvSpPr>
            <a:spLocks noChangeArrowheads="1"/>
          </p:cNvSpPr>
          <p:nvPr/>
        </p:nvSpPr>
        <p:spPr bwMode="auto">
          <a:xfrm>
            <a:off x="2800350" y="359251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4%</a:t>
            </a:r>
            <a:endParaRPr lang="es-EC" sz="1600"/>
          </a:p>
        </p:txBody>
      </p:sp>
      <p:sp>
        <p:nvSpPr>
          <p:cNvPr id="114525" name="Rectangle 861"/>
          <p:cNvSpPr>
            <a:spLocks noChangeArrowheads="1"/>
          </p:cNvSpPr>
          <p:nvPr/>
        </p:nvSpPr>
        <p:spPr bwMode="auto">
          <a:xfrm>
            <a:off x="5332413" y="3243263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16%</a:t>
            </a:r>
            <a:endParaRPr lang="es-EC" sz="1600"/>
          </a:p>
        </p:txBody>
      </p:sp>
      <p:sp>
        <p:nvSpPr>
          <p:cNvPr id="114526" name="Rectangle 862"/>
          <p:cNvSpPr>
            <a:spLocks noChangeArrowheads="1"/>
          </p:cNvSpPr>
          <p:nvPr/>
        </p:nvSpPr>
        <p:spPr bwMode="auto">
          <a:xfrm>
            <a:off x="7894638" y="2967038"/>
            <a:ext cx="344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26%</a:t>
            </a:r>
            <a:endParaRPr lang="es-EC" sz="1600"/>
          </a:p>
        </p:txBody>
      </p:sp>
      <p:sp>
        <p:nvSpPr>
          <p:cNvPr id="114527" name="Rectangle 863"/>
          <p:cNvSpPr>
            <a:spLocks noChangeArrowheads="1"/>
          </p:cNvSpPr>
          <p:nvPr/>
        </p:nvSpPr>
        <p:spPr bwMode="auto">
          <a:xfrm>
            <a:off x="1919288" y="4378325"/>
            <a:ext cx="3381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Alta</a:t>
            </a:r>
            <a:endParaRPr lang="es-EC" sz="1600"/>
          </a:p>
        </p:txBody>
      </p:sp>
      <p:sp>
        <p:nvSpPr>
          <p:cNvPr id="114528" name="Rectangle 864"/>
          <p:cNvSpPr>
            <a:spLocks noChangeArrowheads="1"/>
          </p:cNvSpPr>
          <p:nvPr/>
        </p:nvSpPr>
        <p:spPr bwMode="auto">
          <a:xfrm>
            <a:off x="4419600" y="4378325"/>
            <a:ext cx="511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Media</a:t>
            </a:r>
            <a:endParaRPr lang="es-EC" sz="1600"/>
          </a:p>
        </p:txBody>
      </p:sp>
      <p:sp>
        <p:nvSpPr>
          <p:cNvPr id="114529" name="Rectangle 865"/>
          <p:cNvSpPr>
            <a:spLocks noChangeArrowheads="1"/>
          </p:cNvSpPr>
          <p:nvPr/>
        </p:nvSpPr>
        <p:spPr bwMode="auto">
          <a:xfrm>
            <a:off x="7056438" y="4378325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Baja</a:t>
            </a:r>
            <a:endParaRPr lang="es-EC" sz="1600"/>
          </a:p>
        </p:txBody>
      </p:sp>
      <p:pic>
        <p:nvPicPr>
          <p:cNvPr id="114530" name="Picture 86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9838" y="5048250"/>
            <a:ext cx="1460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531" name="Rectangle 867"/>
          <p:cNvSpPr>
            <a:spLocks noChangeArrowheads="1"/>
          </p:cNvSpPr>
          <p:nvPr/>
        </p:nvSpPr>
        <p:spPr bwMode="auto">
          <a:xfrm>
            <a:off x="1254125" y="5062538"/>
            <a:ext cx="160338" cy="160337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32" name="Rectangle 868"/>
          <p:cNvSpPr>
            <a:spLocks noChangeArrowheads="1"/>
          </p:cNvSpPr>
          <p:nvPr/>
        </p:nvSpPr>
        <p:spPr bwMode="auto">
          <a:xfrm>
            <a:off x="1762125" y="4975225"/>
            <a:ext cx="914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Supermaxi</a:t>
            </a:r>
            <a:endParaRPr lang="es-EC" sz="1600"/>
          </a:p>
        </p:txBody>
      </p:sp>
      <p:sp>
        <p:nvSpPr>
          <p:cNvPr id="114533" name="Rectangle 869"/>
          <p:cNvSpPr>
            <a:spLocks noChangeArrowheads="1"/>
          </p:cNvSpPr>
          <p:nvPr/>
        </p:nvSpPr>
        <p:spPr bwMode="auto">
          <a:xfrm>
            <a:off x="3436938" y="5048250"/>
            <a:ext cx="160337" cy="142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34" name="Rectangle 870"/>
          <p:cNvSpPr>
            <a:spLocks noChangeArrowheads="1"/>
          </p:cNvSpPr>
          <p:nvPr/>
        </p:nvSpPr>
        <p:spPr bwMode="auto">
          <a:xfrm>
            <a:off x="3436938" y="5062538"/>
            <a:ext cx="160337" cy="14287"/>
          </a:xfrm>
          <a:prstGeom prst="rect">
            <a:avLst/>
          </a:prstGeom>
          <a:solidFill>
            <a:srgbClr val="97CA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35" name="Rectangle 871"/>
          <p:cNvSpPr>
            <a:spLocks noChangeArrowheads="1"/>
          </p:cNvSpPr>
          <p:nvPr/>
        </p:nvSpPr>
        <p:spPr bwMode="auto">
          <a:xfrm>
            <a:off x="3436938" y="5076825"/>
            <a:ext cx="160337" cy="15875"/>
          </a:xfrm>
          <a:prstGeom prst="rect">
            <a:avLst/>
          </a:prstGeom>
          <a:solidFill>
            <a:srgbClr val="94C5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36" name="Rectangle 872"/>
          <p:cNvSpPr>
            <a:spLocks noChangeArrowheads="1"/>
          </p:cNvSpPr>
          <p:nvPr/>
        </p:nvSpPr>
        <p:spPr bwMode="auto">
          <a:xfrm>
            <a:off x="3436938" y="5092700"/>
            <a:ext cx="160337" cy="14288"/>
          </a:xfrm>
          <a:prstGeom prst="rect">
            <a:avLst/>
          </a:prstGeom>
          <a:solidFill>
            <a:srgbClr val="8FBF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37" name="Rectangle 873"/>
          <p:cNvSpPr>
            <a:spLocks noChangeArrowheads="1"/>
          </p:cNvSpPr>
          <p:nvPr/>
        </p:nvSpPr>
        <p:spPr bwMode="auto">
          <a:xfrm>
            <a:off x="3436938" y="5106988"/>
            <a:ext cx="160337" cy="14287"/>
          </a:xfrm>
          <a:prstGeom prst="rect">
            <a:avLst/>
          </a:prstGeom>
          <a:solidFill>
            <a:srgbClr val="88B5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38" name="Rectangle 874"/>
          <p:cNvSpPr>
            <a:spLocks noChangeArrowheads="1"/>
          </p:cNvSpPr>
          <p:nvPr/>
        </p:nvSpPr>
        <p:spPr bwMode="auto">
          <a:xfrm>
            <a:off x="3436938" y="5121275"/>
            <a:ext cx="160337" cy="14288"/>
          </a:xfrm>
          <a:prstGeom prst="rect">
            <a:avLst/>
          </a:prstGeom>
          <a:solidFill>
            <a:srgbClr val="7EA8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39" name="Rectangle 875"/>
          <p:cNvSpPr>
            <a:spLocks noChangeArrowheads="1"/>
          </p:cNvSpPr>
          <p:nvPr/>
        </p:nvSpPr>
        <p:spPr bwMode="auto">
          <a:xfrm>
            <a:off x="3436938" y="5135563"/>
            <a:ext cx="160337" cy="14287"/>
          </a:xfrm>
          <a:prstGeom prst="rect">
            <a:avLst/>
          </a:prstGeom>
          <a:solidFill>
            <a:srgbClr val="7299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40" name="Rectangle 876"/>
          <p:cNvSpPr>
            <a:spLocks noChangeArrowheads="1"/>
          </p:cNvSpPr>
          <p:nvPr/>
        </p:nvSpPr>
        <p:spPr bwMode="auto">
          <a:xfrm>
            <a:off x="3436938" y="5149850"/>
            <a:ext cx="160337" cy="14288"/>
          </a:xfrm>
          <a:prstGeom prst="rect">
            <a:avLst/>
          </a:prstGeom>
          <a:solidFill>
            <a:srgbClr val="6788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41" name="Rectangle 877"/>
          <p:cNvSpPr>
            <a:spLocks noChangeArrowheads="1"/>
          </p:cNvSpPr>
          <p:nvPr/>
        </p:nvSpPr>
        <p:spPr bwMode="auto">
          <a:xfrm>
            <a:off x="3436938" y="5164138"/>
            <a:ext cx="160337" cy="15875"/>
          </a:xfrm>
          <a:prstGeom prst="rect">
            <a:avLst/>
          </a:prstGeom>
          <a:solidFill>
            <a:srgbClr val="5C7A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42" name="Rectangle 878"/>
          <p:cNvSpPr>
            <a:spLocks noChangeArrowheads="1"/>
          </p:cNvSpPr>
          <p:nvPr/>
        </p:nvSpPr>
        <p:spPr bwMode="auto">
          <a:xfrm>
            <a:off x="3436938" y="5180013"/>
            <a:ext cx="160337" cy="14287"/>
          </a:xfrm>
          <a:prstGeom prst="rect">
            <a:avLst/>
          </a:prstGeom>
          <a:solidFill>
            <a:srgbClr val="526C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43" name="Rectangle 879"/>
          <p:cNvSpPr>
            <a:spLocks noChangeArrowheads="1"/>
          </p:cNvSpPr>
          <p:nvPr/>
        </p:nvSpPr>
        <p:spPr bwMode="auto">
          <a:xfrm>
            <a:off x="3452813" y="5062538"/>
            <a:ext cx="160337" cy="160337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44" name="Rectangle 880"/>
          <p:cNvSpPr>
            <a:spLocks noChangeArrowheads="1"/>
          </p:cNvSpPr>
          <p:nvPr/>
        </p:nvSpPr>
        <p:spPr bwMode="auto">
          <a:xfrm>
            <a:off x="4033838" y="4975225"/>
            <a:ext cx="1295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Mi Comisariato</a:t>
            </a:r>
            <a:endParaRPr lang="es-EC" sz="1600"/>
          </a:p>
        </p:txBody>
      </p:sp>
      <p:pic>
        <p:nvPicPr>
          <p:cNvPr id="114545" name="Picture 88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5625" y="5048250"/>
            <a:ext cx="1460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546" name="Rectangle 882"/>
          <p:cNvSpPr>
            <a:spLocks noChangeArrowheads="1"/>
          </p:cNvSpPr>
          <p:nvPr/>
        </p:nvSpPr>
        <p:spPr bwMode="auto">
          <a:xfrm>
            <a:off x="5649913" y="5062538"/>
            <a:ext cx="160337" cy="160337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47" name="Rectangle 883"/>
          <p:cNvSpPr>
            <a:spLocks noChangeArrowheads="1"/>
          </p:cNvSpPr>
          <p:nvPr/>
        </p:nvSpPr>
        <p:spPr bwMode="auto">
          <a:xfrm>
            <a:off x="6170613" y="4975225"/>
            <a:ext cx="8620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Farmacias</a:t>
            </a:r>
            <a:endParaRPr lang="es-EC" sz="1600"/>
          </a:p>
        </p:txBody>
      </p:sp>
      <p:sp>
        <p:nvSpPr>
          <p:cNvPr id="114548" name="Rectangle 884"/>
          <p:cNvSpPr>
            <a:spLocks noChangeArrowheads="1"/>
          </p:cNvSpPr>
          <p:nvPr/>
        </p:nvSpPr>
        <p:spPr bwMode="auto">
          <a:xfrm>
            <a:off x="1239838" y="5441950"/>
            <a:ext cx="160337" cy="142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49" name="Rectangle 885"/>
          <p:cNvSpPr>
            <a:spLocks noChangeArrowheads="1"/>
          </p:cNvSpPr>
          <p:nvPr/>
        </p:nvSpPr>
        <p:spPr bwMode="auto">
          <a:xfrm>
            <a:off x="1239838" y="5456238"/>
            <a:ext cx="160337" cy="14287"/>
          </a:xfrm>
          <a:prstGeom prst="rect">
            <a:avLst/>
          </a:prstGeom>
          <a:solidFill>
            <a:srgbClr val="BEBEB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0" name="Rectangle 886"/>
          <p:cNvSpPr>
            <a:spLocks noChangeArrowheads="1"/>
          </p:cNvSpPr>
          <p:nvPr/>
        </p:nvSpPr>
        <p:spPr bwMode="auto">
          <a:xfrm>
            <a:off x="1239838" y="5470525"/>
            <a:ext cx="160337" cy="142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1" name="Rectangle 887"/>
          <p:cNvSpPr>
            <a:spLocks noChangeArrowheads="1"/>
          </p:cNvSpPr>
          <p:nvPr/>
        </p:nvSpPr>
        <p:spPr bwMode="auto">
          <a:xfrm>
            <a:off x="1239838" y="5484813"/>
            <a:ext cx="160337" cy="14287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2" name="Rectangle 888"/>
          <p:cNvSpPr>
            <a:spLocks noChangeArrowheads="1"/>
          </p:cNvSpPr>
          <p:nvPr/>
        </p:nvSpPr>
        <p:spPr bwMode="auto">
          <a:xfrm>
            <a:off x="1239838" y="5499100"/>
            <a:ext cx="160337" cy="15875"/>
          </a:xfrm>
          <a:prstGeom prst="rect">
            <a:avLst/>
          </a:prstGeom>
          <a:solidFill>
            <a:srgbClr val="AAAA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3" name="Rectangle 889"/>
          <p:cNvSpPr>
            <a:spLocks noChangeArrowheads="1"/>
          </p:cNvSpPr>
          <p:nvPr/>
        </p:nvSpPr>
        <p:spPr bwMode="auto">
          <a:xfrm>
            <a:off x="1239838" y="5514975"/>
            <a:ext cx="160337" cy="14288"/>
          </a:xfrm>
          <a:prstGeom prst="rect">
            <a:avLst/>
          </a:prstGeom>
          <a:solidFill>
            <a:srgbClr val="9E9E9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4" name="Rectangle 890"/>
          <p:cNvSpPr>
            <a:spLocks noChangeArrowheads="1"/>
          </p:cNvSpPr>
          <p:nvPr/>
        </p:nvSpPr>
        <p:spPr bwMode="auto">
          <a:xfrm>
            <a:off x="1239838" y="5529263"/>
            <a:ext cx="160337" cy="14287"/>
          </a:xfrm>
          <a:prstGeom prst="rect">
            <a:avLst/>
          </a:prstGeom>
          <a:solidFill>
            <a:srgbClr val="90909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5" name="Rectangle 891"/>
          <p:cNvSpPr>
            <a:spLocks noChangeArrowheads="1"/>
          </p:cNvSpPr>
          <p:nvPr/>
        </p:nvSpPr>
        <p:spPr bwMode="auto">
          <a:xfrm>
            <a:off x="1239838" y="5543550"/>
            <a:ext cx="160337" cy="14288"/>
          </a:xfrm>
          <a:prstGeom prst="rect">
            <a:avLst/>
          </a:prstGeom>
          <a:solidFill>
            <a:srgbClr val="81818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6" name="Rectangle 892"/>
          <p:cNvSpPr>
            <a:spLocks noChangeArrowheads="1"/>
          </p:cNvSpPr>
          <p:nvPr/>
        </p:nvSpPr>
        <p:spPr bwMode="auto">
          <a:xfrm>
            <a:off x="1239838" y="5557838"/>
            <a:ext cx="160337" cy="14287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7" name="Rectangle 893"/>
          <p:cNvSpPr>
            <a:spLocks noChangeArrowheads="1"/>
          </p:cNvSpPr>
          <p:nvPr/>
        </p:nvSpPr>
        <p:spPr bwMode="auto">
          <a:xfrm>
            <a:off x="1239838" y="5572125"/>
            <a:ext cx="160337" cy="14288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8" name="Rectangle 894"/>
          <p:cNvSpPr>
            <a:spLocks noChangeArrowheads="1"/>
          </p:cNvSpPr>
          <p:nvPr/>
        </p:nvSpPr>
        <p:spPr bwMode="auto">
          <a:xfrm>
            <a:off x="1254125" y="5456238"/>
            <a:ext cx="160338" cy="160337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59" name="Rectangle 895"/>
          <p:cNvSpPr>
            <a:spLocks noChangeArrowheads="1"/>
          </p:cNvSpPr>
          <p:nvPr/>
        </p:nvSpPr>
        <p:spPr bwMode="auto">
          <a:xfrm>
            <a:off x="1717675" y="5368925"/>
            <a:ext cx="673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Tiendas</a:t>
            </a:r>
            <a:endParaRPr lang="es-EC" sz="1600"/>
          </a:p>
        </p:txBody>
      </p:sp>
      <p:sp>
        <p:nvSpPr>
          <p:cNvPr id="114560" name="Rectangle 896"/>
          <p:cNvSpPr>
            <a:spLocks noChangeArrowheads="1"/>
          </p:cNvSpPr>
          <p:nvPr/>
        </p:nvSpPr>
        <p:spPr bwMode="auto">
          <a:xfrm>
            <a:off x="3436938" y="5441950"/>
            <a:ext cx="160337" cy="1428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1" name="Rectangle 897"/>
          <p:cNvSpPr>
            <a:spLocks noChangeArrowheads="1"/>
          </p:cNvSpPr>
          <p:nvPr/>
        </p:nvSpPr>
        <p:spPr bwMode="auto">
          <a:xfrm>
            <a:off x="3436938" y="5456238"/>
            <a:ext cx="160337" cy="14287"/>
          </a:xfrm>
          <a:prstGeom prst="rect">
            <a:avLst/>
          </a:prstGeom>
          <a:solidFill>
            <a:srgbClr val="CACAF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2" name="Rectangle 898"/>
          <p:cNvSpPr>
            <a:spLocks noChangeArrowheads="1"/>
          </p:cNvSpPr>
          <p:nvPr/>
        </p:nvSpPr>
        <p:spPr bwMode="auto">
          <a:xfrm>
            <a:off x="3436938" y="5470525"/>
            <a:ext cx="160337" cy="14288"/>
          </a:xfrm>
          <a:prstGeom prst="rect">
            <a:avLst/>
          </a:prstGeom>
          <a:solidFill>
            <a:srgbClr val="C5C5F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3" name="Rectangle 899"/>
          <p:cNvSpPr>
            <a:spLocks noChangeArrowheads="1"/>
          </p:cNvSpPr>
          <p:nvPr/>
        </p:nvSpPr>
        <p:spPr bwMode="auto">
          <a:xfrm>
            <a:off x="3436938" y="5484813"/>
            <a:ext cx="160337" cy="14287"/>
          </a:xfrm>
          <a:prstGeom prst="rect">
            <a:avLst/>
          </a:prstGeom>
          <a:solidFill>
            <a:srgbClr val="BFBFE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4" name="Rectangle 900"/>
          <p:cNvSpPr>
            <a:spLocks noChangeArrowheads="1"/>
          </p:cNvSpPr>
          <p:nvPr/>
        </p:nvSpPr>
        <p:spPr bwMode="auto">
          <a:xfrm>
            <a:off x="3436938" y="5499100"/>
            <a:ext cx="160337" cy="15875"/>
          </a:xfrm>
          <a:prstGeom prst="rect">
            <a:avLst/>
          </a:prstGeom>
          <a:solidFill>
            <a:srgbClr val="B5B5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5" name="Rectangle 901"/>
          <p:cNvSpPr>
            <a:spLocks noChangeArrowheads="1"/>
          </p:cNvSpPr>
          <p:nvPr/>
        </p:nvSpPr>
        <p:spPr bwMode="auto">
          <a:xfrm>
            <a:off x="3436938" y="5514975"/>
            <a:ext cx="160337" cy="14288"/>
          </a:xfrm>
          <a:prstGeom prst="rect">
            <a:avLst/>
          </a:prstGeom>
          <a:solidFill>
            <a:srgbClr val="A8A8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6" name="Rectangle 902"/>
          <p:cNvSpPr>
            <a:spLocks noChangeArrowheads="1"/>
          </p:cNvSpPr>
          <p:nvPr/>
        </p:nvSpPr>
        <p:spPr bwMode="auto">
          <a:xfrm>
            <a:off x="3436938" y="5529263"/>
            <a:ext cx="160337" cy="14287"/>
          </a:xfrm>
          <a:prstGeom prst="rect">
            <a:avLst/>
          </a:prstGeom>
          <a:solidFill>
            <a:srgbClr val="9999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7" name="Rectangle 903"/>
          <p:cNvSpPr>
            <a:spLocks noChangeArrowheads="1"/>
          </p:cNvSpPr>
          <p:nvPr/>
        </p:nvSpPr>
        <p:spPr bwMode="auto">
          <a:xfrm>
            <a:off x="3436938" y="5543550"/>
            <a:ext cx="160337" cy="14288"/>
          </a:xfrm>
          <a:prstGeom prst="rect">
            <a:avLst/>
          </a:prstGeom>
          <a:solidFill>
            <a:srgbClr val="8888A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8" name="Rectangle 904"/>
          <p:cNvSpPr>
            <a:spLocks noChangeArrowheads="1"/>
          </p:cNvSpPr>
          <p:nvPr/>
        </p:nvSpPr>
        <p:spPr bwMode="auto">
          <a:xfrm>
            <a:off x="3436938" y="5557838"/>
            <a:ext cx="160337" cy="14287"/>
          </a:xfrm>
          <a:prstGeom prst="rect">
            <a:avLst/>
          </a:prstGeom>
          <a:solidFill>
            <a:srgbClr val="7A7A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69" name="Rectangle 905"/>
          <p:cNvSpPr>
            <a:spLocks noChangeArrowheads="1"/>
          </p:cNvSpPr>
          <p:nvPr/>
        </p:nvSpPr>
        <p:spPr bwMode="auto">
          <a:xfrm>
            <a:off x="3436938" y="5572125"/>
            <a:ext cx="160337" cy="14288"/>
          </a:xfrm>
          <a:prstGeom prst="rect">
            <a:avLst/>
          </a:prstGeom>
          <a:solidFill>
            <a:srgbClr val="6C6C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0" name="Rectangle 906"/>
          <p:cNvSpPr>
            <a:spLocks noChangeArrowheads="1"/>
          </p:cNvSpPr>
          <p:nvPr/>
        </p:nvSpPr>
        <p:spPr bwMode="auto">
          <a:xfrm>
            <a:off x="3452813" y="5456238"/>
            <a:ext cx="160337" cy="160337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1" name="Rectangle 907"/>
          <p:cNvSpPr>
            <a:spLocks noChangeArrowheads="1"/>
          </p:cNvSpPr>
          <p:nvPr/>
        </p:nvSpPr>
        <p:spPr bwMode="auto">
          <a:xfrm>
            <a:off x="3903663" y="5368925"/>
            <a:ext cx="565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NS/NR</a:t>
            </a:r>
            <a:endParaRPr lang="es-EC" sz="1600"/>
          </a:p>
        </p:txBody>
      </p:sp>
      <p:sp>
        <p:nvSpPr>
          <p:cNvPr id="114572" name="Rectangle 908"/>
          <p:cNvSpPr>
            <a:spLocks noChangeArrowheads="1"/>
          </p:cNvSpPr>
          <p:nvPr/>
        </p:nvSpPr>
        <p:spPr bwMode="auto">
          <a:xfrm>
            <a:off x="5635625" y="5441950"/>
            <a:ext cx="160338" cy="1428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3" name="Rectangle 909"/>
          <p:cNvSpPr>
            <a:spLocks noChangeArrowheads="1"/>
          </p:cNvSpPr>
          <p:nvPr/>
        </p:nvSpPr>
        <p:spPr bwMode="auto">
          <a:xfrm>
            <a:off x="5635625" y="5456238"/>
            <a:ext cx="160338" cy="14287"/>
          </a:xfrm>
          <a:prstGeom prst="rect">
            <a:avLst/>
          </a:prstGeom>
          <a:solidFill>
            <a:srgbClr val="00326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4" name="Rectangle 910"/>
          <p:cNvSpPr>
            <a:spLocks noChangeArrowheads="1"/>
          </p:cNvSpPr>
          <p:nvPr/>
        </p:nvSpPr>
        <p:spPr bwMode="auto">
          <a:xfrm>
            <a:off x="5635625" y="5470525"/>
            <a:ext cx="160338" cy="14288"/>
          </a:xfrm>
          <a:prstGeom prst="rect">
            <a:avLst/>
          </a:prstGeom>
          <a:solidFill>
            <a:srgbClr val="00326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5" name="Rectangle 911"/>
          <p:cNvSpPr>
            <a:spLocks noChangeArrowheads="1"/>
          </p:cNvSpPr>
          <p:nvPr/>
        </p:nvSpPr>
        <p:spPr bwMode="auto">
          <a:xfrm>
            <a:off x="5635625" y="5484813"/>
            <a:ext cx="160338" cy="14287"/>
          </a:xfrm>
          <a:prstGeom prst="rect">
            <a:avLst/>
          </a:prstGeom>
          <a:solidFill>
            <a:srgbClr val="002F5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6" name="Rectangle 912"/>
          <p:cNvSpPr>
            <a:spLocks noChangeArrowheads="1"/>
          </p:cNvSpPr>
          <p:nvPr/>
        </p:nvSpPr>
        <p:spPr bwMode="auto">
          <a:xfrm>
            <a:off x="5635625" y="5499100"/>
            <a:ext cx="160338" cy="15875"/>
          </a:xfrm>
          <a:prstGeom prst="rect">
            <a:avLst/>
          </a:prstGeom>
          <a:solidFill>
            <a:srgbClr val="002D5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7" name="Rectangle 913"/>
          <p:cNvSpPr>
            <a:spLocks noChangeArrowheads="1"/>
          </p:cNvSpPr>
          <p:nvPr/>
        </p:nvSpPr>
        <p:spPr bwMode="auto">
          <a:xfrm>
            <a:off x="5635625" y="5514975"/>
            <a:ext cx="160338" cy="14288"/>
          </a:xfrm>
          <a:prstGeom prst="rect">
            <a:avLst/>
          </a:prstGeom>
          <a:solidFill>
            <a:srgbClr val="002A5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8" name="Rectangle 914"/>
          <p:cNvSpPr>
            <a:spLocks noChangeArrowheads="1"/>
          </p:cNvSpPr>
          <p:nvPr/>
        </p:nvSpPr>
        <p:spPr bwMode="auto">
          <a:xfrm>
            <a:off x="5635625" y="5529263"/>
            <a:ext cx="160338" cy="14287"/>
          </a:xfrm>
          <a:prstGeom prst="rect">
            <a:avLst/>
          </a:prstGeom>
          <a:solidFill>
            <a:srgbClr val="0026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79" name="Rectangle 915"/>
          <p:cNvSpPr>
            <a:spLocks noChangeArrowheads="1"/>
          </p:cNvSpPr>
          <p:nvPr/>
        </p:nvSpPr>
        <p:spPr bwMode="auto">
          <a:xfrm>
            <a:off x="5635625" y="5543550"/>
            <a:ext cx="160338" cy="14288"/>
          </a:xfrm>
          <a:prstGeom prst="rect">
            <a:avLst/>
          </a:prstGeom>
          <a:solidFill>
            <a:srgbClr val="00214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80" name="Rectangle 916"/>
          <p:cNvSpPr>
            <a:spLocks noChangeArrowheads="1"/>
          </p:cNvSpPr>
          <p:nvPr/>
        </p:nvSpPr>
        <p:spPr bwMode="auto">
          <a:xfrm>
            <a:off x="5635625" y="5557838"/>
            <a:ext cx="160338" cy="14287"/>
          </a:xfrm>
          <a:prstGeom prst="rect">
            <a:avLst/>
          </a:prstGeom>
          <a:solidFill>
            <a:srgbClr val="001E3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81" name="Rectangle 917"/>
          <p:cNvSpPr>
            <a:spLocks noChangeArrowheads="1"/>
          </p:cNvSpPr>
          <p:nvPr/>
        </p:nvSpPr>
        <p:spPr bwMode="auto">
          <a:xfrm>
            <a:off x="5635625" y="5572125"/>
            <a:ext cx="160338" cy="14288"/>
          </a:xfrm>
          <a:prstGeom prst="rect">
            <a:avLst/>
          </a:prstGeom>
          <a:solidFill>
            <a:srgbClr val="001A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82" name="Rectangle 918"/>
          <p:cNvSpPr>
            <a:spLocks noChangeArrowheads="1"/>
          </p:cNvSpPr>
          <p:nvPr/>
        </p:nvSpPr>
        <p:spPr bwMode="auto">
          <a:xfrm>
            <a:off x="5649913" y="5456238"/>
            <a:ext cx="160337" cy="160337"/>
          </a:xfrm>
          <a:prstGeom prst="rect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4583" name="Rectangle 919"/>
          <p:cNvSpPr>
            <a:spLocks noChangeArrowheads="1"/>
          </p:cNvSpPr>
          <p:nvPr/>
        </p:nvSpPr>
        <p:spPr bwMode="auto">
          <a:xfrm>
            <a:off x="6049963" y="5368925"/>
            <a:ext cx="4778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400" b="0"/>
              <a:t>Otros</a:t>
            </a:r>
            <a:endParaRPr lang="es-EC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901-B4A2-42E4-B02C-CE89E32AF46F}" type="slidenum">
              <a:rPr lang="en-US"/>
              <a:pPr/>
              <a:t>64</a:t>
            </a:fld>
            <a:endParaRPr lang="en-US"/>
          </a:p>
        </p:txBody>
      </p:sp>
      <p:graphicFrame>
        <p:nvGraphicFramePr>
          <p:cNvPr id="271362" name="Group 2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6119813"/>
        </p:xfrm>
        <a:graphic>
          <a:graphicData uri="http://schemas.openxmlformats.org/drawingml/2006/table">
            <a:tbl>
              <a:tblPr/>
              <a:tblGrid>
                <a:gridCol w="2312988"/>
                <a:gridCol w="460375"/>
                <a:gridCol w="465137"/>
                <a:gridCol w="460375"/>
                <a:gridCol w="463550"/>
                <a:gridCol w="460375"/>
                <a:gridCol w="417513"/>
                <a:gridCol w="508000"/>
                <a:gridCol w="465137"/>
                <a:gridCol w="460375"/>
                <a:gridCol w="461963"/>
                <a:gridCol w="463550"/>
                <a:gridCol w="461962"/>
                <a:gridCol w="368300"/>
              </a:tblGrid>
              <a:tr h="620713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7.¿En que medios de comunicación te gustaría informarte sobre la nueva edición de la Revista “La Onda”? (Marcar con una “X”, opción dada por el encuestado)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25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Periódicos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Radio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Celulares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Cine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Televisión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Internet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Otros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B3F1-9FD9-40FE-8EF8-26A1107353D7}" type="slidenum">
              <a:rPr lang="en-US"/>
              <a:pPr/>
              <a:t>65</a:t>
            </a:fld>
            <a:endParaRPr lang="en-US"/>
          </a:p>
        </p:txBody>
      </p:sp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677863" y="620713"/>
            <a:ext cx="43259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Medios de Comunicación</a:t>
            </a:r>
          </a:p>
        </p:txBody>
      </p:sp>
      <p:sp>
        <p:nvSpPr>
          <p:cNvPr id="182276" name="Freeform 4"/>
          <p:cNvSpPr>
            <a:spLocks/>
          </p:cNvSpPr>
          <p:nvPr/>
        </p:nvSpPr>
        <p:spPr bwMode="auto">
          <a:xfrm>
            <a:off x="3344863" y="2225675"/>
            <a:ext cx="1139825" cy="1689100"/>
          </a:xfrm>
          <a:custGeom>
            <a:avLst/>
            <a:gdLst/>
            <a:ahLst/>
            <a:cxnLst>
              <a:cxn ang="0">
                <a:pos x="718" y="1064"/>
              </a:cxn>
              <a:cxn ang="0">
                <a:pos x="0" y="275"/>
              </a:cxn>
              <a:cxn ang="0">
                <a:pos x="18" y="257"/>
              </a:cxn>
              <a:cxn ang="0">
                <a:pos x="26" y="248"/>
              </a:cxn>
              <a:cxn ang="0">
                <a:pos x="44" y="239"/>
              </a:cxn>
              <a:cxn ang="0">
                <a:pos x="53" y="221"/>
              </a:cxn>
              <a:cxn ang="0">
                <a:pos x="71" y="213"/>
              </a:cxn>
              <a:cxn ang="0">
                <a:pos x="88" y="204"/>
              </a:cxn>
              <a:cxn ang="0">
                <a:pos x="97" y="186"/>
              </a:cxn>
              <a:cxn ang="0">
                <a:pos x="115" y="177"/>
              </a:cxn>
              <a:cxn ang="0">
                <a:pos x="133" y="168"/>
              </a:cxn>
              <a:cxn ang="0">
                <a:pos x="150" y="159"/>
              </a:cxn>
              <a:cxn ang="0">
                <a:pos x="168" y="150"/>
              </a:cxn>
              <a:cxn ang="0">
                <a:pos x="177" y="142"/>
              </a:cxn>
              <a:cxn ang="0">
                <a:pos x="195" y="133"/>
              </a:cxn>
              <a:cxn ang="0">
                <a:pos x="212" y="124"/>
              </a:cxn>
              <a:cxn ang="0">
                <a:pos x="230" y="115"/>
              </a:cxn>
              <a:cxn ang="0">
                <a:pos x="248" y="106"/>
              </a:cxn>
              <a:cxn ang="0">
                <a:pos x="266" y="97"/>
              </a:cxn>
              <a:cxn ang="0">
                <a:pos x="283" y="88"/>
              </a:cxn>
              <a:cxn ang="0">
                <a:pos x="292" y="80"/>
              </a:cxn>
              <a:cxn ang="0">
                <a:pos x="310" y="80"/>
              </a:cxn>
              <a:cxn ang="0">
                <a:pos x="328" y="71"/>
              </a:cxn>
              <a:cxn ang="0">
                <a:pos x="345" y="62"/>
              </a:cxn>
              <a:cxn ang="0">
                <a:pos x="363" y="53"/>
              </a:cxn>
              <a:cxn ang="0">
                <a:pos x="381" y="53"/>
              </a:cxn>
              <a:cxn ang="0">
                <a:pos x="399" y="44"/>
              </a:cxn>
              <a:cxn ang="0">
                <a:pos x="416" y="35"/>
              </a:cxn>
              <a:cxn ang="0">
                <a:pos x="434" y="35"/>
              </a:cxn>
              <a:cxn ang="0">
                <a:pos x="452" y="26"/>
              </a:cxn>
              <a:cxn ang="0">
                <a:pos x="469" y="26"/>
              </a:cxn>
              <a:cxn ang="0">
                <a:pos x="487" y="17"/>
              </a:cxn>
              <a:cxn ang="0">
                <a:pos x="514" y="17"/>
              </a:cxn>
              <a:cxn ang="0">
                <a:pos x="531" y="17"/>
              </a:cxn>
              <a:cxn ang="0">
                <a:pos x="549" y="9"/>
              </a:cxn>
              <a:cxn ang="0">
                <a:pos x="567" y="9"/>
              </a:cxn>
              <a:cxn ang="0">
                <a:pos x="585" y="9"/>
              </a:cxn>
              <a:cxn ang="0">
                <a:pos x="602" y="0"/>
              </a:cxn>
              <a:cxn ang="0">
                <a:pos x="620" y="0"/>
              </a:cxn>
              <a:cxn ang="0">
                <a:pos x="638" y="0"/>
              </a:cxn>
              <a:cxn ang="0">
                <a:pos x="655" y="0"/>
              </a:cxn>
              <a:cxn ang="0">
                <a:pos x="673" y="0"/>
              </a:cxn>
              <a:cxn ang="0">
                <a:pos x="691" y="0"/>
              </a:cxn>
              <a:cxn ang="0">
                <a:pos x="718" y="0"/>
              </a:cxn>
              <a:cxn ang="0">
                <a:pos x="718" y="1064"/>
              </a:cxn>
            </a:cxnLst>
            <a:rect l="0" t="0" r="r" b="b"/>
            <a:pathLst>
              <a:path w="718" h="1064">
                <a:moveTo>
                  <a:pt x="718" y="1064"/>
                </a:moveTo>
                <a:lnTo>
                  <a:pt x="0" y="275"/>
                </a:lnTo>
                <a:lnTo>
                  <a:pt x="18" y="257"/>
                </a:lnTo>
                <a:lnTo>
                  <a:pt x="26" y="248"/>
                </a:lnTo>
                <a:lnTo>
                  <a:pt x="44" y="239"/>
                </a:lnTo>
                <a:lnTo>
                  <a:pt x="53" y="221"/>
                </a:lnTo>
                <a:lnTo>
                  <a:pt x="71" y="213"/>
                </a:lnTo>
                <a:lnTo>
                  <a:pt x="88" y="204"/>
                </a:lnTo>
                <a:lnTo>
                  <a:pt x="97" y="186"/>
                </a:lnTo>
                <a:lnTo>
                  <a:pt x="115" y="177"/>
                </a:lnTo>
                <a:lnTo>
                  <a:pt x="133" y="168"/>
                </a:lnTo>
                <a:lnTo>
                  <a:pt x="150" y="159"/>
                </a:lnTo>
                <a:lnTo>
                  <a:pt x="168" y="150"/>
                </a:lnTo>
                <a:lnTo>
                  <a:pt x="177" y="142"/>
                </a:lnTo>
                <a:lnTo>
                  <a:pt x="195" y="133"/>
                </a:lnTo>
                <a:lnTo>
                  <a:pt x="212" y="124"/>
                </a:lnTo>
                <a:lnTo>
                  <a:pt x="230" y="115"/>
                </a:lnTo>
                <a:lnTo>
                  <a:pt x="248" y="106"/>
                </a:lnTo>
                <a:lnTo>
                  <a:pt x="266" y="97"/>
                </a:lnTo>
                <a:lnTo>
                  <a:pt x="283" y="88"/>
                </a:lnTo>
                <a:lnTo>
                  <a:pt x="292" y="80"/>
                </a:lnTo>
                <a:lnTo>
                  <a:pt x="310" y="80"/>
                </a:lnTo>
                <a:lnTo>
                  <a:pt x="328" y="71"/>
                </a:lnTo>
                <a:lnTo>
                  <a:pt x="345" y="62"/>
                </a:lnTo>
                <a:lnTo>
                  <a:pt x="363" y="53"/>
                </a:lnTo>
                <a:lnTo>
                  <a:pt x="381" y="53"/>
                </a:lnTo>
                <a:lnTo>
                  <a:pt x="399" y="44"/>
                </a:lnTo>
                <a:lnTo>
                  <a:pt x="416" y="35"/>
                </a:lnTo>
                <a:lnTo>
                  <a:pt x="434" y="35"/>
                </a:lnTo>
                <a:lnTo>
                  <a:pt x="452" y="26"/>
                </a:lnTo>
                <a:lnTo>
                  <a:pt x="469" y="26"/>
                </a:lnTo>
                <a:lnTo>
                  <a:pt x="487" y="17"/>
                </a:lnTo>
                <a:lnTo>
                  <a:pt x="514" y="17"/>
                </a:lnTo>
                <a:lnTo>
                  <a:pt x="531" y="17"/>
                </a:lnTo>
                <a:lnTo>
                  <a:pt x="549" y="9"/>
                </a:lnTo>
                <a:lnTo>
                  <a:pt x="567" y="9"/>
                </a:lnTo>
                <a:lnTo>
                  <a:pt x="585" y="9"/>
                </a:lnTo>
                <a:lnTo>
                  <a:pt x="602" y="0"/>
                </a:lnTo>
                <a:lnTo>
                  <a:pt x="620" y="0"/>
                </a:lnTo>
                <a:lnTo>
                  <a:pt x="638" y="0"/>
                </a:lnTo>
                <a:lnTo>
                  <a:pt x="655" y="0"/>
                </a:lnTo>
                <a:lnTo>
                  <a:pt x="673" y="0"/>
                </a:lnTo>
                <a:lnTo>
                  <a:pt x="691" y="0"/>
                </a:lnTo>
                <a:lnTo>
                  <a:pt x="718" y="0"/>
                </a:lnTo>
                <a:lnTo>
                  <a:pt x="718" y="1064"/>
                </a:lnTo>
                <a:close/>
              </a:path>
            </a:pathLst>
          </a:custGeom>
          <a:gradFill rotWithShape="1">
            <a:gsLst>
              <a:gs pos="0">
                <a:srgbClr val="336699"/>
              </a:gs>
              <a:gs pos="50000">
                <a:srgbClr val="336699">
                  <a:gamma/>
                  <a:tint val="72941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1435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77" name="Freeform 5"/>
          <p:cNvSpPr>
            <a:spLocks/>
          </p:cNvSpPr>
          <p:nvPr/>
        </p:nvSpPr>
        <p:spPr bwMode="auto">
          <a:xfrm>
            <a:off x="3349625" y="2232025"/>
            <a:ext cx="1139825" cy="1689100"/>
          </a:xfrm>
          <a:custGeom>
            <a:avLst/>
            <a:gdLst/>
            <a:ahLst/>
            <a:cxnLst>
              <a:cxn ang="0">
                <a:pos x="718" y="1064"/>
              </a:cxn>
              <a:cxn ang="0">
                <a:pos x="0" y="275"/>
              </a:cxn>
              <a:cxn ang="0">
                <a:pos x="18" y="257"/>
              </a:cxn>
              <a:cxn ang="0">
                <a:pos x="26" y="248"/>
              </a:cxn>
              <a:cxn ang="0">
                <a:pos x="44" y="239"/>
              </a:cxn>
              <a:cxn ang="0">
                <a:pos x="53" y="221"/>
              </a:cxn>
              <a:cxn ang="0">
                <a:pos x="71" y="213"/>
              </a:cxn>
              <a:cxn ang="0">
                <a:pos x="88" y="204"/>
              </a:cxn>
              <a:cxn ang="0">
                <a:pos x="97" y="186"/>
              </a:cxn>
              <a:cxn ang="0">
                <a:pos x="115" y="177"/>
              </a:cxn>
              <a:cxn ang="0">
                <a:pos x="133" y="168"/>
              </a:cxn>
              <a:cxn ang="0">
                <a:pos x="150" y="159"/>
              </a:cxn>
              <a:cxn ang="0">
                <a:pos x="168" y="150"/>
              </a:cxn>
              <a:cxn ang="0">
                <a:pos x="177" y="142"/>
              </a:cxn>
              <a:cxn ang="0">
                <a:pos x="195" y="133"/>
              </a:cxn>
              <a:cxn ang="0">
                <a:pos x="212" y="124"/>
              </a:cxn>
              <a:cxn ang="0">
                <a:pos x="230" y="115"/>
              </a:cxn>
              <a:cxn ang="0">
                <a:pos x="248" y="106"/>
              </a:cxn>
              <a:cxn ang="0">
                <a:pos x="266" y="97"/>
              </a:cxn>
              <a:cxn ang="0">
                <a:pos x="283" y="88"/>
              </a:cxn>
              <a:cxn ang="0">
                <a:pos x="292" y="80"/>
              </a:cxn>
              <a:cxn ang="0">
                <a:pos x="310" y="80"/>
              </a:cxn>
              <a:cxn ang="0">
                <a:pos x="328" y="71"/>
              </a:cxn>
              <a:cxn ang="0">
                <a:pos x="345" y="62"/>
              </a:cxn>
              <a:cxn ang="0">
                <a:pos x="363" y="53"/>
              </a:cxn>
              <a:cxn ang="0">
                <a:pos x="381" y="53"/>
              </a:cxn>
              <a:cxn ang="0">
                <a:pos x="399" y="44"/>
              </a:cxn>
              <a:cxn ang="0">
                <a:pos x="416" y="35"/>
              </a:cxn>
              <a:cxn ang="0">
                <a:pos x="434" y="35"/>
              </a:cxn>
              <a:cxn ang="0">
                <a:pos x="452" y="26"/>
              </a:cxn>
              <a:cxn ang="0">
                <a:pos x="469" y="26"/>
              </a:cxn>
              <a:cxn ang="0">
                <a:pos x="487" y="17"/>
              </a:cxn>
              <a:cxn ang="0">
                <a:pos x="514" y="17"/>
              </a:cxn>
              <a:cxn ang="0">
                <a:pos x="531" y="17"/>
              </a:cxn>
              <a:cxn ang="0">
                <a:pos x="549" y="9"/>
              </a:cxn>
              <a:cxn ang="0">
                <a:pos x="567" y="9"/>
              </a:cxn>
              <a:cxn ang="0">
                <a:pos x="585" y="9"/>
              </a:cxn>
              <a:cxn ang="0">
                <a:pos x="602" y="0"/>
              </a:cxn>
              <a:cxn ang="0">
                <a:pos x="620" y="0"/>
              </a:cxn>
              <a:cxn ang="0">
                <a:pos x="638" y="0"/>
              </a:cxn>
              <a:cxn ang="0">
                <a:pos x="655" y="0"/>
              </a:cxn>
              <a:cxn ang="0">
                <a:pos x="673" y="0"/>
              </a:cxn>
              <a:cxn ang="0">
                <a:pos x="691" y="0"/>
              </a:cxn>
              <a:cxn ang="0">
                <a:pos x="718" y="0"/>
              </a:cxn>
              <a:cxn ang="0">
                <a:pos x="718" y="1064"/>
              </a:cxn>
            </a:cxnLst>
            <a:rect l="0" t="0" r="r" b="b"/>
            <a:pathLst>
              <a:path w="718" h="1064">
                <a:moveTo>
                  <a:pt x="718" y="1064"/>
                </a:moveTo>
                <a:lnTo>
                  <a:pt x="0" y="275"/>
                </a:lnTo>
                <a:lnTo>
                  <a:pt x="18" y="257"/>
                </a:lnTo>
                <a:lnTo>
                  <a:pt x="26" y="248"/>
                </a:lnTo>
                <a:lnTo>
                  <a:pt x="44" y="239"/>
                </a:lnTo>
                <a:lnTo>
                  <a:pt x="53" y="221"/>
                </a:lnTo>
                <a:lnTo>
                  <a:pt x="71" y="213"/>
                </a:lnTo>
                <a:lnTo>
                  <a:pt x="88" y="204"/>
                </a:lnTo>
                <a:lnTo>
                  <a:pt x="97" y="186"/>
                </a:lnTo>
                <a:lnTo>
                  <a:pt x="115" y="177"/>
                </a:lnTo>
                <a:lnTo>
                  <a:pt x="133" y="168"/>
                </a:lnTo>
                <a:lnTo>
                  <a:pt x="150" y="159"/>
                </a:lnTo>
                <a:lnTo>
                  <a:pt x="168" y="150"/>
                </a:lnTo>
                <a:lnTo>
                  <a:pt x="177" y="142"/>
                </a:lnTo>
                <a:lnTo>
                  <a:pt x="195" y="133"/>
                </a:lnTo>
                <a:lnTo>
                  <a:pt x="212" y="124"/>
                </a:lnTo>
                <a:lnTo>
                  <a:pt x="230" y="115"/>
                </a:lnTo>
                <a:lnTo>
                  <a:pt x="248" y="106"/>
                </a:lnTo>
                <a:lnTo>
                  <a:pt x="266" y="97"/>
                </a:lnTo>
                <a:lnTo>
                  <a:pt x="283" y="88"/>
                </a:lnTo>
                <a:lnTo>
                  <a:pt x="292" y="80"/>
                </a:lnTo>
                <a:lnTo>
                  <a:pt x="310" y="80"/>
                </a:lnTo>
                <a:lnTo>
                  <a:pt x="328" y="71"/>
                </a:lnTo>
                <a:lnTo>
                  <a:pt x="345" y="62"/>
                </a:lnTo>
                <a:lnTo>
                  <a:pt x="363" y="53"/>
                </a:lnTo>
                <a:lnTo>
                  <a:pt x="381" y="53"/>
                </a:lnTo>
                <a:lnTo>
                  <a:pt x="399" y="44"/>
                </a:lnTo>
                <a:lnTo>
                  <a:pt x="416" y="35"/>
                </a:lnTo>
                <a:lnTo>
                  <a:pt x="434" y="35"/>
                </a:lnTo>
                <a:lnTo>
                  <a:pt x="452" y="26"/>
                </a:lnTo>
                <a:lnTo>
                  <a:pt x="469" y="26"/>
                </a:lnTo>
                <a:lnTo>
                  <a:pt x="487" y="17"/>
                </a:lnTo>
                <a:lnTo>
                  <a:pt x="514" y="17"/>
                </a:lnTo>
                <a:lnTo>
                  <a:pt x="531" y="17"/>
                </a:lnTo>
                <a:lnTo>
                  <a:pt x="549" y="9"/>
                </a:lnTo>
                <a:lnTo>
                  <a:pt x="567" y="9"/>
                </a:lnTo>
                <a:lnTo>
                  <a:pt x="585" y="9"/>
                </a:lnTo>
                <a:lnTo>
                  <a:pt x="602" y="0"/>
                </a:lnTo>
                <a:lnTo>
                  <a:pt x="620" y="0"/>
                </a:lnTo>
                <a:lnTo>
                  <a:pt x="638" y="0"/>
                </a:lnTo>
                <a:lnTo>
                  <a:pt x="655" y="0"/>
                </a:lnTo>
                <a:lnTo>
                  <a:pt x="673" y="0"/>
                </a:lnTo>
                <a:lnTo>
                  <a:pt x="691" y="0"/>
                </a:lnTo>
                <a:lnTo>
                  <a:pt x="718" y="0"/>
                </a:lnTo>
                <a:lnTo>
                  <a:pt x="718" y="1064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78" name="Freeform 6"/>
          <p:cNvSpPr>
            <a:spLocks/>
          </p:cNvSpPr>
          <p:nvPr/>
        </p:nvSpPr>
        <p:spPr bwMode="auto">
          <a:xfrm>
            <a:off x="3265488" y="2668588"/>
            <a:ext cx="1223962" cy="1252537"/>
          </a:xfrm>
          <a:custGeom>
            <a:avLst/>
            <a:gdLst/>
            <a:ahLst/>
            <a:cxnLst>
              <a:cxn ang="0">
                <a:pos x="771" y="789"/>
              </a:cxn>
              <a:cxn ang="0">
                <a:pos x="0" y="44"/>
              </a:cxn>
              <a:cxn ang="0">
                <a:pos x="9" y="35"/>
              </a:cxn>
              <a:cxn ang="0">
                <a:pos x="26" y="17"/>
              </a:cxn>
              <a:cxn ang="0">
                <a:pos x="35" y="8"/>
              </a:cxn>
              <a:cxn ang="0">
                <a:pos x="53" y="0"/>
              </a:cxn>
              <a:cxn ang="0">
                <a:pos x="771" y="789"/>
              </a:cxn>
            </a:cxnLst>
            <a:rect l="0" t="0" r="r" b="b"/>
            <a:pathLst>
              <a:path w="771" h="789">
                <a:moveTo>
                  <a:pt x="771" y="789"/>
                </a:moveTo>
                <a:lnTo>
                  <a:pt x="0" y="44"/>
                </a:lnTo>
                <a:lnTo>
                  <a:pt x="9" y="35"/>
                </a:lnTo>
                <a:lnTo>
                  <a:pt x="26" y="17"/>
                </a:lnTo>
                <a:lnTo>
                  <a:pt x="35" y="8"/>
                </a:lnTo>
                <a:lnTo>
                  <a:pt x="53" y="0"/>
                </a:lnTo>
                <a:lnTo>
                  <a:pt x="771" y="789"/>
                </a:lnTo>
                <a:close/>
              </a:path>
            </a:pathLst>
          </a:custGeom>
          <a:solidFill>
            <a:srgbClr val="C0C0C0"/>
          </a:solidFill>
          <a:ln w="14288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79" name="Freeform 7"/>
          <p:cNvSpPr>
            <a:spLocks/>
          </p:cNvSpPr>
          <p:nvPr/>
        </p:nvSpPr>
        <p:spPr bwMode="auto">
          <a:xfrm>
            <a:off x="3265488" y="2668588"/>
            <a:ext cx="1223962" cy="1252537"/>
          </a:xfrm>
          <a:custGeom>
            <a:avLst/>
            <a:gdLst/>
            <a:ahLst/>
            <a:cxnLst>
              <a:cxn ang="0">
                <a:pos x="771" y="789"/>
              </a:cxn>
              <a:cxn ang="0">
                <a:pos x="0" y="44"/>
              </a:cxn>
              <a:cxn ang="0">
                <a:pos x="9" y="35"/>
              </a:cxn>
              <a:cxn ang="0">
                <a:pos x="26" y="17"/>
              </a:cxn>
              <a:cxn ang="0">
                <a:pos x="35" y="8"/>
              </a:cxn>
              <a:cxn ang="0">
                <a:pos x="53" y="0"/>
              </a:cxn>
              <a:cxn ang="0">
                <a:pos x="771" y="789"/>
              </a:cxn>
            </a:cxnLst>
            <a:rect l="0" t="0" r="r" b="b"/>
            <a:pathLst>
              <a:path w="771" h="789">
                <a:moveTo>
                  <a:pt x="771" y="789"/>
                </a:moveTo>
                <a:lnTo>
                  <a:pt x="0" y="44"/>
                </a:lnTo>
                <a:lnTo>
                  <a:pt x="9" y="35"/>
                </a:lnTo>
                <a:lnTo>
                  <a:pt x="26" y="17"/>
                </a:lnTo>
                <a:lnTo>
                  <a:pt x="35" y="8"/>
                </a:lnTo>
                <a:lnTo>
                  <a:pt x="53" y="0"/>
                </a:lnTo>
                <a:lnTo>
                  <a:pt x="771" y="789"/>
                </a:lnTo>
              </a:path>
            </a:pathLst>
          </a:custGeom>
          <a:solidFill>
            <a:srgbClr val="FFFFFF"/>
          </a:solidFill>
          <a:ln w="1435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0" name="Freeform 8"/>
          <p:cNvSpPr>
            <a:spLocks/>
          </p:cNvSpPr>
          <p:nvPr/>
        </p:nvSpPr>
        <p:spPr bwMode="auto">
          <a:xfrm>
            <a:off x="2786063" y="2738438"/>
            <a:ext cx="1703387" cy="1266825"/>
          </a:xfrm>
          <a:custGeom>
            <a:avLst/>
            <a:gdLst/>
            <a:ahLst/>
            <a:cxnLst>
              <a:cxn ang="0">
                <a:pos x="1073" y="745"/>
              </a:cxn>
              <a:cxn ang="0">
                <a:pos x="0" y="798"/>
              </a:cxn>
              <a:cxn ang="0">
                <a:pos x="0" y="780"/>
              </a:cxn>
              <a:cxn ang="0">
                <a:pos x="0" y="762"/>
              </a:cxn>
              <a:cxn ang="0">
                <a:pos x="0" y="745"/>
              </a:cxn>
              <a:cxn ang="0">
                <a:pos x="0" y="727"/>
              </a:cxn>
              <a:cxn ang="0">
                <a:pos x="0" y="709"/>
              </a:cxn>
              <a:cxn ang="0">
                <a:pos x="0" y="691"/>
              </a:cxn>
              <a:cxn ang="0">
                <a:pos x="0" y="674"/>
              </a:cxn>
              <a:cxn ang="0">
                <a:pos x="9" y="647"/>
              </a:cxn>
              <a:cxn ang="0">
                <a:pos x="9" y="629"/>
              </a:cxn>
              <a:cxn ang="0">
                <a:pos x="9" y="612"/>
              </a:cxn>
              <a:cxn ang="0">
                <a:pos x="9" y="594"/>
              </a:cxn>
              <a:cxn ang="0">
                <a:pos x="18" y="576"/>
              </a:cxn>
              <a:cxn ang="0">
                <a:pos x="18" y="558"/>
              </a:cxn>
              <a:cxn ang="0">
                <a:pos x="18" y="541"/>
              </a:cxn>
              <a:cxn ang="0">
                <a:pos x="27" y="523"/>
              </a:cxn>
              <a:cxn ang="0">
                <a:pos x="27" y="505"/>
              </a:cxn>
              <a:cxn ang="0">
                <a:pos x="36" y="487"/>
              </a:cxn>
              <a:cxn ang="0">
                <a:pos x="36" y="470"/>
              </a:cxn>
              <a:cxn ang="0">
                <a:pos x="45" y="452"/>
              </a:cxn>
              <a:cxn ang="0">
                <a:pos x="45" y="434"/>
              </a:cxn>
              <a:cxn ang="0">
                <a:pos x="54" y="417"/>
              </a:cxn>
              <a:cxn ang="0">
                <a:pos x="62" y="399"/>
              </a:cxn>
              <a:cxn ang="0">
                <a:pos x="62" y="381"/>
              </a:cxn>
              <a:cxn ang="0">
                <a:pos x="71" y="363"/>
              </a:cxn>
              <a:cxn ang="0">
                <a:pos x="80" y="346"/>
              </a:cxn>
              <a:cxn ang="0">
                <a:pos x="89" y="328"/>
              </a:cxn>
              <a:cxn ang="0">
                <a:pos x="98" y="310"/>
              </a:cxn>
              <a:cxn ang="0">
                <a:pos x="98" y="292"/>
              </a:cxn>
              <a:cxn ang="0">
                <a:pos x="107" y="275"/>
              </a:cxn>
              <a:cxn ang="0">
                <a:pos x="116" y="257"/>
              </a:cxn>
              <a:cxn ang="0">
                <a:pos x="124" y="248"/>
              </a:cxn>
              <a:cxn ang="0">
                <a:pos x="133" y="230"/>
              </a:cxn>
              <a:cxn ang="0">
                <a:pos x="142" y="213"/>
              </a:cxn>
              <a:cxn ang="0">
                <a:pos x="151" y="195"/>
              </a:cxn>
              <a:cxn ang="0">
                <a:pos x="160" y="177"/>
              </a:cxn>
              <a:cxn ang="0">
                <a:pos x="178" y="159"/>
              </a:cxn>
              <a:cxn ang="0">
                <a:pos x="186" y="151"/>
              </a:cxn>
              <a:cxn ang="0">
                <a:pos x="195" y="133"/>
              </a:cxn>
              <a:cxn ang="0">
                <a:pos x="204" y="115"/>
              </a:cxn>
              <a:cxn ang="0">
                <a:pos x="213" y="106"/>
              </a:cxn>
              <a:cxn ang="0">
                <a:pos x="231" y="89"/>
              </a:cxn>
              <a:cxn ang="0">
                <a:pos x="240" y="71"/>
              </a:cxn>
              <a:cxn ang="0">
                <a:pos x="248" y="62"/>
              </a:cxn>
              <a:cxn ang="0">
                <a:pos x="266" y="44"/>
              </a:cxn>
              <a:cxn ang="0">
                <a:pos x="275" y="35"/>
              </a:cxn>
              <a:cxn ang="0">
                <a:pos x="284" y="18"/>
              </a:cxn>
              <a:cxn ang="0">
                <a:pos x="302" y="0"/>
              </a:cxn>
              <a:cxn ang="0">
                <a:pos x="1073" y="745"/>
              </a:cxn>
            </a:cxnLst>
            <a:rect l="0" t="0" r="r" b="b"/>
            <a:pathLst>
              <a:path w="1073" h="798">
                <a:moveTo>
                  <a:pt x="1073" y="745"/>
                </a:moveTo>
                <a:lnTo>
                  <a:pt x="0" y="798"/>
                </a:lnTo>
                <a:lnTo>
                  <a:pt x="0" y="780"/>
                </a:lnTo>
                <a:lnTo>
                  <a:pt x="0" y="762"/>
                </a:lnTo>
                <a:lnTo>
                  <a:pt x="0" y="745"/>
                </a:lnTo>
                <a:lnTo>
                  <a:pt x="0" y="727"/>
                </a:lnTo>
                <a:lnTo>
                  <a:pt x="0" y="709"/>
                </a:lnTo>
                <a:lnTo>
                  <a:pt x="0" y="691"/>
                </a:lnTo>
                <a:lnTo>
                  <a:pt x="0" y="674"/>
                </a:lnTo>
                <a:lnTo>
                  <a:pt x="9" y="647"/>
                </a:lnTo>
                <a:lnTo>
                  <a:pt x="9" y="629"/>
                </a:lnTo>
                <a:lnTo>
                  <a:pt x="9" y="612"/>
                </a:lnTo>
                <a:lnTo>
                  <a:pt x="9" y="594"/>
                </a:lnTo>
                <a:lnTo>
                  <a:pt x="18" y="576"/>
                </a:lnTo>
                <a:lnTo>
                  <a:pt x="18" y="558"/>
                </a:lnTo>
                <a:lnTo>
                  <a:pt x="18" y="541"/>
                </a:lnTo>
                <a:lnTo>
                  <a:pt x="27" y="523"/>
                </a:lnTo>
                <a:lnTo>
                  <a:pt x="27" y="505"/>
                </a:lnTo>
                <a:lnTo>
                  <a:pt x="36" y="487"/>
                </a:lnTo>
                <a:lnTo>
                  <a:pt x="36" y="470"/>
                </a:lnTo>
                <a:lnTo>
                  <a:pt x="45" y="452"/>
                </a:lnTo>
                <a:lnTo>
                  <a:pt x="45" y="434"/>
                </a:lnTo>
                <a:lnTo>
                  <a:pt x="54" y="417"/>
                </a:lnTo>
                <a:lnTo>
                  <a:pt x="62" y="399"/>
                </a:lnTo>
                <a:lnTo>
                  <a:pt x="62" y="381"/>
                </a:lnTo>
                <a:lnTo>
                  <a:pt x="71" y="363"/>
                </a:lnTo>
                <a:lnTo>
                  <a:pt x="80" y="346"/>
                </a:lnTo>
                <a:lnTo>
                  <a:pt x="89" y="328"/>
                </a:lnTo>
                <a:lnTo>
                  <a:pt x="98" y="310"/>
                </a:lnTo>
                <a:lnTo>
                  <a:pt x="98" y="292"/>
                </a:lnTo>
                <a:lnTo>
                  <a:pt x="107" y="275"/>
                </a:lnTo>
                <a:lnTo>
                  <a:pt x="116" y="257"/>
                </a:lnTo>
                <a:lnTo>
                  <a:pt x="124" y="248"/>
                </a:lnTo>
                <a:lnTo>
                  <a:pt x="133" y="230"/>
                </a:lnTo>
                <a:lnTo>
                  <a:pt x="142" y="213"/>
                </a:lnTo>
                <a:lnTo>
                  <a:pt x="151" y="195"/>
                </a:lnTo>
                <a:lnTo>
                  <a:pt x="160" y="177"/>
                </a:lnTo>
                <a:lnTo>
                  <a:pt x="178" y="159"/>
                </a:lnTo>
                <a:lnTo>
                  <a:pt x="186" y="151"/>
                </a:lnTo>
                <a:lnTo>
                  <a:pt x="195" y="133"/>
                </a:lnTo>
                <a:lnTo>
                  <a:pt x="204" y="115"/>
                </a:lnTo>
                <a:lnTo>
                  <a:pt x="213" y="106"/>
                </a:lnTo>
                <a:lnTo>
                  <a:pt x="231" y="89"/>
                </a:lnTo>
                <a:lnTo>
                  <a:pt x="240" y="71"/>
                </a:lnTo>
                <a:lnTo>
                  <a:pt x="248" y="62"/>
                </a:lnTo>
                <a:lnTo>
                  <a:pt x="266" y="44"/>
                </a:lnTo>
                <a:lnTo>
                  <a:pt x="275" y="35"/>
                </a:lnTo>
                <a:lnTo>
                  <a:pt x="284" y="18"/>
                </a:lnTo>
                <a:lnTo>
                  <a:pt x="302" y="0"/>
                </a:lnTo>
                <a:lnTo>
                  <a:pt x="1073" y="745"/>
                </a:lnTo>
                <a:close/>
              </a:path>
            </a:pathLst>
          </a:custGeom>
          <a:solidFill>
            <a:srgbClr val="008080"/>
          </a:solidFill>
          <a:ln w="14288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1" name="Freeform 9"/>
          <p:cNvSpPr>
            <a:spLocks/>
          </p:cNvSpPr>
          <p:nvPr/>
        </p:nvSpPr>
        <p:spPr bwMode="auto">
          <a:xfrm>
            <a:off x="2786063" y="2738438"/>
            <a:ext cx="1703387" cy="1266825"/>
          </a:xfrm>
          <a:custGeom>
            <a:avLst/>
            <a:gdLst/>
            <a:ahLst/>
            <a:cxnLst>
              <a:cxn ang="0">
                <a:pos x="1073" y="745"/>
              </a:cxn>
              <a:cxn ang="0">
                <a:pos x="0" y="798"/>
              </a:cxn>
              <a:cxn ang="0">
                <a:pos x="0" y="780"/>
              </a:cxn>
              <a:cxn ang="0">
                <a:pos x="0" y="762"/>
              </a:cxn>
              <a:cxn ang="0">
                <a:pos x="0" y="745"/>
              </a:cxn>
              <a:cxn ang="0">
                <a:pos x="0" y="727"/>
              </a:cxn>
              <a:cxn ang="0">
                <a:pos x="0" y="709"/>
              </a:cxn>
              <a:cxn ang="0">
                <a:pos x="0" y="691"/>
              </a:cxn>
              <a:cxn ang="0">
                <a:pos x="0" y="674"/>
              </a:cxn>
              <a:cxn ang="0">
                <a:pos x="9" y="647"/>
              </a:cxn>
              <a:cxn ang="0">
                <a:pos x="9" y="629"/>
              </a:cxn>
              <a:cxn ang="0">
                <a:pos x="9" y="612"/>
              </a:cxn>
              <a:cxn ang="0">
                <a:pos x="9" y="594"/>
              </a:cxn>
              <a:cxn ang="0">
                <a:pos x="18" y="576"/>
              </a:cxn>
              <a:cxn ang="0">
                <a:pos x="18" y="558"/>
              </a:cxn>
              <a:cxn ang="0">
                <a:pos x="18" y="541"/>
              </a:cxn>
              <a:cxn ang="0">
                <a:pos x="27" y="523"/>
              </a:cxn>
              <a:cxn ang="0">
                <a:pos x="27" y="505"/>
              </a:cxn>
              <a:cxn ang="0">
                <a:pos x="36" y="487"/>
              </a:cxn>
              <a:cxn ang="0">
                <a:pos x="36" y="470"/>
              </a:cxn>
              <a:cxn ang="0">
                <a:pos x="45" y="452"/>
              </a:cxn>
              <a:cxn ang="0">
                <a:pos x="45" y="434"/>
              </a:cxn>
              <a:cxn ang="0">
                <a:pos x="54" y="417"/>
              </a:cxn>
              <a:cxn ang="0">
                <a:pos x="62" y="399"/>
              </a:cxn>
              <a:cxn ang="0">
                <a:pos x="62" y="381"/>
              </a:cxn>
              <a:cxn ang="0">
                <a:pos x="71" y="363"/>
              </a:cxn>
              <a:cxn ang="0">
                <a:pos x="80" y="346"/>
              </a:cxn>
              <a:cxn ang="0">
                <a:pos x="89" y="328"/>
              </a:cxn>
              <a:cxn ang="0">
                <a:pos x="98" y="310"/>
              </a:cxn>
              <a:cxn ang="0">
                <a:pos x="98" y="292"/>
              </a:cxn>
              <a:cxn ang="0">
                <a:pos x="107" y="275"/>
              </a:cxn>
              <a:cxn ang="0">
                <a:pos x="116" y="257"/>
              </a:cxn>
              <a:cxn ang="0">
                <a:pos x="124" y="248"/>
              </a:cxn>
              <a:cxn ang="0">
                <a:pos x="133" y="230"/>
              </a:cxn>
              <a:cxn ang="0">
                <a:pos x="142" y="213"/>
              </a:cxn>
              <a:cxn ang="0">
                <a:pos x="151" y="195"/>
              </a:cxn>
              <a:cxn ang="0">
                <a:pos x="160" y="177"/>
              </a:cxn>
              <a:cxn ang="0">
                <a:pos x="178" y="159"/>
              </a:cxn>
              <a:cxn ang="0">
                <a:pos x="186" y="151"/>
              </a:cxn>
              <a:cxn ang="0">
                <a:pos x="195" y="133"/>
              </a:cxn>
              <a:cxn ang="0">
                <a:pos x="204" y="115"/>
              </a:cxn>
              <a:cxn ang="0">
                <a:pos x="213" y="106"/>
              </a:cxn>
              <a:cxn ang="0">
                <a:pos x="231" y="89"/>
              </a:cxn>
              <a:cxn ang="0">
                <a:pos x="240" y="71"/>
              </a:cxn>
              <a:cxn ang="0">
                <a:pos x="248" y="62"/>
              </a:cxn>
              <a:cxn ang="0">
                <a:pos x="266" y="44"/>
              </a:cxn>
              <a:cxn ang="0">
                <a:pos x="275" y="35"/>
              </a:cxn>
              <a:cxn ang="0">
                <a:pos x="284" y="18"/>
              </a:cxn>
              <a:cxn ang="0">
                <a:pos x="302" y="0"/>
              </a:cxn>
              <a:cxn ang="0">
                <a:pos x="1073" y="745"/>
              </a:cxn>
            </a:cxnLst>
            <a:rect l="0" t="0" r="r" b="b"/>
            <a:pathLst>
              <a:path w="1073" h="798">
                <a:moveTo>
                  <a:pt x="1073" y="745"/>
                </a:moveTo>
                <a:lnTo>
                  <a:pt x="0" y="798"/>
                </a:lnTo>
                <a:lnTo>
                  <a:pt x="0" y="780"/>
                </a:lnTo>
                <a:lnTo>
                  <a:pt x="0" y="762"/>
                </a:lnTo>
                <a:lnTo>
                  <a:pt x="0" y="745"/>
                </a:lnTo>
                <a:lnTo>
                  <a:pt x="0" y="727"/>
                </a:lnTo>
                <a:lnTo>
                  <a:pt x="0" y="709"/>
                </a:lnTo>
                <a:lnTo>
                  <a:pt x="0" y="691"/>
                </a:lnTo>
                <a:lnTo>
                  <a:pt x="0" y="674"/>
                </a:lnTo>
                <a:lnTo>
                  <a:pt x="9" y="647"/>
                </a:lnTo>
                <a:lnTo>
                  <a:pt x="9" y="629"/>
                </a:lnTo>
                <a:lnTo>
                  <a:pt x="9" y="612"/>
                </a:lnTo>
                <a:lnTo>
                  <a:pt x="9" y="594"/>
                </a:lnTo>
                <a:lnTo>
                  <a:pt x="18" y="576"/>
                </a:lnTo>
                <a:lnTo>
                  <a:pt x="18" y="558"/>
                </a:lnTo>
                <a:lnTo>
                  <a:pt x="18" y="541"/>
                </a:lnTo>
                <a:lnTo>
                  <a:pt x="27" y="523"/>
                </a:lnTo>
                <a:lnTo>
                  <a:pt x="27" y="505"/>
                </a:lnTo>
                <a:lnTo>
                  <a:pt x="36" y="487"/>
                </a:lnTo>
                <a:lnTo>
                  <a:pt x="36" y="470"/>
                </a:lnTo>
                <a:lnTo>
                  <a:pt x="45" y="452"/>
                </a:lnTo>
                <a:lnTo>
                  <a:pt x="45" y="434"/>
                </a:lnTo>
                <a:lnTo>
                  <a:pt x="54" y="417"/>
                </a:lnTo>
                <a:lnTo>
                  <a:pt x="62" y="399"/>
                </a:lnTo>
                <a:lnTo>
                  <a:pt x="62" y="381"/>
                </a:lnTo>
                <a:lnTo>
                  <a:pt x="71" y="363"/>
                </a:lnTo>
                <a:lnTo>
                  <a:pt x="80" y="346"/>
                </a:lnTo>
                <a:lnTo>
                  <a:pt x="89" y="328"/>
                </a:lnTo>
                <a:lnTo>
                  <a:pt x="98" y="310"/>
                </a:lnTo>
                <a:lnTo>
                  <a:pt x="98" y="292"/>
                </a:lnTo>
                <a:lnTo>
                  <a:pt x="107" y="275"/>
                </a:lnTo>
                <a:lnTo>
                  <a:pt x="116" y="257"/>
                </a:lnTo>
                <a:lnTo>
                  <a:pt x="124" y="248"/>
                </a:lnTo>
                <a:lnTo>
                  <a:pt x="133" y="230"/>
                </a:lnTo>
                <a:lnTo>
                  <a:pt x="142" y="213"/>
                </a:lnTo>
                <a:lnTo>
                  <a:pt x="151" y="195"/>
                </a:lnTo>
                <a:lnTo>
                  <a:pt x="160" y="177"/>
                </a:lnTo>
                <a:lnTo>
                  <a:pt x="178" y="159"/>
                </a:lnTo>
                <a:lnTo>
                  <a:pt x="186" y="151"/>
                </a:lnTo>
                <a:lnTo>
                  <a:pt x="195" y="133"/>
                </a:lnTo>
                <a:lnTo>
                  <a:pt x="204" y="115"/>
                </a:lnTo>
                <a:lnTo>
                  <a:pt x="213" y="106"/>
                </a:lnTo>
                <a:lnTo>
                  <a:pt x="231" y="89"/>
                </a:lnTo>
                <a:lnTo>
                  <a:pt x="240" y="71"/>
                </a:lnTo>
                <a:lnTo>
                  <a:pt x="248" y="62"/>
                </a:lnTo>
                <a:lnTo>
                  <a:pt x="266" y="44"/>
                </a:lnTo>
                <a:lnTo>
                  <a:pt x="275" y="35"/>
                </a:lnTo>
                <a:lnTo>
                  <a:pt x="284" y="18"/>
                </a:lnTo>
                <a:lnTo>
                  <a:pt x="302" y="0"/>
                </a:lnTo>
                <a:lnTo>
                  <a:pt x="1073" y="745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435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2" name="Freeform 10"/>
          <p:cNvSpPr>
            <a:spLocks/>
          </p:cNvSpPr>
          <p:nvPr/>
        </p:nvSpPr>
        <p:spPr bwMode="auto">
          <a:xfrm>
            <a:off x="2786063" y="3921125"/>
            <a:ext cx="2308225" cy="1687513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9" y="106"/>
              </a:cxn>
              <a:cxn ang="0">
                <a:pos x="9" y="150"/>
              </a:cxn>
              <a:cxn ang="0">
                <a:pos x="18" y="186"/>
              </a:cxn>
              <a:cxn ang="0">
                <a:pos x="27" y="221"/>
              </a:cxn>
              <a:cxn ang="0">
                <a:pos x="36" y="257"/>
              </a:cxn>
              <a:cxn ang="0">
                <a:pos x="45" y="292"/>
              </a:cxn>
              <a:cxn ang="0">
                <a:pos x="54" y="328"/>
              </a:cxn>
              <a:cxn ang="0">
                <a:pos x="62" y="363"/>
              </a:cxn>
              <a:cxn ang="0">
                <a:pos x="80" y="399"/>
              </a:cxn>
              <a:cxn ang="0">
                <a:pos x="98" y="434"/>
              </a:cxn>
              <a:cxn ang="0">
                <a:pos x="107" y="469"/>
              </a:cxn>
              <a:cxn ang="0">
                <a:pos x="124" y="496"/>
              </a:cxn>
              <a:cxn ang="0">
                <a:pos x="142" y="532"/>
              </a:cxn>
              <a:cxn ang="0">
                <a:pos x="160" y="567"/>
              </a:cxn>
              <a:cxn ang="0">
                <a:pos x="186" y="594"/>
              </a:cxn>
              <a:cxn ang="0">
                <a:pos x="204" y="629"/>
              </a:cxn>
              <a:cxn ang="0">
                <a:pos x="231" y="656"/>
              </a:cxn>
              <a:cxn ang="0">
                <a:pos x="248" y="682"/>
              </a:cxn>
              <a:cxn ang="0">
                <a:pos x="275" y="709"/>
              </a:cxn>
              <a:cxn ang="0">
                <a:pos x="302" y="735"/>
              </a:cxn>
              <a:cxn ang="0">
                <a:pos x="328" y="762"/>
              </a:cxn>
              <a:cxn ang="0">
                <a:pos x="355" y="789"/>
              </a:cxn>
              <a:cxn ang="0">
                <a:pos x="381" y="815"/>
              </a:cxn>
              <a:cxn ang="0">
                <a:pos x="408" y="842"/>
              </a:cxn>
              <a:cxn ang="0">
                <a:pos x="443" y="860"/>
              </a:cxn>
              <a:cxn ang="0">
                <a:pos x="470" y="886"/>
              </a:cxn>
              <a:cxn ang="0">
                <a:pos x="505" y="904"/>
              </a:cxn>
              <a:cxn ang="0">
                <a:pos x="532" y="922"/>
              </a:cxn>
              <a:cxn ang="0">
                <a:pos x="567" y="939"/>
              </a:cxn>
              <a:cxn ang="0">
                <a:pos x="603" y="957"/>
              </a:cxn>
              <a:cxn ang="0">
                <a:pos x="638" y="975"/>
              </a:cxn>
              <a:cxn ang="0">
                <a:pos x="665" y="984"/>
              </a:cxn>
              <a:cxn ang="0">
                <a:pos x="700" y="1001"/>
              </a:cxn>
              <a:cxn ang="0">
                <a:pos x="736" y="1010"/>
              </a:cxn>
              <a:cxn ang="0">
                <a:pos x="771" y="1019"/>
              </a:cxn>
              <a:cxn ang="0">
                <a:pos x="807" y="1037"/>
              </a:cxn>
              <a:cxn ang="0">
                <a:pos x="842" y="1037"/>
              </a:cxn>
              <a:cxn ang="0">
                <a:pos x="886" y="1046"/>
              </a:cxn>
              <a:cxn ang="0">
                <a:pos x="922" y="1055"/>
              </a:cxn>
              <a:cxn ang="0">
                <a:pos x="957" y="1055"/>
              </a:cxn>
              <a:cxn ang="0">
                <a:pos x="993" y="1063"/>
              </a:cxn>
              <a:cxn ang="0">
                <a:pos x="1028" y="1063"/>
              </a:cxn>
              <a:cxn ang="0">
                <a:pos x="1073" y="1063"/>
              </a:cxn>
              <a:cxn ang="0">
                <a:pos x="1108" y="1063"/>
              </a:cxn>
              <a:cxn ang="0">
                <a:pos x="1143" y="1063"/>
              </a:cxn>
              <a:cxn ang="0">
                <a:pos x="1179" y="1055"/>
              </a:cxn>
              <a:cxn ang="0">
                <a:pos x="1214" y="1055"/>
              </a:cxn>
              <a:cxn ang="0">
                <a:pos x="1250" y="1046"/>
              </a:cxn>
              <a:cxn ang="0">
                <a:pos x="1294" y="1037"/>
              </a:cxn>
              <a:cxn ang="0">
                <a:pos x="1329" y="1037"/>
              </a:cxn>
              <a:cxn ang="0">
                <a:pos x="1365" y="1019"/>
              </a:cxn>
              <a:cxn ang="0">
                <a:pos x="1400" y="1010"/>
              </a:cxn>
              <a:cxn ang="0">
                <a:pos x="1436" y="1001"/>
              </a:cxn>
              <a:cxn ang="0">
                <a:pos x="1073" y="0"/>
              </a:cxn>
            </a:cxnLst>
            <a:rect l="0" t="0" r="r" b="b"/>
            <a:pathLst>
              <a:path w="1454" h="1063">
                <a:moveTo>
                  <a:pt x="0" y="53"/>
                </a:moveTo>
                <a:lnTo>
                  <a:pt x="0" y="71"/>
                </a:lnTo>
                <a:lnTo>
                  <a:pt x="9" y="88"/>
                </a:lnTo>
                <a:lnTo>
                  <a:pt x="9" y="106"/>
                </a:lnTo>
                <a:lnTo>
                  <a:pt x="9" y="133"/>
                </a:lnTo>
                <a:lnTo>
                  <a:pt x="9" y="150"/>
                </a:lnTo>
                <a:lnTo>
                  <a:pt x="18" y="168"/>
                </a:lnTo>
                <a:lnTo>
                  <a:pt x="18" y="186"/>
                </a:lnTo>
                <a:lnTo>
                  <a:pt x="18" y="203"/>
                </a:lnTo>
                <a:lnTo>
                  <a:pt x="27" y="221"/>
                </a:lnTo>
                <a:lnTo>
                  <a:pt x="27" y="239"/>
                </a:lnTo>
                <a:lnTo>
                  <a:pt x="36" y="257"/>
                </a:lnTo>
                <a:lnTo>
                  <a:pt x="36" y="274"/>
                </a:lnTo>
                <a:lnTo>
                  <a:pt x="45" y="292"/>
                </a:lnTo>
                <a:lnTo>
                  <a:pt x="45" y="310"/>
                </a:lnTo>
                <a:lnTo>
                  <a:pt x="54" y="328"/>
                </a:lnTo>
                <a:lnTo>
                  <a:pt x="62" y="345"/>
                </a:lnTo>
                <a:lnTo>
                  <a:pt x="62" y="363"/>
                </a:lnTo>
                <a:lnTo>
                  <a:pt x="71" y="381"/>
                </a:lnTo>
                <a:lnTo>
                  <a:pt x="80" y="399"/>
                </a:lnTo>
                <a:lnTo>
                  <a:pt x="89" y="416"/>
                </a:lnTo>
                <a:lnTo>
                  <a:pt x="98" y="434"/>
                </a:lnTo>
                <a:lnTo>
                  <a:pt x="98" y="452"/>
                </a:lnTo>
                <a:lnTo>
                  <a:pt x="107" y="469"/>
                </a:lnTo>
                <a:lnTo>
                  <a:pt x="116" y="478"/>
                </a:lnTo>
                <a:lnTo>
                  <a:pt x="124" y="496"/>
                </a:lnTo>
                <a:lnTo>
                  <a:pt x="133" y="514"/>
                </a:lnTo>
                <a:lnTo>
                  <a:pt x="142" y="532"/>
                </a:lnTo>
                <a:lnTo>
                  <a:pt x="151" y="549"/>
                </a:lnTo>
                <a:lnTo>
                  <a:pt x="160" y="567"/>
                </a:lnTo>
                <a:lnTo>
                  <a:pt x="178" y="576"/>
                </a:lnTo>
                <a:lnTo>
                  <a:pt x="186" y="594"/>
                </a:lnTo>
                <a:lnTo>
                  <a:pt x="195" y="611"/>
                </a:lnTo>
                <a:lnTo>
                  <a:pt x="204" y="629"/>
                </a:lnTo>
                <a:lnTo>
                  <a:pt x="213" y="638"/>
                </a:lnTo>
                <a:lnTo>
                  <a:pt x="231" y="656"/>
                </a:lnTo>
                <a:lnTo>
                  <a:pt x="240" y="673"/>
                </a:lnTo>
                <a:lnTo>
                  <a:pt x="248" y="682"/>
                </a:lnTo>
                <a:lnTo>
                  <a:pt x="266" y="700"/>
                </a:lnTo>
                <a:lnTo>
                  <a:pt x="275" y="709"/>
                </a:lnTo>
                <a:lnTo>
                  <a:pt x="284" y="727"/>
                </a:lnTo>
                <a:lnTo>
                  <a:pt x="302" y="735"/>
                </a:lnTo>
                <a:lnTo>
                  <a:pt x="311" y="753"/>
                </a:lnTo>
                <a:lnTo>
                  <a:pt x="328" y="762"/>
                </a:lnTo>
                <a:lnTo>
                  <a:pt x="337" y="780"/>
                </a:lnTo>
                <a:lnTo>
                  <a:pt x="355" y="789"/>
                </a:lnTo>
                <a:lnTo>
                  <a:pt x="373" y="806"/>
                </a:lnTo>
                <a:lnTo>
                  <a:pt x="381" y="815"/>
                </a:lnTo>
                <a:lnTo>
                  <a:pt x="399" y="824"/>
                </a:lnTo>
                <a:lnTo>
                  <a:pt x="408" y="842"/>
                </a:lnTo>
                <a:lnTo>
                  <a:pt x="426" y="851"/>
                </a:lnTo>
                <a:lnTo>
                  <a:pt x="443" y="860"/>
                </a:lnTo>
                <a:lnTo>
                  <a:pt x="452" y="868"/>
                </a:lnTo>
                <a:lnTo>
                  <a:pt x="470" y="886"/>
                </a:lnTo>
                <a:lnTo>
                  <a:pt x="488" y="895"/>
                </a:lnTo>
                <a:lnTo>
                  <a:pt x="505" y="904"/>
                </a:lnTo>
                <a:lnTo>
                  <a:pt x="523" y="913"/>
                </a:lnTo>
                <a:lnTo>
                  <a:pt x="532" y="922"/>
                </a:lnTo>
                <a:lnTo>
                  <a:pt x="550" y="930"/>
                </a:lnTo>
                <a:lnTo>
                  <a:pt x="567" y="939"/>
                </a:lnTo>
                <a:lnTo>
                  <a:pt x="585" y="948"/>
                </a:lnTo>
                <a:lnTo>
                  <a:pt x="603" y="957"/>
                </a:lnTo>
                <a:lnTo>
                  <a:pt x="621" y="966"/>
                </a:lnTo>
                <a:lnTo>
                  <a:pt x="638" y="975"/>
                </a:lnTo>
                <a:lnTo>
                  <a:pt x="647" y="984"/>
                </a:lnTo>
                <a:lnTo>
                  <a:pt x="665" y="984"/>
                </a:lnTo>
                <a:lnTo>
                  <a:pt x="683" y="992"/>
                </a:lnTo>
                <a:lnTo>
                  <a:pt x="700" y="1001"/>
                </a:lnTo>
                <a:lnTo>
                  <a:pt x="718" y="1010"/>
                </a:lnTo>
                <a:lnTo>
                  <a:pt x="736" y="1010"/>
                </a:lnTo>
                <a:lnTo>
                  <a:pt x="754" y="1019"/>
                </a:lnTo>
                <a:lnTo>
                  <a:pt x="771" y="1019"/>
                </a:lnTo>
                <a:lnTo>
                  <a:pt x="789" y="1028"/>
                </a:lnTo>
                <a:lnTo>
                  <a:pt x="807" y="1037"/>
                </a:lnTo>
                <a:lnTo>
                  <a:pt x="824" y="1037"/>
                </a:lnTo>
                <a:lnTo>
                  <a:pt x="842" y="1037"/>
                </a:lnTo>
                <a:lnTo>
                  <a:pt x="869" y="1046"/>
                </a:lnTo>
                <a:lnTo>
                  <a:pt x="886" y="1046"/>
                </a:lnTo>
                <a:lnTo>
                  <a:pt x="904" y="1055"/>
                </a:lnTo>
                <a:lnTo>
                  <a:pt x="922" y="1055"/>
                </a:lnTo>
                <a:lnTo>
                  <a:pt x="940" y="1055"/>
                </a:lnTo>
                <a:lnTo>
                  <a:pt x="957" y="1055"/>
                </a:lnTo>
                <a:lnTo>
                  <a:pt x="975" y="1063"/>
                </a:lnTo>
                <a:lnTo>
                  <a:pt x="993" y="1063"/>
                </a:lnTo>
                <a:lnTo>
                  <a:pt x="1010" y="1063"/>
                </a:lnTo>
                <a:lnTo>
                  <a:pt x="1028" y="1063"/>
                </a:lnTo>
                <a:lnTo>
                  <a:pt x="1046" y="1063"/>
                </a:lnTo>
                <a:lnTo>
                  <a:pt x="1073" y="1063"/>
                </a:lnTo>
                <a:lnTo>
                  <a:pt x="1090" y="1063"/>
                </a:lnTo>
                <a:lnTo>
                  <a:pt x="1108" y="1063"/>
                </a:lnTo>
                <a:lnTo>
                  <a:pt x="1126" y="1063"/>
                </a:lnTo>
                <a:lnTo>
                  <a:pt x="1143" y="1063"/>
                </a:lnTo>
                <a:lnTo>
                  <a:pt x="1161" y="1063"/>
                </a:lnTo>
                <a:lnTo>
                  <a:pt x="1179" y="1055"/>
                </a:lnTo>
                <a:lnTo>
                  <a:pt x="1197" y="1055"/>
                </a:lnTo>
                <a:lnTo>
                  <a:pt x="1214" y="1055"/>
                </a:lnTo>
                <a:lnTo>
                  <a:pt x="1232" y="1055"/>
                </a:lnTo>
                <a:lnTo>
                  <a:pt x="1250" y="1046"/>
                </a:lnTo>
                <a:lnTo>
                  <a:pt x="1267" y="1046"/>
                </a:lnTo>
                <a:lnTo>
                  <a:pt x="1294" y="1037"/>
                </a:lnTo>
                <a:lnTo>
                  <a:pt x="1312" y="1037"/>
                </a:lnTo>
                <a:lnTo>
                  <a:pt x="1329" y="1037"/>
                </a:lnTo>
                <a:lnTo>
                  <a:pt x="1347" y="1028"/>
                </a:lnTo>
                <a:lnTo>
                  <a:pt x="1365" y="1019"/>
                </a:lnTo>
                <a:lnTo>
                  <a:pt x="1383" y="1019"/>
                </a:lnTo>
                <a:lnTo>
                  <a:pt x="1400" y="1010"/>
                </a:lnTo>
                <a:lnTo>
                  <a:pt x="1418" y="1010"/>
                </a:lnTo>
                <a:lnTo>
                  <a:pt x="1436" y="1001"/>
                </a:lnTo>
                <a:lnTo>
                  <a:pt x="1454" y="992"/>
                </a:lnTo>
                <a:lnTo>
                  <a:pt x="1073" y="0"/>
                </a:lnTo>
                <a:lnTo>
                  <a:pt x="0" y="53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4351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3" name="Freeform 11"/>
          <p:cNvSpPr>
            <a:spLocks/>
          </p:cNvSpPr>
          <p:nvPr/>
        </p:nvSpPr>
        <p:spPr bwMode="auto">
          <a:xfrm>
            <a:off x="2786063" y="3921125"/>
            <a:ext cx="2308225" cy="1687513"/>
          </a:xfrm>
          <a:custGeom>
            <a:avLst/>
            <a:gdLst/>
            <a:ahLst/>
            <a:cxnLst>
              <a:cxn ang="0">
                <a:pos x="1454" y="992"/>
              </a:cxn>
              <a:cxn ang="0">
                <a:pos x="1418" y="1010"/>
              </a:cxn>
              <a:cxn ang="0">
                <a:pos x="1383" y="1019"/>
              </a:cxn>
              <a:cxn ang="0">
                <a:pos x="1347" y="1028"/>
              </a:cxn>
              <a:cxn ang="0">
                <a:pos x="1312" y="1037"/>
              </a:cxn>
              <a:cxn ang="0">
                <a:pos x="1267" y="1046"/>
              </a:cxn>
              <a:cxn ang="0">
                <a:pos x="1232" y="1055"/>
              </a:cxn>
              <a:cxn ang="0">
                <a:pos x="1197" y="1055"/>
              </a:cxn>
              <a:cxn ang="0">
                <a:pos x="1161" y="1063"/>
              </a:cxn>
              <a:cxn ang="0">
                <a:pos x="1126" y="1063"/>
              </a:cxn>
              <a:cxn ang="0">
                <a:pos x="1090" y="1063"/>
              </a:cxn>
              <a:cxn ang="0">
                <a:pos x="1046" y="1063"/>
              </a:cxn>
              <a:cxn ang="0">
                <a:pos x="1010" y="1063"/>
              </a:cxn>
              <a:cxn ang="0">
                <a:pos x="975" y="1063"/>
              </a:cxn>
              <a:cxn ang="0">
                <a:pos x="940" y="1055"/>
              </a:cxn>
              <a:cxn ang="0">
                <a:pos x="904" y="1055"/>
              </a:cxn>
              <a:cxn ang="0">
                <a:pos x="869" y="1046"/>
              </a:cxn>
              <a:cxn ang="0">
                <a:pos x="824" y="1037"/>
              </a:cxn>
              <a:cxn ang="0">
                <a:pos x="789" y="1028"/>
              </a:cxn>
              <a:cxn ang="0">
                <a:pos x="754" y="1019"/>
              </a:cxn>
              <a:cxn ang="0">
                <a:pos x="718" y="1010"/>
              </a:cxn>
              <a:cxn ang="0">
                <a:pos x="683" y="992"/>
              </a:cxn>
              <a:cxn ang="0">
                <a:pos x="647" y="984"/>
              </a:cxn>
              <a:cxn ang="0">
                <a:pos x="621" y="966"/>
              </a:cxn>
              <a:cxn ang="0">
                <a:pos x="585" y="948"/>
              </a:cxn>
              <a:cxn ang="0">
                <a:pos x="550" y="930"/>
              </a:cxn>
              <a:cxn ang="0">
                <a:pos x="523" y="913"/>
              </a:cxn>
              <a:cxn ang="0">
                <a:pos x="488" y="895"/>
              </a:cxn>
              <a:cxn ang="0">
                <a:pos x="452" y="868"/>
              </a:cxn>
              <a:cxn ang="0">
                <a:pos x="426" y="851"/>
              </a:cxn>
              <a:cxn ang="0">
                <a:pos x="399" y="824"/>
              </a:cxn>
              <a:cxn ang="0">
                <a:pos x="373" y="806"/>
              </a:cxn>
              <a:cxn ang="0">
                <a:pos x="337" y="780"/>
              </a:cxn>
              <a:cxn ang="0">
                <a:pos x="311" y="753"/>
              </a:cxn>
              <a:cxn ang="0">
                <a:pos x="284" y="727"/>
              </a:cxn>
              <a:cxn ang="0">
                <a:pos x="266" y="700"/>
              </a:cxn>
              <a:cxn ang="0">
                <a:pos x="240" y="673"/>
              </a:cxn>
              <a:cxn ang="0">
                <a:pos x="213" y="638"/>
              </a:cxn>
              <a:cxn ang="0">
                <a:pos x="195" y="611"/>
              </a:cxn>
              <a:cxn ang="0">
                <a:pos x="178" y="576"/>
              </a:cxn>
              <a:cxn ang="0">
                <a:pos x="151" y="549"/>
              </a:cxn>
              <a:cxn ang="0">
                <a:pos x="133" y="514"/>
              </a:cxn>
              <a:cxn ang="0">
                <a:pos x="116" y="478"/>
              </a:cxn>
              <a:cxn ang="0">
                <a:pos x="98" y="452"/>
              </a:cxn>
              <a:cxn ang="0">
                <a:pos x="89" y="416"/>
              </a:cxn>
              <a:cxn ang="0">
                <a:pos x="71" y="381"/>
              </a:cxn>
              <a:cxn ang="0">
                <a:pos x="62" y="345"/>
              </a:cxn>
              <a:cxn ang="0">
                <a:pos x="45" y="310"/>
              </a:cxn>
              <a:cxn ang="0">
                <a:pos x="36" y="274"/>
              </a:cxn>
              <a:cxn ang="0">
                <a:pos x="27" y="239"/>
              </a:cxn>
              <a:cxn ang="0">
                <a:pos x="18" y="203"/>
              </a:cxn>
              <a:cxn ang="0">
                <a:pos x="18" y="168"/>
              </a:cxn>
              <a:cxn ang="0">
                <a:pos x="9" y="133"/>
              </a:cxn>
              <a:cxn ang="0">
                <a:pos x="9" y="88"/>
              </a:cxn>
              <a:cxn ang="0">
                <a:pos x="0" y="53"/>
              </a:cxn>
            </a:cxnLst>
            <a:rect l="0" t="0" r="r" b="b"/>
            <a:pathLst>
              <a:path w="1454" h="1063">
                <a:moveTo>
                  <a:pt x="1073" y="0"/>
                </a:moveTo>
                <a:lnTo>
                  <a:pt x="1454" y="992"/>
                </a:lnTo>
                <a:lnTo>
                  <a:pt x="1436" y="1001"/>
                </a:lnTo>
                <a:lnTo>
                  <a:pt x="1418" y="1010"/>
                </a:lnTo>
                <a:lnTo>
                  <a:pt x="1400" y="1010"/>
                </a:lnTo>
                <a:lnTo>
                  <a:pt x="1383" y="1019"/>
                </a:lnTo>
                <a:lnTo>
                  <a:pt x="1365" y="1019"/>
                </a:lnTo>
                <a:lnTo>
                  <a:pt x="1347" y="1028"/>
                </a:lnTo>
                <a:lnTo>
                  <a:pt x="1329" y="1037"/>
                </a:lnTo>
                <a:lnTo>
                  <a:pt x="1312" y="1037"/>
                </a:lnTo>
                <a:lnTo>
                  <a:pt x="1294" y="1037"/>
                </a:lnTo>
                <a:lnTo>
                  <a:pt x="1267" y="1046"/>
                </a:lnTo>
                <a:lnTo>
                  <a:pt x="1250" y="1046"/>
                </a:lnTo>
                <a:lnTo>
                  <a:pt x="1232" y="1055"/>
                </a:lnTo>
                <a:lnTo>
                  <a:pt x="1214" y="1055"/>
                </a:lnTo>
                <a:lnTo>
                  <a:pt x="1197" y="1055"/>
                </a:lnTo>
                <a:lnTo>
                  <a:pt x="1179" y="1055"/>
                </a:lnTo>
                <a:lnTo>
                  <a:pt x="1161" y="1063"/>
                </a:lnTo>
                <a:lnTo>
                  <a:pt x="1143" y="1063"/>
                </a:lnTo>
                <a:lnTo>
                  <a:pt x="1126" y="1063"/>
                </a:lnTo>
                <a:lnTo>
                  <a:pt x="1108" y="1063"/>
                </a:lnTo>
                <a:lnTo>
                  <a:pt x="1090" y="1063"/>
                </a:lnTo>
                <a:lnTo>
                  <a:pt x="1073" y="1063"/>
                </a:lnTo>
                <a:lnTo>
                  <a:pt x="1046" y="1063"/>
                </a:lnTo>
                <a:lnTo>
                  <a:pt x="1028" y="1063"/>
                </a:lnTo>
                <a:lnTo>
                  <a:pt x="1010" y="1063"/>
                </a:lnTo>
                <a:lnTo>
                  <a:pt x="993" y="1063"/>
                </a:lnTo>
                <a:lnTo>
                  <a:pt x="975" y="1063"/>
                </a:lnTo>
                <a:lnTo>
                  <a:pt x="957" y="1055"/>
                </a:lnTo>
                <a:lnTo>
                  <a:pt x="940" y="1055"/>
                </a:lnTo>
                <a:lnTo>
                  <a:pt x="922" y="1055"/>
                </a:lnTo>
                <a:lnTo>
                  <a:pt x="904" y="1055"/>
                </a:lnTo>
                <a:lnTo>
                  <a:pt x="886" y="1046"/>
                </a:lnTo>
                <a:lnTo>
                  <a:pt x="869" y="1046"/>
                </a:lnTo>
                <a:lnTo>
                  <a:pt x="842" y="1037"/>
                </a:lnTo>
                <a:lnTo>
                  <a:pt x="824" y="1037"/>
                </a:lnTo>
                <a:lnTo>
                  <a:pt x="807" y="1037"/>
                </a:lnTo>
                <a:lnTo>
                  <a:pt x="789" y="1028"/>
                </a:lnTo>
                <a:lnTo>
                  <a:pt x="771" y="1019"/>
                </a:lnTo>
                <a:lnTo>
                  <a:pt x="754" y="1019"/>
                </a:lnTo>
                <a:lnTo>
                  <a:pt x="736" y="1010"/>
                </a:lnTo>
                <a:lnTo>
                  <a:pt x="718" y="1010"/>
                </a:lnTo>
                <a:lnTo>
                  <a:pt x="700" y="1001"/>
                </a:lnTo>
                <a:lnTo>
                  <a:pt x="683" y="992"/>
                </a:lnTo>
                <a:lnTo>
                  <a:pt x="665" y="984"/>
                </a:lnTo>
                <a:lnTo>
                  <a:pt x="647" y="984"/>
                </a:lnTo>
                <a:lnTo>
                  <a:pt x="638" y="975"/>
                </a:lnTo>
                <a:lnTo>
                  <a:pt x="621" y="966"/>
                </a:lnTo>
                <a:lnTo>
                  <a:pt x="603" y="957"/>
                </a:lnTo>
                <a:lnTo>
                  <a:pt x="585" y="948"/>
                </a:lnTo>
                <a:lnTo>
                  <a:pt x="567" y="939"/>
                </a:lnTo>
                <a:lnTo>
                  <a:pt x="550" y="930"/>
                </a:lnTo>
                <a:lnTo>
                  <a:pt x="532" y="922"/>
                </a:lnTo>
                <a:lnTo>
                  <a:pt x="523" y="913"/>
                </a:lnTo>
                <a:lnTo>
                  <a:pt x="505" y="904"/>
                </a:lnTo>
                <a:lnTo>
                  <a:pt x="488" y="895"/>
                </a:lnTo>
                <a:lnTo>
                  <a:pt x="470" y="886"/>
                </a:lnTo>
                <a:lnTo>
                  <a:pt x="452" y="868"/>
                </a:lnTo>
                <a:lnTo>
                  <a:pt x="443" y="860"/>
                </a:lnTo>
                <a:lnTo>
                  <a:pt x="426" y="851"/>
                </a:lnTo>
                <a:lnTo>
                  <a:pt x="408" y="842"/>
                </a:lnTo>
                <a:lnTo>
                  <a:pt x="399" y="824"/>
                </a:lnTo>
                <a:lnTo>
                  <a:pt x="381" y="815"/>
                </a:lnTo>
                <a:lnTo>
                  <a:pt x="373" y="806"/>
                </a:lnTo>
                <a:lnTo>
                  <a:pt x="355" y="789"/>
                </a:lnTo>
                <a:lnTo>
                  <a:pt x="337" y="780"/>
                </a:lnTo>
                <a:lnTo>
                  <a:pt x="328" y="762"/>
                </a:lnTo>
                <a:lnTo>
                  <a:pt x="311" y="753"/>
                </a:lnTo>
                <a:lnTo>
                  <a:pt x="302" y="735"/>
                </a:lnTo>
                <a:lnTo>
                  <a:pt x="284" y="727"/>
                </a:lnTo>
                <a:lnTo>
                  <a:pt x="275" y="709"/>
                </a:lnTo>
                <a:lnTo>
                  <a:pt x="266" y="700"/>
                </a:lnTo>
                <a:lnTo>
                  <a:pt x="248" y="682"/>
                </a:lnTo>
                <a:lnTo>
                  <a:pt x="240" y="673"/>
                </a:lnTo>
                <a:lnTo>
                  <a:pt x="231" y="656"/>
                </a:lnTo>
                <a:lnTo>
                  <a:pt x="213" y="638"/>
                </a:lnTo>
                <a:lnTo>
                  <a:pt x="204" y="629"/>
                </a:lnTo>
                <a:lnTo>
                  <a:pt x="195" y="611"/>
                </a:lnTo>
                <a:lnTo>
                  <a:pt x="186" y="594"/>
                </a:lnTo>
                <a:lnTo>
                  <a:pt x="178" y="576"/>
                </a:lnTo>
                <a:lnTo>
                  <a:pt x="160" y="567"/>
                </a:lnTo>
                <a:lnTo>
                  <a:pt x="151" y="549"/>
                </a:lnTo>
                <a:lnTo>
                  <a:pt x="142" y="532"/>
                </a:lnTo>
                <a:lnTo>
                  <a:pt x="133" y="514"/>
                </a:lnTo>
                <a:lnTo>
                  <a:pt x="124" y="496"/>
                </a:lnTo>
                <a:lnTo>
                  <a:pt x="116" y="478"/>
                </a:lnTo>
                <a:lnTo>
                  <a:pt x="107" y="469"/>
                </a:lnTo>
                <a:lnTo>
                  <a:pt x="98" y="452"/>
                </a:lnTo>
                <a:lnTo>
                  <a:pt x="98" y="434"/>
                </a:lnTo>
                <a:lnTo>
                  <a:pt x="89" y="416"/>
                </a:lnTo>
                <a:lnTo>
                  <a:pt x="80" y="399"/>
                </a:lnTo>
                <a:lnTo>
                  <a:pt x="71" y="381"/>
                </a:lnTo>
                <a:lnTo>
                  <a:pt x="62" y="363"/>
                </a:lnTo>
                <a:lnTo>
                  <a:pt x="62" y="345"/>
                </a:lnTo>
                <a:lnTo>
                  <a:pt x="54" y="328"/>
                </a:lnTo>
                <a:lnTo>
                  <a:pt x="45" y="310"/>
                </a:lnTo>
                <a:lnTo>
                  <a:pt x="45" y="292"/>
                </a:lnTo>
                <a:lnTo>
                  <a:pt x="36" y="274"/>
                </a:lnTo>
                <a:lnTo>
                  <a:pt x="36" y="257"/>
                </a:lnTo>
                <a:lnTo>
                  <a:pt x="27" y="239"/>
                </a:lnTo>
                <a:lnTo>
                  <a:pt x="27" y="221"/>
                </a:lnTo>
                <a:lnTo>
                  <a:pt x="18" y="203"/>
                </a:lnTo>
                <a:lnTo>
                  <a:pt x="18" y="186"/>
                </a:lnTo>
                <a:lnTo>
                  <a:pt x="18" y="168"/>
                </a:lnTo>
                <a:lnTo>
                  <a:pt x="9" y="150"/>
                </a:lnTo>
                <a:lnTo>
                  <a:pt x="9" y="133"/>
                </a:lnTo>
                <a:lnTo>
                  <a:pt x="9" y="106"/>
                </a:lnTo>
                <a:lnTo>
                  <a:pt x="9" y="88"/>
                </a:lnTo>
                <a:lnTo>
                  <a:pt x="0" y="71"/>
                </a:lnTo>
                <a:lnTo>
                  <a:pt x="0" y="53"/>
                </a:lnTo>
                <a:lnTo>
                  <a:pt x="1073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4" name="Freeform 12"/>
          <p:cNvSpPr>
            <a:spLocks/>
          </p:cNvSpPr>
          <p:nvPr/>
        </p:nvSpPr>
        <p:spPr bwMode="auto">
          <a:xfrm>
            <a:off x="4489450" y="3921125"/>
            <a:ext cx="885825" cy="1574800"/>
          </a:xfrm>
          <a:custGeom>
            <a:avLst/>
            <a:gdLst/>
            <a:ahLst/>
            <a:cxnLst>
              <a:cxn ang="0">
                <a:pos x="381" y="992"/>
              </a:cxn>
              <a:cxn ang="0">
                <a:pos x="398" y="984"/>
              </a:cxn>
              <a:cxn ang="0">
                <a:pos x="416" y="984"/>
              </a:cxn>
              <a:cxn ang="0">
                <a:pos x="425" y="975"/>
              </a:cxn>
              <a:cxn ang="0">
                <a:pos x="443" y="966"/>
              </a:cxn>
              <a:cxn ang="0">
                <a:pos x="460" y="957"/>
              </a:cxn>
              <a:cxn ang="0">
                <a:pos x="478" y="948"/>
              </a:cxn>
              <a:cxn ang="0">
                <a:pos x="496" y="939"/>
              </a:cxn>
              <a:cxn ang="0">
                <a:pos x="513" y="930"/>
              </a:cxn>
              <a:cxn ang="0">
                <a:pos x="531" y="922"/>
              </a:cxn>
              <a:cxn ang="0">
                <a:pos x="540" y="913"/>
              </a:cxn>
              <a:cxn ang="0">
                <a:pos x="558" y="904"/>
              </a:cxn>
              <a:cxn ang="0">
                <a:pos x="0" y="0"/>
              </a:cxn>
              <a:cxn ang="0">
                <a:pos x="381" y="992"/>
              </a:cxn>
            </a:cxnLst>
            <a:rect l="0" t="0" r="r" b="b"/>
            <a:pathLst>
              <a:path w="558" h="992">
                <a:moveTo>
                  <a:pt x="381" y="992"/>
                </a:moveTo>
                <a:lnTo>
                  <a:pt x="398" y="984"/>
                </a:lnTo>
                <a:lnTo>
                  <a:pt x="416" y="984"/>
                </a:lnTo>
                <a:lnTo>
                  <a:pt x="425" y="975"/>
                </a:lnTo>
                <a:lnTo>
                  <a:pt x="443" y="966"/>
                </a:lnTo>
                <a:lnTo>
                  <a:pt x="460" y="957"/>
                </a:lnTo>
                <a:lnTo>
                  <a:pt x="478" y="948"/>
                </a:lnTo>
                <a:lnTo>
                  <a:pt x="496" y="939"/>
                </a:lnTo>
                <a:lnTo>
                  <a:pt x="513" y="930"/>
                </a:lnTo>
                <a:lnTo>
                  <a:pt x="531" y="922"/>
                </a:lnTo>
                <a:lnTo>
                  <a:pt x="540" y="913"/>
                </a:lnTo>
                <a:lnTo>
                  <a:pt x="558" y="904"/>
                </a:lnTo>
                <a:lnTo>
                  <a:pt x="0" y="0"/>
                </a:lnTo>
                <a:lnTo>
                  <a:pt x="381" y="992"/>
                </a:lnTo>
                <a:close/>
              </a:path>
            </a:pathLst>
          </a:custGeom>
          <a:gradFill rotWithShape="0">
            <a:gsLst>
              <a:gs pos="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5400000" scaled="1"/>
          </a:gradFill>
          <a:ln w="14351">
            <a:solidFill>
              <a:srgbClr val="808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5" name="Freeform 13"/>
          <p:cNvSpPr>
            <a:spLocks/>
          </p:cNvSpPr>
          <p:nvPr/>
        </p:nvSpPr>
        <p:spPr bwMode="auto">
          <a:xfrm>
            <a:off x="4489450" y="3921125"/>
            <a:ext cx="885825" cy="157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" y="904"/>
              </a:cxn>
              <a:cxn ang="0">
                <a:pos x="540" y="913"/>
              </a:cxn>
              <a:cxn ang="0">
                <a:pos x="531" y="922"/>
              </a:cxn>
              <a:cxn ang="0">
                <a:pos x="513" y="930"/>
              </a:cxn>
              <a:cxn ang="0">
                <a:pos x="496" y="939"/>
              </a:cxn>
              <a:cxn ang="0">
                <a:pos x="478" y="948"/>
              </a:cxn>
              <a:cxn ang="0">
                <a:pos x="460" y="957"/>
              </a:cxn>
              <a:cxn ang="0">
                <a:pos x="443" y="966"/>
              </a:cxn>
              <a:cxn ang="0">
                <a:pos x="425" y="975"/>
              </a:cxn>
              <a:cxn ang="0">
                <a:pos x="416" y="984"/>
              </a:cxn>
              <a:cxn ang="0">
                <a:pos x="398" y="984"/>
              </a:cxn>
              <a:cxn ang="0">
                <a:pos x="381" y="992"/>
              </a:cxn>
              <a:cxn ang="0">
                <a:pos x="0" y="0"/>
              </a:cxn>
            </a:cxnLst>
            <a:rect l="0" t="0" r="r" b="b"/>
            <a:pathLst>
              <a:path w="558" h="992">
                <a:moveTo>
                  <a:pt x="0" y="0"/>
                </a:moveTo>
                <a:lnTo>
                  <a:pt x="558" y="904"/>
                </a:lnTo>
                <a:lnTo>
                  <a:pt x="540" y="913"/>
                </a:lnTo>
                <a:lnTo>
                  <a:pt x="531" y="922"/>
                </a:lnTo>
                <a:lnTo>
                  <a:pt x="513" y="930"/>
                </a:lnTo>
                <a:lnTo>
                  <a:pt x="496" y="939"/>
                </a:lnTo>
                <a:lnTo>
                  <a:pt x="478" y="948"/>
                </a:lnTo>
                <a:lnTo>
                  <a:pt x="460" y="957"/>
                </a:lnTo>
                <a:lnTo>
                  <a:pt x="443" y="966"/>
                </a:lnTo>
                <a:lnTo>
                  <a:pt x="425" y="975"/>
                </a:lnTo>
                <a:lnTo>
                  <a:pt x="416" y="984"/>
                </a:lnTo>
                <a:lnTo>
                  <a:pt x="398" y="984"/>
                </a:lnTo>
                <a:lnTo>
                  <a:pt x="381" y="992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6" name="Freeform 14"/>
          <p:cNvSpPr>
            <a:spLocks/>
          </p:cNvSpPr>
          <p:nvPr/>
        </p:nvSpPr>
        <p:spPr bwMode="auto">
          <a:xfrm>
            <a:off x="4489450" y="2879725"/>
            <a:ext cx="1687513" cy="2476500"/>
          </a:xfrm>
          <a:custGeom>
            <a:avLst/>
            <a:gdLst/>
            <a:ahLst/>
            <a:cxnLst>
              <a:cxn ang="0">
                <a:pos x="832" y="0"/>
              </a:cxn>
              <a:cxn ang="0">
                <a:pos x="859" y="26"/>
              </a:cxn>
              <a:cxn ang="0">
                <a:pos x="877" y="62"/>
              </a:cxn>
              <a:cxn ang="0">
                <a:pos x="903" y="88"/>
              </a:cxn>
              <a:cxn ang="0">
                <a:pos x="921" y="124"/>
              </a:cxn>
              <a:cxn ang="0">
                <a:pos x="939" y="159"/>
              </a:cxn>
              <a:cxn ang="0">
                <a:pos x="956" y="186"/>
              </a:cxn>
              <a:cxn ang="0">
                <a:pos x="965" y="221"/>
              </a:cxn>
              <a:cxn ang="0">
                <a:pos x="983" y="257"/>
              </a:cxn>
              <a:cxn ang="0">
                <a:pos x="1001" y="292"/>
              </a:cxn>
              <a:cxn ang="0">
                <a:pos x="1010" y="328"/>
              </a:cxn>
              <a:cxn ang="0">
                <a:pos x="1018" y="363"/>
              </a:cxn>
              <a:cxn ang="0">
                <a:pos x="1027" y="398"/>
              </a:cxn>
              <a:cxn ang="0">
                <a:pos x="1036" y="434"/>
              </a:cxn>
              <a:cxn ang="0">
                <a:pos x="1045" y="469"/>
              </a:cxn>
              <a:cxn ang="0">
                <a:pos x="1054" y="505"/>
              </a:cxn>
              <a:cxn ang="0">
                <a:pos x="1054" y="540"/>
              </a:cxn>
              <a:cxn ang="0">
                <a:pos x="1063" y="585"/>
              </a:cxn>
              <a:cxn ang="0">
                <a:pos x="1063" y="620"/>
              </a:cxn>
              <a:cxn ang="0">
                <a:pos x="1063" y="656"/>
              </a:cxn>
              <a:cxn ang="0">
                <a:pos x="1063" y="691"/>
              </a:cxn>
              <a:cxn ang="0">
                <a:pos x="1063" y="727"/>
              </a:cxn>
              <a:cxn ang="0">
                <a:pos x="1054" y="762"/>
              </a:cxn>
              <a:cxn ang="0">
                <a:pos x="1054" y="806"/>
              </a:cxn>
              <a:cxn ang="0">
                <a:pos x="1045" y="842"/>
              </a:cxn>
              <a:cxn ang="0">
                <a:pos x="1036" y="877"/>
              </a:cxn>
              <a:cxn ang="0">
                <a:pos x="1027" y="913"/>
              </a:cxn>
              <a:cxn ang="0">
                <a:pos x="1018" y="948"/>
              </a:cxn>
              <a:cxn ang="0">
                <a:pos x="1010" y="984"/>
              </a:cxn>
              <a:cxn ang="0">
                <a:pos x="1001" y="1019"/>
              </a:cxn>
              <a:cxn ang="0">
                <a:pos x="983" y="1055"/>
              </a:cxn>
              <a:cxn ang="0">
                <a:pos x="965" y="1090"/>
              </a:cxn>
              <a:cxn ang="0">
                <a:pos x="956" y="1125"/>
              </a:cxn>
              <a:cxn ang="0">
                <a:pos x="939" y="1152"/>
              </a:cxn>
              <a:cxn ang="0">
                <a:pos x="921" y="1188"/>
              </a:cxn>
              <a:cxn ang="0">
                <a:pos x="903" y="1223"/>
              </a:cxn>
              <a:cxn ang="0">
                <a:pos x="877" y="1250"/>
              </a:cxn>
              <a:cxn ang="0">
                <a:pos x="859" y="1285"/>
              </a:cxn>
              <a:cxn ang="0">
                <a:pos x="832" y="1312"/>
              </a:cxn>
              <a:cxn ang="0">
                <a:pos x="815" y="1338"/>
              </a:cxn>
              <a:cxn ang="0">
                <a:pos x="788" y="1365"/>
              </a:cxn>
              <a:cxn ang="0">
                <a:pos x="762" y="1391"/>
              </a:cxn>
              <a:cxn ang="0">
                <a:pos x="735" y="1418"/>
              </a:cxn>
              <a:cxn ang="0">
                <a:pos x="708" y="1445"/>
              </a:cxn>
              <a:cxn ang="0">
                <a:pos x="682" y="1471"/>
              </a:cxn>
              <a:cxn ang="0">
                <a:pos x="655" y="1498"/>
              </a:cxn>
              <a:cxn ang="0">
                <a:pos x="620" y="1516"/>
              </a:cxn>
              <a:cxn ang="0">
                <a:pos x="593" y="1542"/>
              </a:cxn>
              <a:cxn ang="0">
                <a:pos x="558" y="1560"/>
              </a:cxn>
            </a:cxnLst>
            <a:rect l="0" t="0" r="r" b="b"/>
            <a:pathLst>
              <a:path w="1063" h="1560">
                <a:moveTo>
                  <a:pt x="0" y="656"/>
                </a:moveTo>
                <a:lnTo>
                  <a:pt x="832" y="0"/>
                </a:lnTo>
                <a:lnTo>
                  <a:pt x="850" y="17"/>
                </a:lnTo>
                <a:lnTo>
                  <a:pt x="859" y="26"/>
                </a:lnTo>
                <a:lnTo>
                  <a:pt x="868" y="44"/>
                </a:lnTo>
                <a:lnTo>
                  <a:pt x="877" y="62"/>
                </a:lnTo>
                <a:lnTo>
                  <a:pt x="886" y="70"/>
                </a:lnTo>
                <a:lnTo>
                  <a:pt x="903" y="88"/>
                </a:lnTo>
                <a:lnTo>
                  <a:pt x="912" y="106"/>
                </a:lnTo>
                <a:lnTo>
                  <a:pt x="921" y="124"/>
                </a:lnTo>
                <a:lnTo>
                  <a:pt x="930" y="141"/>
                </a:lnTo>
                <a:lnTo>
                  <a:pt x="939" y="159"/>
                </a:lnTo>
                <a:lnTo>
                  <a:pt x="948" y="168"/>
                </a:lnTo>
                <a:lnTo>
                  <a:pt x="956" y="186"/>
                </a:lnTo>
                <a:lnTo>
                  <a:pt x="965" y="203"/>
                </a:lnTo>
                <a:lnTo>
                  <a:pt x="965" y="221"/>
                </a:lnTo>
                <a:lnTo>
                  <a:pt x="974" y="239"/>
                </a:lnTo>
                <a:lnTo>
                  <a:pt x="983" y="257"/>
                </a:lnTo>
                <a:lnTo>
                  <a:pt x="992" y="274"/>
                </a:lnTo>
                <a:lnTo>
                  <a:pt x="1001" y="292"/>
                </a:lnTo>
                <a:lnTo>
                  <a:pt x="1001" y="310"/>
                </a:lnTo>
                <a:lnTo>
                  <a:pt x="1010" y="328"/>
                </a:lnTo>
                <a:lnTo>
                  <a:pt x="1018" y="345"/>
                </a:lnTo>
                <a:lnTo>
                  <a:pt x="1018" y="363"/>
                </a:lnTo>
                <a:lnTo>
                  <a:pt x="1027" y="381"/>
                </a:lnTo>
                <a:lnTo>
                  <a:pt x="1027" y="398"/>
                </a:lnTo>
                <a:lnTo>
                  <a:pt x="1036" y="416"/>
                </a:lnTo>
                <a:lnTo>
                  <a:pt x="1036" y="434"/>
                </a:lnTo>
                <a:lnTo>
                  <a:pt x="1045" y="452"/>
                </a:lnTo>
                <a:lnTo>
                  <a:pt x="1045" y="469"/>
                </a:lnTo>
                <a:lnTo>
                  <a:pt x="1045" y="487"/>
                </a:lnTo>
                <a:lnTo>
                  <a:pt x="1054" y="505"/>
                </a:lnTo>
                <a:lnTo>
                  <a:pt x="1054" y="523"/>
                </a:lnTo>
                <a:lnTo>
                  <a:pt x="1054" y="540"/>
                </a:lnTo>
                <a:lnTo>
                  <a:pt x="1054" y="558"/>
                </a:lnTo>
                <a:lnTo>
                  <a:pt x="1063" y="585"/>
                </a:lnTo>
                <a:lnTo>
                  <a:pt x="1063" y="602"/>
                </a:lnTo>
                <a:lnTo>
                  <a:pt x="1063" y="620"/>
                </a:lnTo>
                <a:lnTo>
                  <a:pt x="1063" y="638"/>
                </a:lnTo>
                <a:lnTo>
                  <a:pt x="1063" y="656"/>
                </a:lnTo>
                <a:lnTo>
                  <a:pt x="1063" y="673"/>
                </a:lnTo>
                <a:lnTo>
                  <a:pt x="1063" y="691"/>
                </a:lnTo>
                <a:lnTo>
                  <a:pt x="1063" y="709"/>
                </a:lnTo>
                <a:lnTo>
                  <a:pt x="1063" y="727"/>
                </a:lnTo>
                <a:lnTo>
                  <a:pt x="1054" y="744"/>
                </a:lnTo>
                <a:lnTo>
                  <a:pt x="1054" y="762"/>
                </a:lnTo>
                <a:lnTo>
                  <a:pt x="1054" y="789"/>
                </a:lnTo>
                <a:lnTo>
                  <a:pt x="1054" y="806"/>
                </a:lnTo>
                <a:lnTo>
                  <a:pt x="1045" y="824"/>
                </a:lnTo>
                <a:lnTo>
                  <a:pt x="1045" y="842"/>
                </a:lnTo>
                <a:lnTo>
                  <a:pt x="1045" y="859"/>
                </a:lnTo>
                <a:lnTo>
                  <a:pt x="1036" y="877"/>
                </a:lnTo>
                <a:lnTo>
                  <a:pt x="1036" y="895"/>
                </a:lnTo>
                <a:lnTo>
                  <a:pt x="1027" y="913"/>
                </a:lnTo>
                <a:lnTo>
                  <a:pt x="1027" y="930"/>
                </a:lnTo>
                <a:lnTo>
                  <a:pt x="1018" y="948"/>
                </a:lnTo>
                <a:lnTo>
                  <a:pt x="1018" y="966"/>
                </a:lnTo>
                <a:lnTo>
                  <a:pt x="1010" y="984"/>
                </a:lnTo>
                <a:lnTo>
                  <a:pt x="1001" y="1001"/>
                </a:lnTo>
                <a:lnTo>
                  <a:pt x="1001" y="1019"/>
                </a:lnTo>
                <a:lnTo>
                  <a:pt x="992" y="1037"/>
                </a:lnTo>
                <a:lnTo>
                  <a:pt x="983" y="1055"/>
                </a:lnTo>
                <a:lnTo>
                  <a:pt x="974" y="1072"/>
                </a:lnTo>
                <a:lnTo>
                  <a:pt x="965" y="1090"/>
                </a:lnTo>
                <a:lnTo>
                  <a:pt x="965" y="1108"/>
                </a:lnTo>
                <a:lnTo>
                  <a:pt x="956" y="1125"/>
                </a:lnTo>
                <a:lnTo>
                  <a:pt x="948" y="1134"/>
                </a:lnTo>
                <a:lnTo>
                  <a:pt x="939" y="1152"/>
                </a:lnTo>
                <a:lnTo>
                  <a:pt x="930" y="1170"/>
                </a:lnTo>
                <a:lnTo>
                  <a:pt x="921" y="1188"/>
                </a:lnTo>
                <a:lnTo>
                  <a:pt x="912" y="1205"/>
                </a:lnTo>
                <a:lnTo>
                  <a:pt x="903" y="1223"/>
                </a:lnTo>
                <a:lnTo>
                  <a:pt x="886" y="1232"/>
                </a:lnTo>
                <a:lnTo>
                  <a:pt x="877" y="1250"/>
                </a:lnTo>
                <a:lnTo>
                  <a:pt x="868" y="1267"/>
                </a:lnTo>
                <a:lnTo>
                  <a:pt x="859" y="1285"/>
                </a:lnTo>
                <a:lnTo>
                  <a:pt x="850" y="1294"/>
                </a:lnTo>
                <a:lnTo>
                  <a:pt x="832" y="1312"/>
                </a:lnTo>
                <a:lnTo>
                  <a:pt x="824" y="1329"/>
                </a:lnTo>
                <a:lnTo>
                  <a:pt x="815" y="1338"/>
                </a:lnTo>
                <a:lnTo>
                  <a:pt x="797" y="1356"/>
                </a:lnTo>
                <a:lnTo>
                  <a:pt x="788" y="1365"/>
                </a:lnTo>
                <a:lnTo>
                  <a:pt x="779" y="1383"/>
                </a:lnTo>
                <a:lnTo>
                  <a:pt x="762" y="1391"/>
                </a:lnTo>
                <a:lnTo>
                  <a:pt x="753" y="1409"/>
                </a:lnTo>
                <a:lnTo>
                  <a:pt x="735" y="1418"/>
                </a:lnTo>
                <a:lnTo>
                  <a:pt x="726" y="1436"/>
                </a:lnTo>
                <a:lnTo>
                  <a:pt x="708" y="1445"/>
                </a:lnTo>
                <a:lnTo>
                  <a:pt x="691" y="1462"/>
                </a:lnTo>
                <a:lnTo>
                  <a:pt x="682" y="1471"/>
                </a:lnTo>
                <a:lnTo>
                  <a:pt x="664" y="1480"/>
                </a:lnTo>
                <a:lnTo>
                  <a:pt x="655" y="1498"/>
                </a:lnTo>
                <a:lnTo>
                  <a:pt x="637" y="1507"/>
                </a:lnTo>
                <a:lnTo>
                  <a:pt x="620" y="1516"/>
                </a:lnTo>
                <a:lnTo>
                  <a:pt x="611" y="1524"/>
                </a:lnTo>
                <a:lnTo>
                  <a:pt x="593" y="1542"/>
                </a:lnTo>
                <a:lnTo>
                  <a:pt x="575" y="1551"/>
                </a:lnTo>
                <a:lnTo>
                  <a:pt x="558" y="1560"/>
                </a:lnTo>
                <a:lnTo>
                  <a:pt x="0" y="656"/>
                </a:lnTo>
                <a:close/>
              </a:path>
            </a:pathLst>
          </a:custGeom>
          <a:solidFill>
            <a:srgbClr val="6699FF"/>
          </a:solidFill>
          <a:ln w="14351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7" name="Freeform 15"/>
          <p:cNvSpPr>
            <a:spLocks/>
          </p:cNvSpPr>
          <p:nvPr/>
        </p:nvSpPr>
        <p:spPr bwMode="auto">
          <a:xfrm>
            <a:off x="4489450" y="2879725"/>
            <a:ext cx="1687513" cy="2476500"/>
          </a:xfrm>
          <a:custGeom>
            <a:avLst/>
            <a:gdLst/>
            <a:ahLst/>
            <a:cxnLst>
              <a:cxn ang="0">
                <a:pos x="832" y="0"/>
              </a:cxn>
              <a:cxn ang="0">
                <a:pos x="859" y="26"/>
              </a:cxn>
              <a:cxn ang="0">
                <a:pos x="877" y="62"/>
              </a:cxn>
              <a:cxn ang="0">
                <a:pos x="903" y="88"/>
              </a:cxn>
              <a:cxn ang="0">
                <a:pos x="921" y="124"/>
              </a:cxn>
              <a:cxn ang="0">
                <a:pos x="939" y="159"/>
              </a:cxn>
              <a:cxn ang="0">
                <a:pos x="956" y="186"/>
              </a:cxn>
              <a:cxn ang="0">
                <a:pos x="965" y="221"/>
              </a:cxn>
              <a:cxn ang="0">
                <a:pos x="983" y="257"/>
              </a:cxn>
              <a:cxn ang="0">
                <a:pos x="1001" y="292"/>
              </a:cxn>
              <a:cxn ang="0">
                <a:pos x="1010" y="328"/>
              </a:cxn>
              <a:cxn ang="0">
                <a:pos x="1018" y="363"/>
              </a:cxn>
              <a:cxn ang="0">
                <a:pos x="1027" y="398"/>
              </a:cxn>
              <a:cxn ang="0">
                <a:pos x="1036" y="434"/>
              </a:cxn>
              <a:cxn ang="0">
                <a:pos x="1045" y="469"/>
              </a:cxn>
              <a:cxn ang="0">
                <a:pos x="1054" y="505"/>
              </a:cxn>
              <a:cxn ang="0">
                <a:pos x="1054" y="540"/>
              </a:cxn>
              <a:cxn ang="0">
                <a:pos x="1063" y="585"/>
              </a:cxn>
              <a:cxn ang="0">
                <a:pos x="1063" y="620"/>
              </a:cxn>
              <a:cxn ang="0">
                <a:pos x="1063" y="656"/>
              </a:cxn>
              <a:cxn ang="0">
                <a:pos x="1063" y="691"/>
              </a:cxn>
              <a:cxn ang="0">
                <a:pos x="1063" y="727"/>
              </a:cxn>
              <a:cxn ang="0">
                <a:pos x="1054" y="762"/>
              </a:cxn>
              <a:cxn ang="0">
                <a:pos x="1054" y="806"/>
              </a:cxn>
              <a:cxn ang="0">
                <a:pos x="1045" y="842"/>
              </a:cxn>
              <a:cxn ang="0">
                <a:pos x="1036" y="877"/>
              </a:cxn>
              <a:cxn ang="0">
                <a:pos x="1027" y="913"/>
              </a:cxn>
              <a:cxn ang="0">
                <a:pos x="1018" y="948"/>
              </a:cxn>
              <a:cxn ang="0">
                <a:pos x="1010" y="984"/>
              </a:cxn>
              <a:cxn ang="0">
                <a:pos x="1001" y="1019"/>
              </a:cxn>
              <a:cxn ang="0">
                <a:pos x="983" y="1055"/>
              </a:cxn>
              <a:cxn ang="0">
                <a:pos x="965" y="1090"/>
              </a:cxn>
              <a:cxn ang="0">
                <a:pos x="956" y="1125"/>
              </a:cxn>
              <a:cxn ang="0">
                <a:pos x="939" y="1152"/>
              </a:cxn>
              <a:cxn ang="0">
                <a:pos x="921" y="1188"/>
              </a:cxn>
              <a:cxn ang="0">
                <a:pos x="903" y="1223"/>
              </a:cxn>
              <a:cxn ang="0">
                <a:pos x="877" y="1250"/>
              </a:cxn>
              <a:cxn ang="0">
                <a:pos x="859" y="1285"/>
              </a:cxn>
              <a:cxn ang="0">
                <a:pos x="832" y="1312"/>
              </a:cxn>
              <a:cxn ang="0">
                <a:pos x="815" y="1338"/>
              </a:cxn>
              <a:cxn ang="0">
                <a:pos x="788" y="1365"/>
              </a:cxn>
              <a:cxn ang="0">
                <a:pos x="762" y="1391"/>
              </a:cxn>
              <a:cxn ang="0">
                <a:pos x="735" y="1418"/>
              </a:cxn>
              <a:cxn ang="0">
                <a:pos x="708" y="1445"/>
              </a:cxn>
              <a:cxn ang="0">
                <a:pos x="682" y="1471"/>
              </a:cxn>
              <a:cxn ang="0">
                <a:pos x="655" y="1498"/>
              </a:cxn>
              <a:cxn ang="0">
                <a:pos x="620" y="1516"/>
              </a:cxn>
              <a:cxn ang="0">
                <a:pos x="593" y="1542"/>
              </a:cxn>
              <a:cxn ang="0">
                <a:pos x="558" y="1560"/>
              </a:cxn>
            </a:cxnLst>
            <a:rect l="0" t="0" r="r" b="b"/>
            <a:pathLst>
              <a:path w="1063" h="1560">
                <a:moveTo>
                  <a:pt x="0" y="656"/>
                </a:moveTo>
                <a:lnTo>
                  <a:pt x="832" y="0"/>
                </a:lnTo>
                <a:lnTo>
                  <a:pt x="850" y="17"/>
                </a:lnTo>
                <a:lnTo>
                  <a:pt x="859" y="26"/>
                </a:lnTo>
                <a:lnTo>
                  <a:pt x="868" y="44"/>
                </a:lnTo>
                <a:lnTo>
                  <a:pt x="877" y="62"/>
                </a:lnTo>
                <a:lnTo>
                  <a:pt x="886" y="70"/>
                </a:lnTo>
                <a:lnTo>
                  <a:pt x="903" y="88"/>
                </a:lnTo>
                <a:lnTo>
                  <a:pt x="912" y="106"/>
                </a:lnTo>
                <a:lnTo>
                  <a:pt x="921" y="124"/>
                </a:lnTo>
                <a:lnTo>
                  <a:pt x="930" y="141"/>
                </a:lnTo>
                <a:lnTo>
                  <a:pt x="939" y="159"/>
                </a:lnTo>
                <a:lnTo>
                  <a:pt x="948" y="168"/>
                </a:lnTo>
                <a:lnTo>
                  <a:pt x="956" y="186"/>
                </a:lnTo>
                <a:lnTo>
                  <a:pt x="965" y="203"/>
                </a:lnTo>
                <a:lnTo>
                  <a:pt x="965" y="221"/>
                </a:lnTo>
                <a:lnTo>
                  <a:pt x="974" y="239"/>
                </a:lnTo>
                <a:lnTo>
                  <a:pt x="983" y="257"/>
                </a:lnTo>
                <a:lnTo>
                  <a:pt x="992" y="274"/>
                </a:lnTo>
                <a:lnTo>
                  <a:pt x="1001" y="292"/>
                </a:lnTo>
                <a:lnTo>
                  <a:pt x="1001" y="310"/>
                </a:lnTo>
                <a:lnTo>
                  <a:pt x="1010" y="328"/>
                </a:lnTo>
                <a:lnTo>
                  <a:pt x="1018" y="345"/>
                </a:lnTo>
                <a:lnTo>
                  <a:pt x="1018" y="363"/>
                </a:lnTo>
                <a:lnTo>
                  <a:pt x="1027" y="381"/>
                </a:lnTo>
                <a:lnTo>
                  <a:pt x="1027" y="398"/>
                </a:lnTo>
                <a:lnTo>
                  <a:pt x="1036" y="416"/>
                </a:lnTo>
                <a:lnTo>
                  <a:pt x="1036" y="434"/>
                </a:lnTo>
                <a:lnTo>
                  <a:pt x="1045" y="452"/>
                </a:lnTo>
                <a:lnTo>
                  <a:pt x="1045" y="469"/>
                </a:lnTo>
                <a:lnTo>
                  <a:pt x="1045" y="487"/>
                </a:lnTo>
                <a:lnTo>
                  <a:pt x="1054" y="505"/>
                </a:lnTo>
                <a:lnTo>
                  <a:pt x="1054" y="523"/>
                </a:lnTo>
                <a:lnTo>
                  <a:pt x="1054" y="540"/>
                </a:lnTo>
                <a:lnTo>
                  <a:pt x="1054" y="558"/>
                </a:lnTo>
                <a:lnTo>
                  <a:pt x="1063" y="585"/>
                </a:lnTo>
                <a:lnTo>
                  <a:pt x="1063" y="602"/>
                </a:lnTo>
                <a:lnTo>
                  <a:pt x="1063" y="620"/>
                </a:lnTo>
                <a:lnTo>
                  <a:pt x="1063" y="638"/>
                </a:lnTo>
                <a:lnTo>
                  <a:pt x="1063" y="656"/>
                </a:lnTo>
                <a:lnTo>
                  <a:pt x="1063" y="673"/>
                </a:lnTo>
                <a:lnTo>
                  <a:pt x="1063" y="691"/>
                </a:lnTo>
                <a:lnTo>
                  <a:pt x="1063" y="709"/>
                </a:lnTo>
                <a:lnTo>
                  <a:pt x="1063" y="727"/>
                </a:lnTo>
                <a:lnTo>
                  <a:pt x="1054" y="744"/>
                </a:lnTo>
                <a:lnTo>
                  <a:pt x="1054" y="762"/>
                </a:lnTo>
                <a:lnTo>
                  <a:pt x="1054" y="789"/>
                </a:lnTo>
                <a:lnTo>
                  <a:pt x="1054" y="806"/>
                </a:lnTo>
                <a:lnTo>
                  <a:pt x="1045" y="824"/>
                </a:lnTo>
                <a:lnTo>
                  <a:pt x="1045" y="842"/>
                </a:lnTo>
                <a:lnTo>
                  <a:pt x="1045" y="859"/>
                </a:lnTo>
                <a:lnTo>
                  <a:pt x="1036" y="877"/>
                </a:lnTo>
                <a:lnTo>
                  <a:pt x="1036" y="895"/>
                </a:lnTo>
                <a:lnTo>
                  <a:pt x="1027" y="913"/>
                </a:lnTo>
                <a:lnTo>
                  <a:pt x="1027" y="930"/>
                </a:lnTo>
                <a:lnTo>
                  <a:pt x="1018" y="948"/>
                </a:lnTo>
                <a:lnTo>
                  <a:pt x="1018" y="966"/>
                </a:lnTo>
                <a:lnTo>
                  <a:pt x="1010" y="984"/>
                </a:lnTo>
                <a:lnTo>
                  <a:pt x="1001" y="1001"/>
                </a:lnTo>
                <a:lnTo>
                  <a:pt x="1001" y="1019"/>
                </a:lnTo>
                <a:lnTo>
                  <a:pt x="992" y="1037"/>
                </a:lnTo>
                <a:lnTo>
                  <a:pt x="983" y="1055"/>
                </a:lnTo>
                <a:lnTo>
                  <a:pt x="974" y="1072"/>
                </a:lnTo>
                <a:lnTo>
                  <a:pt x="965" y="1090"/>
                </a:lnTo>
                <a:lnTo>
                  <a:pt x="965" y="1108"/>
                </a:lnTo>
                <a:lnTo>
                  <a:pt x="956" y="1125"/>
                </a:lnTo>
                <a:lnTo>
                  <a:pt x="948" y="1134"/>
                </a:lnTo>
                <a:lnTo>
                  <a:pt x="939" y="1152"/>
                </a:lnTo>
                <a:lnTo>
                  <a:pt x="930" y="1170"/>
                </a:lnTo>
                <a:lnTo>
                  <a:pt x="921" y="1188"/>
                </a:lnTo>
                <a:lnTo>
                  <a:pt x="912" y="1205"/>
                </a:lnTo>
                <a:lnTo>
                  <a:pt x="903" y="1223"/>
                </a:lnTo>
                <a:lnTo>
                  <a:pt x="886" y="1232"/>
                </a:lnTo>
                <a:lnTo>
                  <a:pt x="877" y="1250"/>
                </a:lnTo>
                <a:lnTo>
                  <a:pt x="868" y="1267"/>
                </a:lnTo>
                <a:lnTo>
                  <a:pt x="859" y="1285"/>
                </a:lnTo>
                <a:lnTo>
                  <a:pt x="850" y="1294"/>
                </a:lnTo>
                <a:lnTo>
                  <a:pt x="832" y="1312"/>
                </a:lnTo>
                <a:lnTo>
                  <a:pt x="824" y="1329"/>
                </a:lnTo>
                <a:lnTo>
                  <a:pt x="815" y="1338"/>
                </a:lnTo>
                <a:lnTo>
                  <a:pt x="797" y="1356"/>
                </a:lnTo>
                <a:lnTo>
                  <a:pt x="788" y="1365"/>
                </a:lnTo>
                <a:lnTo>
                  <a:pt x="779" y="1383"/>
                </a:lnTo>
                <a:lnTo>
                  <a:pt x="762" y="1391"/>
                </a:lnTo>
                <a:lnTo>
                  <a:pt x="753" y="1409"/>
                </a:lnTo>
                <a:lnTo>
                  <a:pt x="735" y="1418"/>
                </a:lnTo>
                <a:lnTo>
                  <a:pt x="726" y="1436"/>
                </a:lnTo>
                <a:lnTo>
                  <a:pt x="708" y="1445"/>
                </a:lnTo>
                <a:lnTo>
                  <a:pt x="691" y="1462"/>
                </a:lnTo>
                <a:lnTo>
                  <a:pt x="682" y="1471"/>
                </a:lnTo>
                <a:lnTo>
                  <a:pt x="664" y="1480"/>
                </a:lnTo>
                <a:lnTo>
                  <a:pt x="655" y="1498"/>
                </a:lnTo>
                <a:lnTo>
                  <a:pt x="637" y="1507"/>
                </a:lnTo>
                <a:lnTo>
                  <a:pt x="620" y="1516"/>
                </a:lnTo>
                <a:lnTo>
                  <a:pt x="611" y="1524"/>
                </a:lnTo>
                <a:lnTo>
                  <a:pt x="593" y="1542"/>
                </a:lnTo>
                <a:lnTo>
                  <a:pt x="575" y="1551"/>
                </a:lnTo>
                <a:lnTo>
                  <a:pt x="558" y="1560"/>
                </a:lnTo>
                <a:lnTo>
                  <a:pt x="0" y="65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8" name="Freeform 16"/>
          <p:cNvSpPr>
            <a:spLocks/>
          </p:cNvSpPr>
          <p:nvPr/>
        </p:nvSpPr>
        <p:spPr bwMode="auto">
          <a:xfrm>
            <a:off x="4489450" y="2457450"/>
            <a:ext cx="1320800" cy="1463675"/>
          </a:xfrm>
          <a:custGeom>
            <a:avLst/>
            <a:gdLst/>
            <a:ahLst/>
            <a:cxnLst>
              <a:cxn ang="0">
                <a:pos x="0" y="922"/>
              </a:cxn>
              <a:cxn ang="0">
                <a:pos x="531" y="0"/>
              </a:cxn>
              <a:cxn ang="0">
                <a:pos x="540" y="8"/>
              </a:cxn>
              <a:cxn ang="0">
                <a:pos x="558" y="17"/>
              </a:cxn>
              <a:cxn ang="0">
                <a:pos x="575" y="26"/>
              </a:cxn>
              <a:cxn ang="0">
                <a:pos x="593" y="35"/>
              </a:cxn>
              <a:cxn ang="0">
                <a:pos x="611" y="44"/>
              </a:cxn>
              <a:cxn ang="0">
                <a:pos x="620" y="62"/>
              </a:cxn>
              <a:cxn ang="0">
                <a:pos x="637" y="71"/>
              </a:cxn>
              <a:cxn ang="0">
                <a:pos x="655" y="79"/>
              </a:cxn>
              <a:cxn ang="0">
                <a:pos x="664" y="97"/>
              </a:cxn>
              <a:cxn ang="0">
                <a:pos x="682" y="106"/>
              </a:cxn>
              <a:cxn ang="0">
                <a:pos x="691" y="115"/>
              </a:cxn>
              <a:cxn ang="0">
                <a:pos x="708" y="133"/>
              </a:cxn>
              <a:cxn ang="0">
                <a:pos x="726" y="141"/>
              </a:cxn>
              <a:cxn ang="0">
                <a:pos x="735" y="150"/>
              </a:cxn>
              <a:cxn ang="0">
                <a:pos x="753" y="168"/>
              </a:cxn>
              <a:cxn ang="0">
                <a:pos x="762" y="177"/>
              </a:cxn>
              <a:cxn ang="0">
                <a:pos x="779" y="195"/>
              </a:cxn>
              <a:cxn ang="0">
                <a:pos x="788" y="212"/>
              </a:cxn>
              <a:cxn ang="0">
                <a:pos x="797" y="221"/>
              </a:cxn>
              <a:cxn ang="0">
                <a:pos x="815" y="239"/>
              </a:cxn>
              <a:cxn ang="0">
                <a:pos x="824" y="248"/>
              </a:cxn>
              <a:cxn ang="0">
                <a:pos x="832" y="266"/>
              </a:cxn>
              <a:cxn ang="0">
                <a:pos x="0" y="922"/>
              </a:cxn>
            </a:cxnLst>
            <a:rect l="0" t="0" r="r" b="b"/>
            <a:pathLst>
              <a:path w="832" h="922">
                <a:moveTo>
                  <a:pt x="0" y="922"/>
                </a:moveTo>
                <a:lnTo>
                  <a:pt x="531" y="0"/>
                </a:lnTo>
                <a:lnTo>
                  <a:pt x="540" y="8"/>
                </a:lnTo>
                <a:lnTo>
                  <a:pt x="558" y="17"/>
                </a:lnTo>
                <a:lnTo>
                  <a:pt x="575" y="26"/>
                </a:lnTo>
                <a:lnTo>
                  <a:pt x="593" y="35"/>
                </a:lnTo>
                <a:lnTo>
                  <a:pt x="611" y="44"/>
                </a:lnTo>
                <a:lnTo>
                  <a:pt x="620" y="62"/>
                </a:lnTo>
                <a:lnTo>
                  <a:pt x="637" y="71"/>
                </a:lnTo>
                <a:lnTo>
                  <a:pt x="655" y="79"/>
                </a:lnTo>
                <a:lnTo>
                  <a:pt x="664" y="97"/>
                </a:lnTo>
                <a:lnTo>
                  <a:pt x="682" y="106"/>
                </a:lnTo>
                <a:lnTo>
                  <a:pt x="691" y="115"/>
                </a:lnTo>
                <a:lnTo>
                  <a:pt x="708" y="133"/>
                </a:lnTo>
                <a:lnTo>
                  <a:pt x="726" y="141"/>
                </a:lnTo>
                <a:lnTo>
                  <a:pt x="735" y="150"/>
                </a:lnTo>
                <a:lnTo>
                  <a:pt x="753" y="168"/>
                </a:lnTo>
                <a:lnTo>
                  <a:pt x="762" y="177"/>
                </a:lnTo>
                <a:lnTo>
                  <a:pt x="779" y="195"/>
                </a:lnTo>
                <a:lnTo>
                  <a:pt x="788" y="212"/>
                </a:lnTo>
                <a:lnTo>
                  <a:pt x="797" y="221"/>
                </a:lnTo>
                <a:lnTo>
                  <a:pt x="815" y="239"/>
                </a:lnTo>
                <a:lnTo>
                  <a:pt x="824" y="248"/>
                </a:lnTo>
                <a:lnTo>
                  <a:pt x="832" y="266"/>
                </a:lnTo>
                <a:lnTo>
                  <a:pt x="0" y="922"/>
                </a:lnTo>
                <a:close/>
              </a:path>
            </a:pathLst>
          </a:custGeom>
          <a:pattFill prst="pct50">
            <a:fgClr>
              <a:schemeClr val="bg1"/>
            </a:fgClr>
            <a:bgClr>
              <a:schemeClr val="tx2"/>
            </a:bgClr>
          </a:pattFill>
          <a:ln w="1435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89" name="Freeform 17"/>
          <p:cNvSpPr>
            <a:spLocks/>
          </p:cNvSpPr>
          <p:nvPr/>
        </p:nvSpPr>
        <p:spPr bwMode="auto">
          <a:xfrm>
            <a:off x="4489450" y="2232025"/>
            <a:ext cx="842963" cy="1689100"/>
          </a:xfrm>
          <a:custGeom>
            <a:avLst/>
            <a:gdLst/>
            <a:ahLst/>
            <a:cxnLst>
              <a:cxn ang="0">
                <a:pos x="531" y="142"/>
              </a:cxn>
              <a:cxn ang="0">
                <a:pos x="513" y="133"/>
              </a:cxn>
              <a:cxn ang="0">
                <a:pos x="496" y="124"/>
              </a:cxn>
              <a:cxn ang="0">
                <a:pos x="478" y="115"/>
              </a:cxn>
              <a:cxn ang="0">
                <a:pos x="460" y="106"/>
              </a:cxn>
              <a:cxn ang="0">
                <a:pos x="443" y="97"/>
              </a:cxn>
              <a:cxn ang="0">
                <a:pos x="425" y="88"/>
              </a:cxn>
              <a:cxn ang="0">
                <a:pos x="416" y="80"/>
              </a:cxn>
              <a:cxn ang="0">
                <a:pos x="398" y="80"/>
              </a:cxn>
              <a:cxn ang="0">
                <a:pos x="381" y="71"/>
              </a:cxn>
              <a:cxn ang="0">
                <a:pos x="363" y="62"/>
              </a:cxn>
              <a:cxn ang="0">
                <a:pos x="345" y="53"/>
              </a:cxn>
              <a:cxn ang="0">
                <a:pos x="327" y="53"/>
              </a:cxn>
              <a:cxn ang="0">
                <a:pos x="310" y="44"/>
              </a:cxn>
              <a:cxn ang="0">
                <a:pos x="292" y="35"/>
              </a:cxn>
              <a:cxn ang="0">
                <a:pos x="274" y="35"/>
              </a:cxn>
              <a:cxn ang="0">
                <a:pos x="256" y="26"/>
              </a:cxn>
              <a:cxn ang="0">
                <a:pos x="239" y="26"/>
              </a:cxn>
              <a:cxn ang="0">
                <a:pos x="221" y="17"/>
              </a:cxn>
              <a:cxn ang="0">
                <a:pos x="194" y="17"/>
              </a:cxn>
              <a:cxn ang="0">
                <a:pos x="177" y="17"/>
              </a:cxn>
              <a:cxn ang="0">
                <a:pos x="159" y="9"/>
              </a:cxn>
              <a:cxn ang="0">
                <a:pos x="141" y="9"/>
              </a:cxn>
              <a:cxn ang="0">
                <a:pos x="124" y="9"/>
              </a:cxn>
              <a:cxn ang="0">
                <a:pos x="106" y="0"/>
              </a:cxn>
              <a:cxn ang="0">
                <a:pos x="88" y="0"/>
              </a:cxn>
              <a:cxn ang="0">
                <a:pos x="70" y="0"/>
              </a:cxn>
              <a:cxn ang="0">
                <a:pos x="53" y="0"/>
              </a:cxn>
              <a:cxn ang="0">
                <a:pos x="35" y="0"/>
              </a:cxn>
              <a:cxn ang="0">
                <a:pos x="17" y="0"/>
              </a:cxn>
              <a:cxn ang="0">
                <a:pos x="0" y="0"/>
              </a:cxn>
              <a:cxn ang="0">
                <a:pos x="0" y="1064"/>
              </a:cxn>
              <a:cxn ang="0">
                <a:pos x="531" y="142"/>
              </a:cxn>
            </a:cxnLst>
            <a:rect l="0" t="0" r="r" b="b"/>
            <a:pathLst>
              <a:path w="531" h="1064">
                <a:moveTo>
                  <a:pt x="531" y="142"/>
                </a:moveTo>
                <a:lnTo>
                  <a:pt x="513" y="133"/>
                </a:lnTo>
                <a:lnTo>
                  <a:pt x="496" y="124"/>
                </a:lnTo>
                <a:lnTo>
                  <a:pt x="478" y="115"/>
                </a:lnTo>
                <a:lnTo>
                  <a:pt x="460" y="106"/>
                </a:lnTo>
                <a:lnTo>
                  <a:pt x="443" y="97"/>
                </a:lnTo>
                <a:lnTo>
                  <a:pt x="425" y="88"/>
                </a:lnTo>
                <a:lnTo>
                  <a:pt x="416" y="80"/>
                </a:lnTo>
                <a:lnTo>
                  <a:pt x="398" y="80"/>
                </a:lnTo>
                <a:lnTo>
                  <a:pt x="381" y="71"/>
                </a:lnTo>
                <a:lnTo>
                  <a:pt x="363" y="62"/>
                </a:lnTo>
                <a:lnTo>
                  <a:pt x="345" y="53"/>
                </a:lnTo>
                <a:lnTo>
                  <a:pt x="327" y="53"/>
                </a:lnTo>
                <a:lnTo>
                  <a:pt x="310" y="44"/>
                </a:lnTo>
                <a:lnTo>
                  <a:pt x="292" y="35"/>
                </a:lnTo>
                <a:lnTo>
                  <a:pt x="274" y="35"/>
                </a:lnTo>
                <a:lnTo>
                  <a:pt x="256" y="26"/>
                </a:lnTo>
                <a:lnTo>
                  <a:pt x="239" y="26"/>
                </a:lnTo>
                <a:lnTo>
                  <a:pt x="221" y="17"/>
                </a:lnTo>
                <a:lnTo>
                  <a:pt x="194" y="17"/>
                </a:lnTo>
                <a:lnTo>
                  <a:pt x="177" y="17"/>
                </a:lnTo>
                <a:lnTo>
                  <a:pt x="159" y="9"/>
                </a:lnTo>
                <a:lnTo>
                  <a:pt x="141" y="9"/>
                </a:lnTo>
                <a:lnTo>
                  <a:pt x="124" y="9"/>
                </a:lnTo>
                <a:lnTo>
                  <a:pt x="106" y="0"/>
                </a:lnTo>
                <a:lnTo>
                  <a:pt x="88" y="0"/>
                </a:lnTo>
                <a:lnTo>
                  <a:pt x="70" y="0"/>
                </a:lnTo>
                <a:lnTo>
                  <a:pt x="53" y="0"/>
                </a:lnTo>
                <a:lnTo>
                  <a:pt x="35" y="0"/>
                </a:lnTo>
                <a:lnTo>
                  <a:pt x="17" y="0"/>
                </a:lnTo>
                <a:lnTo>
                  <a:pt x="0" y="0"/>
                </a:lnTo>
                <a:lnTo>
                  <a:pt x="0" y="1064"/>
                </a:lnTo>
                <a:lnTo>
                  <a:pt x="531" y="142"/>
                </a:ln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50000">
                <a:srgbClr val="006699">
                  <a:gamma/>
                  <a:tint val="76078"/>
                  <a:invGamma/>
                </a:srgbClr>
              </a:gs>
              <a:gs pos="100000">
                <a:srgbClr val="006699"/>
              </a:gs>
            </a:gsLst>
            <a:lin ang="5400000" scaled="1"/>
          </a:gradFill>
          <a:ln w="14351">
            <a:solidFill>
              <a:srgbClr val="008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90" name="Freeform 18"/>
          <p:cNvSpPr>
            <a:spLocks/>
          </p:cNvSpPr>
          <p:nvPr/>
        </p:nvSpPr>
        <p:spPr bwMode="auto">
          <a:xfrm>
            <a:off x="4489450" y="2232025"/>
            <a:ext cx="842963" cy="1689100"/>
          </a:xfrm>
          <a:custGeom>
            <a:avLst/>
            <a:gdLst/>
            <a:ahLst/>
            <a:cxnLst>
              <a:cxn ang="0">
                <a:pos x="0" y="1064"/>
              </a:cxn>
              <a:cxn ang="0">
                <a:pos x="0" y="0"/>
              </a:cxn>
              <a:cxn ang="0">
                <a:pos x="17" y="0"/>
              </a:cxn>
              <a:cxn ang="0">
                <a:pos x="35" y="0"/>
              </a:cxn>
              <a:cxn ang="0">
                <a:pos x="53" y="0"/>
              </a:cxn>
              <a:cxn ang="0">
                <a:pos x="70" y="0"/>
              </a:cxn>
              <a:cxn ang="0">
                <a:pos x="88" y="0"/>
              </a:cxn>
              <a:cxn ang="0">
                <a:pos x="106" y="0"/>
              </a:cxn>
              <a:cxn ang="0">
                <a:pos x="124" y="9"/>
              </a:cxn>
              <a:cxn ang="0">
                <a:pos x="141" y="9"/>
              </a:cxn>
              <a:cxn ang="0">
                <a:pos x="159" y="9"/>
              </a:cxn>
              <a:cxn ang="0">
                <a:pos x="177" y="17"/>
              </a:cxn>
              <a:cxn ang="0">
                <a:pos x="194" y="17"/>
              </a:cxn>
              <a:cxn ang="0">
                <a:pos x="221" y="17"/>
              </a:cxn>
              <a:cxn ang="0">
                <a:pos x="239" y="26"/>
              </a:cxn>
              <a:cxn ang="0">
                <a:pos x="256" y="26"/>
              </a:cxn>
              <a:cxn ang="0">
                <a:pos x="274" y="35"/>
              </a:cxn>
              <a:cxn ang="0">
                <a:pos x="292" y="35"/>
              </a:cxn>
              <a:cxn ang="0">
                <a:pos x="310" y="44"/>
              </a:cxn>
              <a:cxn ang="0">
                <a:pos x="327" y="53"/>
              </a:cxn>
              <a:cxn ang="0">
                <a:pos x="345" y="53"/>
              </a:cxn>
              <a:cxn ang="0">
                <a:pos x="363" y="62"/>
              </a:cxn>
              <a:cxn ang="0">
                <a:pos x="381" y="71"/>
              </a:cxn>
              <a:cxn ang="0">
                <a:pos x="398" y="80"/>
              </a:cxn>
              <a:cxn ang="0">
                <a:pos x="416" y="80"/>
              </a:cxn>
              <a:cxn ang="0">
                <a:pos x="425" y="88"/>
              </a:cxn>
              <a:cxn ang="0">
                <a:pos x="443" y="97"/>
              </a:cxn>
              <a:cxn ang="0">
                <a:pos x="460" y="106"/>
              </a:cxn>
              <a:cxn ang="0">
                <a:pos x="478" y="115"/>
              </a:cxn>
              <a:cxn ang="0">
                <a:pos x="496" y="124"/>
              </a:cxn>
              <a:cxn ang="0">
                <a:pos x="513" y="133"/>
              </a:cxn>
              <a:cxn ang="0">
                <a:pos x="531" y="142"/>
              </a:cxn>
              <a:cxn ang="0">
                <a:pos x="0" y="1064"/>
              </a:cxn>
            </a:cxnLst>
            <a:rect l="0" t="0" r="r" b="b"/>
            <a:pathLst>
              <a:path w="531" h="1064">
                <a:moveTo>
                  <a:pt x="0" y="1064"/>
                </a:moveTo>
                <a:lnTo>
                  <a:pt x="0" y="0"/>
                </a:lnTo>
                <a:lnTo>
                  <a:pt x="17" y="0"/>
                </a:lnTo>
                <a:lnTo>
                  <a:pt x="35" y="0"/>
                </a:lnTo>
                <a:lnTo>
                  <a:pt x="53" y="0"/>
                </a:lnTo>
                <a:lnTo>
                  <a:pt x="70" y="0"/>
                </a:lnTo>
                <a:lnTo>
                  <a:pt x="88" y="0"/>
                </a:lnTo>
                <a:lnTo>
                  <a:pt x="106" y="0"/>
                </a:lnTo>
                <a:lnTo>
                  <a:pt x="124" y="9"/>
                </a:lnTo>
                <a:lnTo>
                  <a:pt x="141" y="9"/>
                </a:lnTo>
                <a:lnTo>
                  <a:pt x="159" y="9"/>
                </a:lnTo>
                <a:lnTo>
                  <a:pt x="177" y="17"/>
                </a:lnTo>
                <a:lnTo>
                  <a:pt x="194" y="17"/>
                </a:lnTo>
                <a:lnTo>
                  <a:pt x="221" y="17"/>
                </a:lnTo>
                <a:lnTo>
                  <a:pt x="239" y="26"/>
                </a:lnTo>
                <a:lnTo>
                  <a:pt x="256" y="26"/>
                </a:lnTo>
                <a:lnTo>
                  <a:pt x="274" y="35"/>
                </a:lnTo>
                <a:lnTo>
                  <a:pt x="292" y="35"/>
                </a:lnTo>
                <a:lnTo>
                  <a:pt x="310" y="44"/>
                </a:lnTo>
                <a:lnTo>
                  <a:pt x="327" y="53"/>
                </a:lnTo>
                <a:lnTo>
                  <a:pt x="345" y="53"/>
                </a:lnTo>
                <a:lnTo>
                  <a:pt x="363" y="62"/>
                </a:lnTo>
                <a:lnTo>
                  <a:pt x="381" y="71"/>
                </a:lnTo>
                <a:lnTo>
                  <a:pt x="398" y="80"/>
                </a:lnTo>
                <a:lnTo>
                  <a:pt x="416" y="80"/>
                </a:lnTo>
                <a:lnTo>
                  <a:pt x="425" y="88"/>
                </a:lnTo>
                <a:lnTo>
                  <a:pt x="443" y="97"/>
                </a:lnTo>
                <a:lnTo>
                  <a:pt x="460" y="106"/>
                </a:lnTo>
                <a:lnTo>
                  <a:pt x="478" y="115"/>
                </a:lnTo>
                <a:lnTo>
                  <a:pt x="496" y="124"/>
                </a:lnTo>
                <a:lnTo>
                  <a:pt x="513" y="133"/>
                </a:lnTo>
                <a:lnTo>
                  <a:pt x="531" y="142"/>
                </a:lnTo>
                <a:lnTo>
                  <a:pt x="0" y="1064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91" name="Freeform 19"/>
          <p:cNvSpPr>
            <a:spLocks noEditPoints="1"/>
          </p:cNvSpPr>
          <p:nvPr/>
        </p:nvSpPr>
        <p:spPr bwMode="auto">
          <a:xfrm>
            <a:off x="1520825" y="2020888"/>
            <a:ext cx="5921375" cy="3419475"/>
          </a:xfrm>
          <a:custGeom>
            <a:avLst/>
            <a:gdLst/>
            <a:ahLst/>
            <a:cxnLst>
              <a:cxn ang="0">
                <a:pos x="1480" y="204"/>
              </a:cxn>
              <a:cxn ang="0">
                <a:pos x="1480" y="26"/>
              </a:cxn>
              <a:cxn ang="0">
                <a:pos x="0" y="26"/>
              </a:cxn>
              <a:cxn ang="0">
                <a:pos x="1125" y="425"/>
              </a:cxn>
              <a:cxn ang="0">
                <a:pos x="1125" y="416"/>
              </a:cxn>
              <a:cxn ang="0">
                <a:pos x="0" y="416"/>
              </a:cxn>
              <a:cxn ang="0">
                <a:pos x="868" y="815"/>
              </a:cxn>
              <a:cxn ang="0">
                <a:pos x="868" y="815"/>
              </a:cxn>
              <a:cxn ang="0">
                <a:pos x="0" y="815"/>
              </a:cxn>
              <a:cxn ang="0">
                <a:pos x="1285" y="2092"/>
              </a:cxn>
              <a:cxn ang="0">
                <a:pos x="1285" y="2092"/>
              </a:cxn>
              <a:cxn ang="0">
                <a:pos x="0" y="2092"/>
              </a:cxn>
              <a:cxn ang="0">
                <a:pos x="2330" y="2154"/>
              </a:cxn>
              <a:cxn ang="0">
                <a:pos x="2330" y="2154"/>
              </a:cxn>
              <a:cxn ang="0">
                <a:pos x="3730" y="2154"/>
              </a:cxn>
              <a:cxn ang="0">
                <a:pos x="2915" y="1383"/>
              </a:cxn>
              <a:cxn ang="0">
                <a:pos x="3730" y="1383"/>
              </a:cxn>
              <a:cxn ang="0">
                <a:pos x="2561" y="390"/>
              </a:cxn>
              <a:cxn ang="0">
                <a:pos x="3730" y="390"/>
              </a:cxn>
              <a:cxn ang="0">
                <a:pos x="2144" y="168"/>
              </a:cxn>
              <a:cxn ang="0">
                <a:pos x="2144" y="0"/>
              </a:cxn>
              <a:cxn ang="0">
                <a:pos x="3730" y="0"/>
              </a:cxn>
            </a:cxnLst>
            <a:rect l="0" t="0" r="r" b="b"/>
            <a:pathLst>
              <a:path w="3730" h="2154">
                <a:moveTo>
                  <a:pt x="1480" y="204"/>
                </a:moveTo>
                <a:lnTo>
                  <a:pt x="1480" y="26"/>
                </a:lnTo>
                <a:lnTo>
                  <a:pt x="0" y="26"/>
                </a:lnTo>
                <a:moveTo>
                  <a:pt x="1125" y="425"/>
                </a:moveTo>
                <a:lnTo>
                  <a:pt x="1125" y="416"/>
                </a:lnTo>
                <a:lnTo>
                  <a:pt x="0" y="416"/>
                </a:lnTo>
                <a:moveTo>
                  <a:pt x="868" y="815"/>
                </a:moveTo>
                <a:lnTo>
                  <a:pt x="868" y="815"/>
                </a:lnTo>
                <a:lnTo>
                  <a:pt x="0" y="815"/>
                </a:lnTo>
                <a:moveTo>
                  <a:pt x="1285" y="2092"/>
                </a:moveTo>
                <a:lnTo>
                  <a:pt x="1285" y="2092"/>
                </a:lnTo>
                <a:lnTo>
                  <a:pt x="0" y="2092"/>
                </a:lnTo>
                <a:moveTo>
                  <a:pt x="2330" y="2154"/>
                </a:moveTo>
                <a:lnTo>
                  <a:pt x="2330" y="2154"/>
                </a:lnTo>
                <a:lnTo>
                  <a:pt x="3730" y="2154"/>
                </a:lnTo>
                <a:moveTo>
                  <a:pt x="2915" y="1383"/>
                </a:moveTo>
                <a:lnTo>
                  <a:pt x="3730" y="1383"/>
                </a:lnTo>
                <a:moveTo>
                  <a:pt x="2561" y="390"/>
                </a:moveTo>
                <a:lnTo>
                  <a:pt x="3730" y="390"/>
                </a:lnTo>
                <a:moveTo>
                  <a:pt x="2144" y="168"/>
                </a:moveTo>
                <a:lnTo>
                  <a:pt x="2144" y="0"/>
                </a:lnTo>
                <a:lnTo>
                  <a:pt x="3730" y="0"/>
                </a:lnTo>
              </a:path>
            </a:pathLst>
          </a:custGeom>
          <a:noFill/>
          <a:ln w="1428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2292" name="Rectangle 20"/>
          <p:cNvSpPr>
            <a:spLocks noChangeArrowheads="1"/>
          </p:cNvSpPr>
          <p:nvPr/>
        </p:nvSpPr>
        <p:spPr bwMode="auto">
          <a:xfrm>
            <a:off x="1552575" y="185102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12%</a:t>
            </a:r>
          </a:p>
        </p:txBody>
      </p:sp>
      <p:sp>
        <p:nvSpPr>
          <p:cNvPr id="182293" name="Rectangle 21"/>
          <p:cNvSpPr>
            <a:spLocks noChangeArrowheads="1"/>
          </p:cNvSpPr>
          <p:nvPr/>
        </p:nvSpPr>
        <p:spPr bwMode="auto">
          <a:xfrm>
            <a:off x="1558925" y="2470150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1%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1552575" y="310356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13%</a:t>
            </a:r>
          </a:p>
        </p:txBody>
      </p:sp>
      <p:sp>
        <p:nvSpPr>
          <p:cNvPr id="182295" name="Rectangle 23"/>
          <p:cNvSpPr>
            <a:spLocks noChangeArrowheads="1"/>
          </p:cNvSpPr>
          <p:nvPr/>
        </p:nvSpPr>
        <p:spPr bwMode="auto">
          <a:xfrm>
            <a:off x="1552575" y="511651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30%</a:t>
            </a:r>
          </a:p>
        </p:txBody>
      </p:sp>
      <p:sp>
        <p:nvSpPr>
          <p:cNvPr id="182296" name="Rectangle 24"/>
          <p:cNvSpPr>
            <a:spLocks noChangeArrowheads="1"/>
          </p:cNvSpPr>
          <p:nvPr/>
        </p:nvSpPr>
        <p:spPr bwMode="auto">
          <a:xfrm>
            <a:off x="7242175" y="522763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3%</a:t>
            </a:r>
          </a:p>
        </p:txBody>
      </p:sp>
      <p:sp>
        <p:nvSpPr>
          <p:cNvPr id="182297" name="Rectangle 25"/>
          <p:cNvSpPr>
            <a:spLocks noChangeArrowheads="1"/>
          </p:cNvSpPr>
          <p:nvPr/>
        </p:nvSpPr>
        <p:spPr bwMode="auto">
          <a:xfrm>
            <a:off x="7150100" y="4003675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27%</a:t>
            </a:r>
          </a:p>
        </p:txBody>
      </p:sp>
      <p:sp>
        <p:nvSpPr>
          <p:cNvPr id="182298" name="Rectangle 26"/>
          <p:cNvSpPr>
            <a:spLocks noChangeArrowheads="1"/>
          </p:cNvSpPr>
          <p:nvPr/>
        </p:nvSpPr>
        <p:spPr bwMode="auto">
          <a:xfrm>
            <a:off x="7242175" y="2427288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6%</a:t>
            </a:r>
          </a:p>
        </p:txBody>
      </p:sp>
      <p:sp>
        <p:nvSpPr>
          <p:cNvPr id="182299" name="Rectangle 27"/>
          <p:cNvSpPr>
            <a:spLocks noChangeArrowheads="1"/>
          </p:cNvSpPr>
          <p:nvPr/>
        </p:nvSpPr>
        <p:spPr bwMode="auto">
          <a:xfrm>
            <a:off x="7242175" y="1808163"/>
            <a:ext cx="231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8%</a:t>
            </a:r>
          </a:p>
        </p:txBody>
      </p:sp>
      <p:sp>
        <p:nvSpPr>
          <p:cNvPr id="182300" name="Rectangle 28"/>
          <p:cNvSpPr>
            <a:spLocks noChangeArrowheads="1"/>
          </p:cNvSpPr>
          <p:nvPr/>
        </p:nvSpPr>
        <p:spPr bwMode="auto">
          <a:xfrm>
            <a:off x="1362075" y="1541463"/>
            <a:ext cx="974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No lectores</a:t>
            </a:r>
          </a:p>
        </p:txBody>
      </p:sp>
      <p:sp>
        <p:nvSpPr>
          <p:cNvPr id="182301" name="Rectangle 29"/>
          <p:cNvSpPr>
            <a:spLocks noChangeArrowheads="1"/>
          </p:cNvSpPr>
          <p:nvPr/>
        </p:nvSpPr>
        <p:spPr bwMode="auto">
          <a:xfrm>
            <a:off x="1522413" y="2160588"/>
            <a:ext cx="4778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Otros</a:t>
            </a:r>
          </a:p>
        </p:txBody>
      </p:sp>
      <p:sp>
        <p:nvSpPr>
          <p:cNvPr id="182302" name="Rectangle 30"/>
          <p:cNvSpPr>
            <a:spLocks noChangeArrowheads="1"/>
          </p:cNvSpPr>
          <p:nvPr/>
        </p:nvSpPr>
        <p:spPr bwMode="auto">
          <a:xfrm>
            <a:off x="1500188" y="2779713"/>
            <a:ext cx="676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Internet</a:t>
            </a:r>
          </a:p>
        </p:txBody>
      </p:sp>
      <p:sp>
        <p:nvSpPr>
          <p:cNvPr id="182303" name="Rectangle 31"/>
          <p:cNvSpPr>
            <a:spLocks noChangeArrowheads="1"/>
          </p:cNvSpPr>
          <p:nvPr/>
        </p:nvSpPr>
        <p:spPr bwMode="auto">
          <a:xfrm>
            <a:off x="1503363" y="4805363"/>
            <a:ext cx="865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Televisión</a:t>
            </a:r>
          </a:p>
        </p:txBody>
      </p:sp>
      <p:sp>
        <p:nvSpPr>
          <p:cNvPr id="182304" name="Rectangle 32"/>
          <p:cNvSpPr>
            <a:spLocks noChangeArrowheads="1"/>
          </p:cNvSpPr>
          <p:nvPr/>
        </p:nvSpPr>
        <p:spPr bwMode="auto">
          <a:xfrm>
            <a:off x="7153275" y="4918075"/>
            <a:ext cx="382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Cine</a:t>
            </a:r>
          </a:p>
        </p:txBody>
      </p:sp>
      <p:sp>
        <p:nvSpPr>
          <p:cNvPr id="182305" name="Rectangle 33"/>
          <p:cNvSpPr>
            <a:spLocks noChangeArrowheads="1"/>
          </p:cNvSpPr>
          <p:nvPr/>
        </p:nvSpPr>
        <p:spPr bwMode="auto">
          <a:xfrm>
            <a:off x="6792913" y="3679825"/>
            <a:ext cx="793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Celulares</a:t>
            </a:r>
          </a:p>
        </p:txBody>
      </p:sp>
      <p:sp>
        <p:nvSpPr>
          <p:cNvPr id="182306" name="Rectangle 34"/>
          <p:cNvSpPr>
            <a:spLocks noChangeArrowheads="1"/>
          </p:cNvSpPr>
          <p:nvPr/>
        </p:nvSpPr>
        <p:spPr bwMode="auto">
          <a:xfrm>
            <a:off x="7061200" y="2117725"/>
            <a:ext cx="482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Radio</a:t>
            </a:r>
          </a:p>
        </p:txBody>
      </p:sp>
      <p:sp>
        <p:nvSpPr>
          <p:cNvPr id="182307" name="Rectangle 35"/>
          <p:cNvSpPr>
            <a:spLocks noChangeArrowheads="1"/>
          </p:cNvSpPr>
          <p:nvPr/>
        </p:nvSpPr>
        <p:spPr bwMode="auto">
          <a:xfrm>
            <a:off x="6713538" y="1484313"/>
            <a:ext cx="882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0"/>
              <a:t>Periódicos</a:t>
            </a:r>
          </a:p>
        </p:txBody>
      </p:sp>
      <p:sp>
        <p:nvSpPr>
          <p:cNvPr id="182308" name="Text Box 36"/>
          <p:cNvSpPr txBox="1">
            <a:spLocks noChangeArrowheads="1"/>
          </p:cNvSpPr>
          <p:nvPr/>
        </p:nvSpPr>
        <p:spPr bwMode="auto">
          <a:xfrm>
            <a:off x="1203325" y="6092825"/>
            <a:ext cx="1841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2312" name="Rectangle 40"/>
          <p:cNvSpPr>
            <a:spLocks noChangeArrowheads="1"/>
          </p:cNvSpPr>
          <p:nvPr/>
        </p:nvSpPr>
        <p:spPr bwMode="auto">
          <a:xfrm>
            <a:off x="250825" y="6092825"/>
            <a:ext cx="3168650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EF1A-836B-49A7-851E-09043F685105}" type="slidenum">
              <a:rPr lang="en-US"/>
              <a:pPr/>
              <a:t>66</a:t>
            </a:fld>
            <a:endParaRPr lang="en-US"/>
          </a:p>
        </p:txBody>
      </p:sp>
      <p:graphicFrame>
        <p:nvGraphicFramePr>
          <p:cNvPr id="273410" name="Group 2"/>
          <p:cNvGraphicFramePr>
            <a:graphicFrameLocks noGrp="1"/>
          </p:cNvGraphicFramePr>
          <p:nvPr>
            <p:ph idx="1"/>
          </p:nvPr>
        </p:nvGraphicFramePr>
        <p:xfrm>
          <a:off x="457200" y="476250"/>
          <a:ext cx="8229600" cy="4968875"/>
        </p:xfrm>
        <a:graphic>
          <a:graphicData uri="http://schemas.openxmlformats.org/drawingml/2006/table">
            <a:tbl>
              <a:tblPr/>
              <a:tblGrid>
                <a:gridCol w="2312988"/>
                <a:gridCol w="460375"/>
                <a:gridCol w="465137"/>
                <a:gridCol w="460375"/>
                <a:gridCol w="463550"/>
                <a:gridCol w="460375"/>
                <a:gridCol w="417513"/>
                <a:gridCol w="508000"/>
                <a:gridCol w="465137"/>
                <a:gridCol w="460375"/>
                <a:gridCol w="461963"/>
                <a:gridCol w="463550"/>
                <a:gridCol w="461962"/>
                <a:gridCol w="368300"/>
              </a:tblGrid>
              <a:tr h="817563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9. El precio de la Revista “La Onda” es de USD$3,50 te parece: (Marcar con una “X”)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2450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Caro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Justo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Barato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9297-3B85-4F6F-B935-DA33C29C84E8}" type="slidenum">
              <a:rPr lang="en-US"/>
              <a:pPr/>
              <a:t>67</a:t>
            </a:fld>
            <a:endParaRPr lang="en-US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827088" y="549275"/>
            <a:ext cx="7067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0">
                <a:effectLst>
                  <a:outerShdw blurRad="38100" dist="38100" dir="2700000" algn="tl">
                    <a:srgbClr val="000000"/>
                  </a:outerShdw>
                </a:effectLst>
              </a:rPr>
              <a:t>Percepción del Precio de Revista La Onda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1258888" y="1773238"/>
            <a:ext cx="6719887" cy="4332287"/>
            <a:chOff x="686" y="1007"/>
            <a:chExt cx="4233" cy="2729"/>
          </a:xfrm>
        </p:grpSpPr>
        <p:grpSp>
          <p:nvGrpSpPr>
            <p:cNvPr id="116742" name="Group 6"/>
            <p:cNvGrpSpPr>
              <a:grpSpLocks/>
            </p:cNvGrpSpPr>
            <p:nvPr/>
          </p:nvGrpSpPr>
          <p:grpSpPr bwMode="auto">
            <a:xfrm>
              <a:off x="1429" y="1071"/>
              <a:ext cx="2885" cy="2665"/>
              <a:chOff x="1673" y="1400"/>
              <a:chExt cx="2306" cy="2317"/>
            </a:xfrm>
          </p:grpSpPr>
          <p:sp>
            <p:nvSpPr>
              <p:cNvPr id="116743" name="Freeform 7"/>
              <p:cNvSpPr>
                <a:spLocks/>
              </p:cNvSpPr>
              <p:nvPr/>
            </p:nvSpPr>
            <p:spPr bwMode="auto">
              <a:xfrm>
                <a:off x="2056" y="1400"/>
                <a:ext cx="775" cy="1158"/>
              </a:xfrm>
              <a:custGeom>
                <a:avLst/>
                <a:gdLst/>
                <a:ahLst/>
                <a:cxnLst>
                  <a:cxn ang="0">
                    <a:pos x="775" y="1158"/>
                  </a:cxn>
                  <a:cxn ang="0">
                    <a:pos x="0" y="294"/>
                  </a:cxn>
                  <a:cxn ang="0">
                    <a:pos x="10" y="284"/>
                  </a:cxn>
                  <a:cxn ang="0">
                    <a:pos x="29" y="265"/>
                  </a:cxn>
                  <a:cxn ang="0">
                    <a:pos x="39" y="255"/>
                  </a:cxn>
                  <a:cxn ang="0">
                    <a:pos x="59" y="245"/>
                  </a:cxn>
                  <a:cxn ang="0">
                    <a:pos x="78" y="235"/>
                  </a:cxn>
                  <a:cxn ang="0">
                    <a:pos x="88" y="216"/>
                  </a:cxn>
                  <a:cxn ang="0">
                    <a:pos x="108" y="206"/>
                  </a:cxn>
                  <a:cxn ang="0">
                    <a:pos x="127" y="196"/>
                  </a:cxn>
                  <a:cxn ang="0">
                    <a:pos x="137" y="186"/>
                  </a:cxn>
                  <a:cxn ang="0">
                    <a:pos x="157" y="176"/>
                  </a:cxn>
                  <a:cxn ang="0">
                    <a:pos x="176" y="167"/>
                  </a:cxn>
                  <a:cxn ang="0">
                    <a:pos x="196" y="157"/>
                  </a:cxn>
                  <a:cxn ang="0">
                    <a:pos x="206" y="147"/>
                  </a:cxn>
                  <a:cxn ang="0">
                    <a:pos x="225" y="137"/>
                  </a:cxn>
                  <a:cxn ang="0">
                    <a:pos x="245" y="127"/>
                  </a:cxn>
                  <a:cxn ang="0">
                    <a:pos x="265" y="117"/>
                  </a:cxn>
                  <a:cxn ang="0">
                    <a:pos x="284" y="108"/>
                  </a:cxn>
                  <a:cxn ang="0">
                    <a:pos x="304" y="98"/>
                  </a:cxn>
                  <a:cxn ang="0">
                    <a:pos x="314" y="88"/>
                  </a:cxn>
                  <a:cxn ang="0">
                    <a:pos x="333" y="78"/>
                  </a:cxn>
                  <a:cxn ang="0">
                    <a:pos x="353" y="78"/>
                  </a:cxn>
                  <a:cxn ang="0">
                    <a:pos x="373" y="68"/>
                  </a:cxn>
                  <a:cxn ang="0">
                    <a:pos x="392" y="59"/>
                  </a:cxn>
                  <a:cxn ang="0">
                    <a:pos x="412" y="59"/>
                  </a:cxn>
                  <a:cxn ang="0">
                    <a:pos x="431" y="49"/>
                  </a:cxn>
                  <a:cxn ang="0">
                    <a:pos x="451" y="39"/>
                  </a:cxn>
                  <a:cxn ang="0">
                    <a:pos x="471" y="39"/>
                  </a:cxn>
                  <a:cxn ang="0">
                    <a:pos x="490" y="29"/>
                  </a:cxn>
                  <a:cxn ang="0">
                    <a:pos x="510" y="29"/>
                  </a:cxn>
                  <a:cxn ang="0">
                    <a:pos x="530" y="19"/>
                  </a:cxn>
                  <a:cxn ang="0">
                    <a:pos x="549" y="19"/>
                  </a:cxn>
                  <a:cxn ang="0">
                    <a:pos x="569" y="19"/>
                  </a:cxn>
                  <a:cxn ang="0">
                    <a:pos x="588" y="9"/>
                  </a:cxn>
                  <a:cxn ang="0">
                    <a:pos x="608" y="9"/>
                  </a:cxn>
                  <a:cxn ang="0">
                    <a:pos x="628" y="9"/>
                  </a:cxn>
                  <a:cxn ang="0">
                    <a:pos x="647" y="0"/>
                  </a:cxn>
                  <a:cxn ang="0">
                    <a:pos x="667" y="0"/>
                  </a:cxn>
                  <a:cxn ang="0">
                    <a:pos x="687" y="0"/>
                  </a:cxn>
                  <a:cxn ang="0">
                    <a:pos x="706" y="0"/>
                  </a:cxn>
                  <a:cxn ang="0">
                    <a:pos x="726" y="0"/>
                  </a:cxn>
                  <a:cxn ang="0">
                    <a:pos x="745" y="0"/>
                  </a:cxn>
                  <a:cxn ang="0">
                    <a:pos x="775" y="0"/>
                  </a:cxn>
                  <a:cxn ang="0">
                    <a:pos x="775" y="1158"/>
                  </a:cxn>
                </a:cxnLst>
                <a:rect l="0" t="0" r="r" b="b"/>
                <a:pathLst>
                  <a:path w="775" h="1158">
                    <a:moveTo>
                      <a:pt x="775" y="1158"/>
                    </a:moveTo>
                    <a:lnTo>
                      <a:pt x="0" y="294"/>
                    </a:lnTo>
                    <a:lnTo>
                      <a:pt x="10" y="284"/>
                    </a:lnTo>
                    <a:lnTo>
                      <a:pt x="29" y="265"/>
                    </a:lnTo>
                    <a:lnTo>
                      <a:pt x="39" y="255"/>
                    </a:lnTo>
                    <a:lnTo>
                      <a:pt x="59" y="245"/>
                    </a:lnTo>
                    <a:lnTo>
                      <a:pt x="78" y="235"/>
                    </a:lnTo>
                    <a:lnTo>
                      <a:pt x="88" y="216"/>
                    </a:lnTo>
                    <a:lnTo>
                      <a:pt x="108" y="206"/>
                    </a:lnTo>
                    <a:lnTo>
                      <a:pt x="127" y="196"/>
                    </a:lnTo>
                    <a:lnTo>
                      <a:pt x="137" y="186"/>
                    </a:lnTo>
                    <a:lnTo>
                      <a:pt x="157" y="176"/>
                    </a:lnTo>
                    <a:lnTo>
                      <a:pt x="176" y="167"/>
                    </a:lnTo>
                    <a:lnTo>
                      <a:pt x="196" y="157"/>
                    </a:lnTo>
                    <a:lnTo>
                      <a:pt x="206" y="147"/>
                    </a:lnTo>
                    <a:lnTo>
                      <a:pt x="225" y="137"/>
                    </a:lnTo>
                    <a:lnTo>
                      <a:pt x="245" y="127"/>
                    </a:lnTo>
                    <a:lnTo>
                      <a:pt x="265" y="117"/>
                    </a:lnTo>
                    <a:lnTo>
                      <a:pt x="284" y="108"/>
                    </a:lnTo>
                    <a:lnTo>
                      <a:pt x="304" y="98"/>
                    </a:lnTo>
                    <a:lnTo>
                      <a:pt x="314" y="88"/>
                    </a:lnTo>
                    <a:lnTo>
                      <a:pt x="333" y="78"/>
                    </a:lnTo>
                    <a:lnTo>
                      <a:pt x="353" y="78"/>
                    </a:lnTo>
                    <a:lnTo>
                      <a:pt x="373" y="68"/>
                    </a:lnTo>
                    <a:lnTo>
                      <a:pt x="392" y="59"/>
                    </a:lnTo>
                    <a:lnTo>
                      <a:pt x="412" y="59"/>
                    </a:lnTo>
                    <a:lnTo>
                      <a:pt x="431" y="49"/>
                    </a:lnTo>
                    <a:lnTo>
                      <a:pt x="451" y="39"/>
                    </a:lnTo>
                    <a:lnTo>
                      <a:pt x="471" y="39"/>
                    </a:lnTo>
                    <a:lnTo>
                      <a:pt x="490" y="29"/>
                    </a:lnTo>
                    <a:lnTo>
                      <a:pt x="510" y="29"/>
                    </a:lnTo>
                    <a:lnTo>
                      <a:pt x="530" y="19"/>
                    </a:lnTo>
                    <a:lnTo>
                      <a:pt x="549" y="19"/>
                    </a:lnTo>
                    <a:lnTo>
                      <a:pt x="569" y="19"/>
                    </a:lnTo>
                    <a:lnTo>
                      <a:pt x="588" y="9"/>
                    </a:lnTo>
                    <a:lnTo>
                      <a:pt x="608" y="9"/>
                    </a:lnTo>
                    <a:lnTo>
                      <a:pt x="628" y="9"/>
                    </a:lnTo>
                    <a:lnTo>
                      <a:pt x="647" y="0"/>
                    </a:lnTo>
                    <a:lnTo>
                      <a:pt x="667" y="0"/>
                    </a:lnTo>
                    <a:lnTo>
                      <a:pt x="687" y="0"/>
                    </a:lnTo>
                    <a:lnTo>
                      <a:pt x="706" y="0"/>
                    </a:lnTo>
                    <a:lnTo>
                      <a:pt x="726" y="0"/>
                    </a:lnTo>
                    <a:lnTo>
                      <a:pt x="745" y="0"/>
                    </a:lnTo>
                    <a:lnTo>
                      <a:pt x="775" y="0"/>
                    </a:lnTo>
                    <a:lnTo>
                      <a:pt x="775" y="115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3CC">
                      <a:gamma/>
                      <a:tint val="60392"/>
                      <a:invGamma/>
                    </a:srgbClr>
                  </a:gs>
                  <a:gs pos="100000">
                    <a:srgbClr val="0033CC"/>
                  </a:gs>
                </a:gsLst>
                <a:lin ang="5400000" scaled="1"/>
              </a:gradFill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44" name="Freeform 8"/>
              <p:cNvSpPr>
                <a:spLocks/>
              </p:cNvSpPr>
              <p:nvPr/>
            </p:nvSpPr>
            <p:spPr bwMode="auto">
              <a:xfrm>
                <a:off x="2056" y="1400"/>
                <a:ext cx="775" cy="1158"/>
              </a:xfrm>
              <a:custGeom>
                <a:avLst/>
                <a:gdLst/>
                <a:ahLst/>
                <a:cxnLst>
                  <a:cxn ang="0">
                    <a:pos x="775" y="1158"/>
                  </a:cxn>
                  <a:cxn ang="0">
                    <a:pos x="0" y="294"/>
                  </a:cxn>
                  <a:cxn ang="0">
                    <a:pos x="10" y="284"/>
                  </a:cxn>
                  <a:cxn ang="0">
                    <a:pos x="29" y="265"/>
                  </a:cxn>
                  <a:cxn ang="0">
                    <a:pos x="39" y="255"/>
                  </a:cxn>
                  <a:cxn ang="0">
                    <a:pos x="59" y="245"/>
                  </a:cxn>
                  <a:cxn ang="0">
                    <a:pos x="78" y="235"/>
                  </a:cxn>
                  <a:cxn ang="0">
                    <a:pos x="88" y="216"/>
                  </a:cxn>
                  <a:cxn ang="0">
                    <a:pos x="108" y="206"/>
                  </a:cxn>
                  <a:cxn ang="0">
                    <a:pos x="127" y="196"/>
                  </a:cxn>
                  <a:cxn ang="0">
                    <a:pos x="137" y="186"/>
                  </a:cxn>
                  <a:cxn ang="0">
                    <a:pos x="157" y="176"/>
                  </a:cxn>
                  <a:cxn ang="0">
                    <a:pos x="176" y="167"/>
                  </a:cxn>
                  <a:cxn ang="0">
                    <a:pos x="196" y="157"/>
                  </a:cxn>
                  <a:cxn ang="0">
                    <a:pos x="206" y="147"/>
                  </a:cxn>
                  <a:cxn ang="0">
                    <a:pos x="225" y="137"/>
                  </a:cxn>
                  <a:cxn ang="0">
                    <a:pos x="245" y="127"/>
                  </a:cxn>
                  <a:cxn ang="0">
                    <a:pos x="265" y="117"/>
                  </a:cxn>
                  <a:cxn ang="0">
                    <a:pos x="284" y="108"/>
                  </a:cxn>
                  <a:cxn ang="0">
                    <a:pos x="304" y="98"/>
                  </a:cxn>
                  <a:cxn ang="0">
                    <a:pos x="314" y="88"/>
                  </a:cxn>
                  <a:cxn ang="0">
                    <a:pos x="333" y="78"/>
                  </a:cxn>
                  <a:cxn ang="0">
                    <a:pos x="353" y="78"/>
                  </a:cxn>
                  <a:cxn ang="0">
                    <a:pos x="373" y="68"/>
                  </a:cxn>
                  <a:cxn ang="0">
                    <a:pos x="392" y="59"/>
                  </a:cxn>
                  <a:cxn ang="0">
                    <a:pos x="412" y="59"/>
                  </a:cxn>
                  <a:cxn ang="0">
                    <a:pos x="431" y="49"/>
                  </a:cxn>
                  <a:cxn ang="0">
                    <a:pos x="451" y="39"/>
                  </a:cxn>
                  <a:cxn ang="0">
                    <a:pos x="471" y="39"/>
                  </a:cxn>
                  <a:cxn ang="0">
                    <a:pos x="490" y="29"/>
                  </a:cxn>
                  <a:cxn ang="0">
                    <a:pos x="510" y="29"/>
                  </a:cxn>
                  <a:cxn ang="0">
                    <a:pos x="530" y="19"/>
                  </a:cxn>
                  <a:cxn ang="0">
                    <a:pos x="549" y="19"/>
                  </a:cxn>
                  <a:cxn ang="0">
                    <a:pos x="569" y="19"/>
                  </a:cxn>
                  <a:cxn ang="0">
                    <a:pos x="588" y="9"/>
                  </a:cxn>
                  <a:cxn ang="0">
                    <a:pos x="608" y="9"/>
                  </a:cxn>
                  <a:cxn ang="0">
                    <a:pos x="628" y="9"/>
                  </a:cxn>
                  <a:cxn ang="0">
                    <a:pos x="647" y="0"/>
                  </a:cxn>
                  <a:cxn ang="0">
                    <a:pos x="667" y="0"/>
                  </a:cxn>
                  <a:cxn ang="0">
                    <a:pos x="687" y="0"/>
                  </a:cxn>
                  <a:cxn ang="0">
                    <a:pos x="706" y="0"/>
                  </a:cxn>
                  <a:cxn ang="0">
                    <a:pos x="726" y="0"/>
                  </a:cxn>
                  <a:cxn ang="0">
                    <a:pos x="745" y="0"/>
                  </a:cxn>
                  <a:cxn ang="0">
                    <a:pos x="775" y="0"/>
                  </a:cxn>
                  <a:cxn ang="0">
                    <a:pos x="775" y="1158"/>
                  </a:cxn>
                </a:cxnLst>
                <a:rect l="0" t="0" r="r" b="b"/>
                <a:pathLst>
                  <a:path w="775" h="1158">
                    <a:moveTo>
                      <a:pt x="775" y="1158"/>
                    </a:moveTo>
                    <a:lnTo>
                      <a:pt x="0" y="294"/>
                    </a:lnTo>
                    <a:lnTo>
                      <a:pt x="10" y="284"/>
                    </a:lnTo>
                    <a:lnTo>
                      <a:pt x="29" y="265"/>
                    </a:lnTo>
                    <a:lnTo>
                      <a:pt x="39" y="255"/>
                    </a:lnTo>
                    <a:lnTo>
                      <a:pt x="59" y="245"/>
                    </a:lnTo>
                    <a:lnTo>
                      <a:pt x="78" y="235"/>
                    </a:lnTo>
                    <a:lnTo>
                      <a:pt x="88" y="216"/>
                    </a:lnTo>
                    <a:lnTo>
                      <a:pt x="108" y="206"/>
                    </a:lnTo>
                    <a:lnTo>
                      <a:pt x="127" y="196"/>
                    </a:lnTo>
                    <a:lnTo>
                      <a:pt x="137" y="186"/>
                    </a:lnTo>
                    <a:lnTo>
                      <a:pt x="157" y="176"/>
                    </a:lnTo>
                    <a:lnTo>
                      <a:pt x="176" y="167"/>
                    </a:lnTo>
                    <a:lnTo>
                      <a:pt x="196" y="157"/>
                    </a:lnTo>
                    <a:lnTo>
                      <a:pt x="206" y="147"/>
                    </a:lnTo>
                    <a:lnTo>
                      <a:pt x="225" y="137"/>
                    </a:lnTo>
                    <a:lnTo>
                      <a:pt x="245" y="127"/>
                    </a:lnTo>
                    <a:lnTo>
                      <a:pt x="265" y="117"/>
                    </a:lnTo>
                    <a:lnTo>
                      <a:pt x="284" y="108"/>
                    </a:lnTo>
                    <a:lnTo>
                      <a:pt x="304" y="98"/>
                    </a:lnTo>
                    <a:lnTo>
                      <a:pt x="314" y="88"/>
                    </a:lnTo>
                    <a:lnTo>
                      <a:pt x="333" y="78"/>
                    </a:lnTo>
                    <a:lnTo>
                      <a:pt x="353" y="78"/>
                    </a:lnTo>
                    <a:lnTo>
                      <a:pt x="373" y="68"/>
                    </a:lnTo>
                    <a:lnTo>
                      <a:pt x="392" y="59"/>
                    </a:lnTo>
                    <a:lnTo>
                      <a:pt x="412" y="59"/>
                    </a:lnTo>
                    <a:lnTo>
                      <a:pt x="431" y="49"/>
                    </a:lnTo>
                    <a:lnTo>
                      <a:pt x="451" y="39"/>
                    </a:lnTo>
                    <a:lnTo>
                      <a:pt x="471" y="39"/>
                    </a:lnTo>
                    <a:lnTo>
                      <a:pt x="490" y="29"/>
                    </a:lnTo>
                    <a:lnTo>
                      <a:pt x="510" y="29"/>
                    </a:lnTo>
                    <a:lnTo>
                      <a:pt x="530" y="19"/>
                    </a:lnTo>
                    <a:lnTo>
                      <a:pt x="549" y="19"/>
                    </a:lnTo>
                    <a:lnTo>
                      <a:pt x="569" y="19"/>
                    </a:lnTo>
                    <a:lnTo>
                      <a:pt x="588" y="9"/>
                    </a:lnTo>
                    <a:lnTo>
                      <a:pt x="608" y="9"/>
                    </a:lnTo>
                    <a:lnTo>
                      <a:pt x="628" y="9"/>
                    </a:lnTo>
                    <a:lnTo>
                      <a:pt x="647" y="0"/>
                    </a:lnTo>
                    <a:lnTo>
                      <a:pt x="667" y="0"/>
                    </a:lnTo>
                    <a:lnTo>
                      <a:pt x="687" y="0"/>
                    </a:lnTo>
                    <a:lnTo>
                      <a:pt x="706" y="0"/>
                    </a:lnTo>
                    <a:lnTo>
                      <a:pt x="726" y="0"/>
                    </a:lnTo>
                    <a:lnTo>
                      <a:pt x="745" y="0"/>
                    </a:lnTo>
                    <a:lnTo>
                      <a:pt x="775" y="0"/>
                    </a:lnTo>
                    <a:lnTo>
                      <a:pt x="775" y="115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auto">
              <a:xfrm>
                <a:off x="1859" y="1694"/>
                <a:ext cx="972" cy="864"/>
              </a:xfrm>
              <a:custGeom>
                <a:avLst/>
                <a:gdLst/>
                <a:ahLst/>
                <a:cxnLst>
                  <a:cxn ang="0">
                    <a:pos x="972" y="864"/>
                  </a:cxn>
                  <a:cxn ang="0">
                    <a:pos x="0" y="226"/>
                  </a:cxn>
                  <a:cxn ang="0">
                    <a:pos x="10" y="216"/>
                  </a:cxn>
                  <a:cxn ang="0">
                    <a:pos x="20" y="197"/>
                  </a:cxn>
                  <a:cxn ang="0">
                    <a:pos x="30" y="177"/>
                  </a:cxn>
                  <a:cxn ang="0">
                    <a:pos x="40" y="167"/>
                  </a:cxn>
                  <a:cxn ang="0">
                    <a:pos x="59" y="147"/>
                  </a:cxn>
                  <a:cxn ang="0">
                    <a:pos x="69" y="128"/>
                  </a:cxn>
                  <a:cxn ang="0">
                    <a:pos x="79" y="118"/>
                  </a:cxn>
                  <a:cxn ang="0">
                    <a:pos x="99" y="98"/>
                  </a:cxn>
                  <a:cxn ang="0">
                    <a:pos x="108" y="89"/>
                  </a:cxn>
                  <a:cxn ang="0">
                    <a:pos x="118" y="69"/>
                  </a:cxn>
                  <a:cxn ang="0">
                    <a:pos x="138" y="59"/>
                  </a:cxn>
                  <a:cxn ang="0">
                    <a:pos x="148" y="39"/>
                  </a:cxn>
                  <a:cxn ang="0">
                    <a:pos x="167" y="30"/>
                  </a:cxn>
                  <a:cxn ang="0">
                    <a:pos x="177" y="10"/>
                  </a:cxn>
                  <a:cxn ang="0">
                    <a:pos x="197" y="0"/>
                  </a:cxn>
                  <a:cxn ang="0">
                    <a:pos x="972" y="864"/>
                  </a:cxn>
                </a:cxnLst>
                <a:rect l="0" t="0" r="r" b="b"/>
                <a:pathLst>
                  <a:path w="972" h="864">
                    <a:moveTo>
                      <a:pt x="972" y="864"/>
                    </a:moveTo>
                    <a:lnTo>
                      <a:pt x="0" y="226"/>
                    </a:lnTo>
                    <a:lnTo>
                      <a:pt x="10" y="216"/>
                    </a:lnTo>
                    <a:lnTo>
                      <a:pt x="20" y="197"/>
                    </a:lnTo>
                    <a:lnTo>
                      <a:pt x="30" y="177"/>
                    </a:lnTo>
                    <a:lnTo>
                      <a:pt x="40" y="167"/>
                    </a:lnTo>
                    <a:lnTo>
                      <a:pt x="59" y="147"/>
                    </a:lnTo>
                    <a:lnTo>
                      <a:pt x="69" y="128"/>
                    </a:lnTo>
                    <a:lnTo>
                      <a:pt x="79" y="118"/>
                    </a:lnTo>
                    <a:lnTo>
                      <a:pt x="99" y="98"/>
                    </a:lnTo>
                    <a:lnTo>
                      <a:pt x="108" y="89"/>
                    </a:lnTo>
                    <a:lnTo>
                      <a:pt x="118" y="69"/>
                    </a:lnTo>
                    <a:lnTo>
                      <a:pt x="138" y="59"/>
                    </a:lnTo>
                    <a:lnTo>
                      <a:pt x="148" y="39"/>
                    </a:lnTo>
                    <a:lnTo>
                      <a:pt x="167" y="30"/>
                    </a:lnTo>
                    <a:lnTo>
                      <a:pt x="177" y="10"/>
                    </a:lnTo>
                    <a:lnTo>
                      <a:pt x="197" y="0"/>
                    </a:lnTo>
                    <a:lnTo>
                      <a:pt x="972" y="864"/>
                    </a:lnTo>
                    <a:close/>
                  </a:path>
                </a:pathLst>
              </a:custGeom>
              <a:solidFill>
                <a:srgbClr val="C0C0C0"/>
              </a:solidFill>
              <a:ln w="158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auto">
              <a:xfrm>
                <a:off x="1859" y="1694"/>
                <a:ext cx="972" cy="864"/>
              </a:xfrm>
              <a:custGeom>
                <a:avLst/>
                <a:gdLst/>
                <a:ahLst/>
                <a:cxnLst>
                  <a:cxn ang="0">
                    <a:pos x="972" y="864"/>
                  </a:cxn>
                  <a:cxn ang="0">
                    <a:pos x="0" y="226"/>
                  </a:cxn>
                  <a:cxn ang="0">
                    <a:pos x="10" y="216"/>
                  </a:cxn>
                  <a:cxn ang="0">
                    <a:pos x="20" y="197"/>
                  </a:cxn>
                  <a:cxn ang="0">
                    <a:pos x="30" y="177"/>
                  </a:cxn>
                  <a:cxn ang="0">
                    <a:pos x="40" y="167"/>
                  </a:cxn>
                  <a:cxn ang="0">
                    <a:pos x="59" y="147"/>
                  </a:cxn>
                  <a:cxn ang="0">
                    <a:pos x="69" y="128"/>
                  </a:cxn>
                  <a:cxn ang="0">
                    <a:pos x="79" y="118"/>
                  </a:cxn>
                  <a:cxn ang="0">
                    <a:pos x="99" y="98"/>
                  </a:cxn>
                  <a:cxn ang="0">
                    <a:pos x="108" y="89"/>
                  </a:cxn>
                  <a:cxn ang="0">
                    <a:pos x="118" y="69"/>
                  </a:cxn>
                  <a:cxn ang="0">
                    <a:pos x="138" y="59"/>
                  </a:cxn>
                  <a:cxn ang="0">
                    <a:pos x="148" y="39"/>
                  </a:cxn>
                  <a:cxn ang="0">
                    <a:pos x="167" y="30"/>
                  </a:cxn>
                  <a:cxn ang="0">
                    <a:pos x="177" y="10"/>
                  </a:cxn>
                  <a:cxn ang="0">
                    <a:pos x="197" y="0"/>
                  </a:cxn>
                  <a:cxn ang="0">
                    <a:pos x="972" y="864"/>
                  </a:cxn>
                </a:cxnLst>
                <a:rect l="0" t="0" r="r" b="b"/>
                <a:pathLst>
                  <a:path w="972" h="864">
                    <a:moveTo>
                      <a:pt x="972" y="864"/>
                    </a:moveTo>
                    <a:lnTo>
                      <a:pt x="0" y="226"/>
                    </a:lnTo>
                    <a:lnTo>
                      <a:pt x="10" y="216"/>
                    </a:lnTo>
                    <a:lnTo>
                      <a:pt x="20" y="197"/>
                    </a:lnTo>
                    <a:lnTo>
                      <a:pt x="30" y="177"/>
                    </a:lnTo>
                    <a:lnTo>
                      <a:pt x="40" y="167"/>
                    </a:lnTo>
                    <a:lnTo>
                      <a:pt x="59" y="147"/>
                    </a:lnTo>
                    <a:lnTo>
                      <a:pt x="69" y="128"/>
                    </a:lnTo>
                    <a:lnTo>
                      <a:pt x="79" y="118"/>
                    </a:lnTo>
                    <a:lnTo>
                      <a:pt x="99" y="98"/>
                    </a:lnTo>
                    <a:lnTo>
                      <a:pt x="108" y="89"/>
                    </a:lnTo>
                    <a:lnTo>
                      <a:pt x="118" y="69"/>
                    </a:lnTo>
                    <a:lnTo>
                      <a:pt x="138" y="59"/>
                    </a:lnTo>
                    <a:lnTo>
                      <a:pt x="148" y="39"/>
                    </a:lnTo>
                    <a:lnTo>
                      <a:pt x="167" y="30"/>
                    </a:lnTo>
                    <a:lnTo>
                      <a:pt x="177" y="10"/>
                    </a:lnTo>
                    <a:lnTo>
                      <a:pt x="197" y="0"/>
                    </a:lnTo>
                    <a:lnTo>
                      <a:pt x="972" y="864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47" name="Freeform 11"/>
              <p:cNvSpPr>
                <a:spLocks/>
              </p:cNvSpPr>
              <p:nvPr/>
            </p:nvSpPr>
            <p:spPr bwMode="auto">
              <a:xfrm>
                <a:off x="1673" y="1920"/>
                <a:ext cx="2306" cy="1797"/>
              </a:xfrm>
              <a:custGeom>
                <a:avLst/>
                <a:gdLst/>
                <a:ahLst/>
                <a:cxnLst>
                  <a:cxn ang="0">
                    <a:pos x="2306" y="756"/>
                  </a:cxn>
                  <a:cxn ang="0">
                    <a:pos x="2296" y="835"/>
                  </a:cxn>
                  <a:cxn ang="0">
                    <a:pos x="2276" y="913"/>
                  </a:cxn>
                  <a:cxn ang="0">
                    <a:pos x="2257" y="992"/>
                  </a:cxn>
                  <a:cxn ang="0">
                    <a:pos x="2227" y="1070"/>
                  </a:cxn>
                  <a:cxn ang="0">
                    <a:pos x="2188" y="1139"/>
                  </a:cxn>
                  <a:cxn ang="0">
                    <a:pos x="2159" y="1217"/>
                  </a:cxn>
                  <a:cxn ang="0">
                    <a:pos x="2110" y="1286"/>
                  </a:cxn>
                  <a:cxn ang="0">
                    <a:pos x="2061" y="1345"/>
                  </a:cxn>
                  <a:cxn ang="0">
                    <a:pos x="2011" y="1414"/>
                  </a:cxn>
                  <a:cxn ang="0">
                    <a:pos x="1953" y="1473"/>
                  </a:cxn>
                  <a:cxn ang="0">
                    <a:pos x="1894" y="1522"/>
                  </a:cxn>
                  <a:cxn ang="0">
                    <a:pos x="1835" y="1571"/>
                  </a:cxn>
                  <a:cxn ang="0">
                    <a:pos x="1766" y="1620"/>
                  </a:cxn>
                  <a:cxn ang="0">
                    <a:pos x="1697" y="1659"/>
                  </a:cxn>
                  <a:cxn ang="0">
                    <a:pos x="1619" y="1689"/>
                  </a:cxn>
                  <a:cxn ang="0">
                    <a:pos x="1550" y="1718"/>
                  </a:cxn>
                  <a:cxn ang="0">
                    <a:pos x="1472" y="1748"/>
                  </a:cxn>
                  <a:cxn ang="0">
                    <a:pos x="1393" y="1767"/>
                  </a:cxn>
                  <a:cxn ang="0">
                    <a:pos x="1315" y="1777"/>
                  </a:cxn>
                  <a:cxn ang="0">
                    <a:pos x="1236" y="1787"/>
                  </a:cxn>
                  <a:cxn ang="0">
                    <a:pos x="1158" y="1797"/>
                  </a:cxn>
                  <a:cxn ang="0">
                    <a:pos x="1070" y="1787"/>
                  </a:cxn>
                  <a:cxn ang="0">
                    <a:pos x="991" y="1777"/>
                  </a:cxn>
                  <a:cxn ang="0">
                    <a:pos x="913" y="1767"/>
                  </a:cxn>
                  <a:cxn ang="0">
                    <a:pos x="834" y="1748"/>
                  </a:cxn>
                  <a:cxn ang="0">
                    <a:pos x="756" y="1718"/>
                  </a:cxn>
                  <a:cxn ang="0">
                    <a:pos x="687" y="1689"/>
                  </a:cxn>
                  <a:cxn ang="0">
                    <a:pos x="608" y="1659"/>
                  </a:cxn>
                  <a:cxn ang="0">
                    <a:pos x="540" y="1620"/>
                  </a:cxn>
                  <a:cxn ang="0">
                    <a:pos x="471" y="1571"/>
                  </a:cxn>
                  <a:cxn ang="0">
                    <a:pos x="412" y="1522"/>
                  </a:cxn>
                  <a:cxn ang="0">
                    <a:pos x="353" y="1473"/>
                  </a:cxn>
                  <a:cxn ang="0">
                    <a:pos x="294" y="1414"/>
                  </a:cxn>
                  <a:cxn ang="0">
                    <a:pos x="245" y="1345"/>
                  </a:cxn>
                  <a:cxn ang="0">
                    <a:pos x="196" y="1286"/>
                  </a:cxn>
                  <a:cxn ang="0">
                    <a:pos x="147" y="1217"/>
                  </a:cxn>
                  <a:cxn ang="0">
                    <a:pos x="118" y="1139"/>
                  </a:cxn>
                  <a:cxn ang="0">
                    <a:pos x="79" y="1070"/>
                  </a:cxn>
                  <a:cxn ang="0">
                    <a:pos x="49" y="992"/>
                  </a:cxn>
                  <a:cxn ang="0">
                    <a:pos x="29" y="913"/>
                  </a:cxn>
                  <a:cxn ang="0">
                    <a:pos x="10" y="835"/>
                  </a:cxn>
                  <a:cxn ang="0">
                    <a:pos x="0" y="756"/>
                  </a:cxn>
                  <a:cxn ang="0">
                    <a:pos x="0" y="677"/>
                  </a:cxn>
                  <a:cxn ang="0">
                    <a:pos x="0" y="599"/>
                  </a:cxn>
                  <a:cxn ang="0">
                    <a:pos x="0" y="511"/>
                  </a:cxn>
                  <a:cxn ang="0">
                    <a:pos x="10" y="432"/>
                  </a:cxn>
                  <a:cxn ang="0">
                    <a:pos x="29" y="353"/>
                  </a:cxn>
                  <a:cxn ang="0">
                    <a:pos x="49" y="275"/>
                  </a:cxn>
                  <a:cxn ang="0">
                    <a:pos x="79" y="206"/>
                  </a:cxn>
                  <a:cxn ang="0">
                    <a:pos x="118" y="128"/>
                  </a:cxn>
                  <a:cxn ang="0">
                    <a:pos x="147" y="59"/>
                  </a:cxn>
                  <a:cxn ang="0">
                    <a:pos x="1158" y="638"/>
                  </a:cxn>
                </a:cxnLst>
                <a:rect l="0" t="0" r="r" b="b"/>
                <a:pathLst>
                  <a:path w="2306" h="1797">
                    <a:moveTo>
                      <a:pt x="1158" y="638"/>
                    </a:moveTo>
                    <a:lnTo>
                      <a:pt x="2306" y="717"/>
                    </a:lnTo>
                    <a:lnTo>
                      <a:pt x="2306" y="736"/>
                    </a:lnTo>
                    <a:lnTo>
                      <a:pt x="2306" y="756"/>
                    </a:lnTo>
                    <a:lnTo>
                      <a:pt x="2296" y="776"/>
                    </a:lnTo>
                    <a:lnTo>
                      <a:pt x="2296" y="795"/>
                    </a:lnTo>
                    <a:lnTo>
                      <a:pt x="2296" y="815"/>
                    </a:lnTo>
                    <a:lnTo>
                      <a:pt x="2296" y="835"/>
                    </a:lnTo>
                    <a:lnTo>
                      <a:pt x="2286" y="854"/>
                    </a:lnTo>
                    <a:lnTo>
                      <a:pt x="2286" y="874"/>
                    </a:lnTo>
                    <a:lnTo>
                      <a:pt x="2276" y="893"/>
                    </a:lnTo>
                    <a:lnTo>
                      <a:pt x="2276" y="913"/>
                    </a:lnTo>
                    <a:lnTo>
                      <a:pt x="2267" y="933"/>
                    </a:lnTo>
                    <a:lnTo>
                      <a:pt x="2267" y="952"/>
                    </a:lnTo>
                    <a:lnTo>
                      <a:pt x="2257" y="972"/>
                    </a:lnTo>
                    <a:lnTo>
                      <a:pt x="2257" y="992"/>
                    </a:lnTo>
                    <a:lnTo>
                      <a:pt x="2247" y="1011"/>
                    </a:lnTo>
                    <a:lnTo>
                      <a:pt x="2237" y="1031"/>
                    </a:lnTo>
                    <a:lnTo>
                      <a:pt x="2227" y="1051"/>
                    </a:lnTo>
                    <a:lnTo>
                      <a:pt x="2227" y="1070"/>
                    </a:lnTo>
                    <a:lnTo>
                      <a:pt x="2218" y="1090"/>
                    </a:lnTo>
                    <a:lnTo>
                      <a:pt x="2208" y="1109"/>
                    </a:lnTo>
                    <a:lnTo>
                      <a:pt x="2198" y="1129"/>
                    </a:lnTo>
                    <a:lnTo>
                      <a:pt x="2188" y="1139"/>
                    </a:lnTo>
                    <a:lnTo>
                      <a:pt x="2178" y="1159"/>
                    </a:lnTo>
                    <a:lnTo>
                      <a:pt x="2178" y="1178"/>
                    </a:lnTo>
                    <a:lnTo>
                      <a:pt x="2168" y="1198"/>
                    </a:lnTo>
                    <a:lnTo>
                      <a:pt x="2159" y="1217"/>
                    </a:lnTo>
                    <a:lnTo>
                      <a:pt x="2139" y="1227"/>
                    </a:lnTo>
                    <a:lnTo>
                      <a:pt x="2129" y="1247"/>
                    </a:lnTo>
                    <a:lnTo>
                      <a:pt x="2119" y="1267"/>
                    </a:lnTo>
                    <a:lnTo>
                      <a:pt x="2110" y="1286"/>
                    </a:lnTo>
                    <a:lnTo>
                      <a:pt x="2100" y="1296"/>
                    </a:lnTo>
                    <a:lnTo>
                      <a:pt x="2090" y="1316"/>
                    </a:lnTo>
                    <a:lnTo>
                      <a:pt x="2080" y="1335"/>
                    </a:lnTo>
                    <a:lnTo>
                      <a:pt x="2061" y="1345"/>
                    </a:lnTo>
                    <a:lnTo>
                      <a:pt x="2051" y="1365"/>
                    </a:lnTo>
                    <a:lnTo>
                      <a:pt x="2041" y="1375"/>
                    </a:lnTo>
                    <a:lnTo>
                      <a:pt x="2021" y="1394"/>
                    </a:lnTo>
                    <a:lnTo>
                      <a:pt x="2011" y="1414"/>
                    </a:lnTo>
                    <a:lnTo>
                      <a:pt x="2002" y="1424"/>
                    </a:lnTo>
                    <a:lnTo>
                      <a:pt x="1982" y="1443"/>
                    </a:lnTo>
                    <a:lnTo>
                      <a:pt x="1972" y="1453"/>
                    </a:lnTo>
                    <a:lnTo>
                      <a:pt x="1953" y="1473"/>
                    </a:lnTo>
                    <a:lnTo>
                      <a:pt x="1943" y="1483"/>
                    </a:lnTo>
                    <a:lnTo>
                      <a:pt x="1923" y="1492"/>
                    </a:lnTo>
                    <a:lnTo>
                      <a:pt x="1913" y="1512"/>
                    </a:lnTo>
                    <a:lnTo>
                      <a:pt x="1894" y="1522"/>
                    </a:lnTo>
                    <a:lnTo>
                      <a:pt x="1884" y="1532"/>
                    </a:lnTo>
                    <a:lnTo>
                      <a:pt x="1864" y="1551"/>
                    </a:lnTo>
                    <a:lnTo>
                      <a:pt x="1845" y="1561"/>
                    </a:lnTo>
                    <a:lnTo>
                      <a:pt x="1835" y="1571"/>
                    </a:lnTo>
                    <a:lnTo>
                      <a:pt x="1815" y="1581"/>
                    </a:lnTo>
                    <a:lnTo>
                      <a:pt x="1796" y="1591"/>
                    </a:lnTo>
                    <a:lnTo>
                      <a:pt x="1786" y="1610"/>
                    </a:lnTo>
                    <a:lnTo>
                      <a:pt x="1766" y="1620"/>
                    </a:lnTo>
                    <a:lnTo>
                      <a:pt x="1747" y="1630"/>
                    </a:lnTo>
                    <a:lnTo>
                      <a:pt x="1727" y="1640"/>
                    </a:lnTo>
                    <a:lnTo>
                      <a:pt x="1717" y="1649"/>
                    </a:lnTo>
                    <a:lnTo>
                      <a:pt x="1697" y="1659"/>
                    </a:lnTo>
                    <a:lnTo>
                      <a:pt x="1678" y="1669"/>
                    </a:lnTo>
                    <a:lnTo>
                      <a:pt x="1658" y="1679"/>
                    </a:lnTo>
                    <a:lnTo>
                      <a:pt x="1639" y="1689"/>
                    </a:lnTo>
                    <a:lnTo>
                      <a:pt x="1619" y="1689"/>
                    </a:lnTo>
                    <a:lnTo>
                      <a:pt x="1609" y="1699"/>
                    </a:lnTo>
                    <a:lnTo>
                      <a:pt x="1590" y="1708"/>
                    </a:lnTo>
                    <a:lnTo>
                      <a:pt x="1570" y="1718"/>
                    </a:lnTo>
                    <a:lnTo>
                      <a:pt x="1550" y="1718"/>
                    </a:lnTo>
                    <a:lnTo>
                      <a:pt x="1531" y="1728"/>
                    </a:lnTo>
                    <a:lnTo>
                      <a:pt x="1511" y="1738"/>
                    </a:lnTo>
                    <a:lnTo>
                      <a:pt x="1491" y="1738"/>
                    </a:lnTo>
                    <a:lnTo>
                      <a:pt x="1472" y="1748"/>
                    </a:lnTo>
                    <a:lnTo>
                      <a:pt x="1452" y="1757"/>
                    </a:lnTo>
                    <a:lnTo>
                      <a:pt x="1433" y="1757"/>
                    </a:lnTo>
                    <a:lnTo>
                      <a:pt x="1413" y="1767"/>
                    </a:lnTo>
                    <a:lnTo>
                      <a:pt x="1393" y="1767"/>
                    </a:lnTo>
                    <a:lnTo>
                      <a:pt x="1374" y="1767"/>
                    </a:lnTo>
                    <a:lnTo>
                      <a:pt x="1354" y="1777"/>
                    </a:lnTo>
                    <a:lnTo>
                      <a:pt x="1334" y="1777"/>
                    </a:lnTo>
                    <a:lnTo>
                      <a:pt x="1315" y="1777"/>
                    </a:lnTo>
                    <a:lnTo>
                      <a:pt x="1295" y="1787"/>
                    </a:lnTo>
                    <a:lnTo>
                      <a:pt x="1276" y="1787"/>
                    </a:lnTo>
                    <a:lnTo>
                      <a:pt x="1256" y="1787"/>
                    </a:lnTo>
                    <a:lnTo>
                      <a:pt x="1236" y="1787"/>
                    </a:lnTo>
                    <a:lnTo>
                      <a:pt x="1217" y="1787"/>
                    </a:lnTo>
                    <a:lnTo>
                      <a:pt x="1197" y="1797"/>
                    </a:lnTo>
                    <a:lnTo>
                      <a:pt x="1177" y="1797"/>
                    </a:lnTo>
                    <a:lnTo>
                      <a:pt x="1158" y="1797"/>
                    </a:lnTo>
                    <a:lnTo>
                      <a:pt x="1128" y="1797"/>
                    </a:lnTo>
                    <a:lnTo>
                      <a:pt x="1109" y="1797"/>
                    </a:lnTo>
                    <a:lnTo>
                      <a:pt x="1089" y="1787"/>
                    </a:lnTo>
                    <a:lnTo>
                      <a:pt x="1070" y="1787"/>
                    </a:lnTo>
                    <a:lnTo>
                      <a:pt x="1050" y="1787"/>
                    </a:lnTo>
                    <a:lnTo>
                      <a:pt x="1030" y="1787"/>
                    </a:lnTo>
                    <a:lnTo>
                      <a:pt x="1011" y="1787"/>
                    </a:lnTo>
                    <a:lnTo>
                      <a:pt x="991" y="1777"/>
                    </a:lnTo>
                    <a:lnTo>
                      <a:pt x="971" y="1777"/>
                    </a:lnTo>
                    <a:lnTo>
                      <a:pt x="952" y="1777"/>
                    </a:lnTo>
                    <a:lnTo>
                      <a:pt x="932" y="1767"/>
                    </a:lnTo>
                    <a:lnTo>
                      <a:pt x="913" y="1767"/>
                    </a:lnTo>
                    <a:lnTo>
                      <a:pt x="893" y="1767"/>
                    </a:lnTo>
                    <a:lnTo>
                      <a:pt x="873" y="1757"/>
                    </a:lnTo>
                    <a:lnTo>
                      <a:pt x="854" y="1757"/>
                    </a:lnTo>
                    <a:lnTo>
                      <a:pt x="834" y="1748"/>
                    </a:lnTo>
                    <a:lnTo>
                      <a:pt x="814" y="1738"/>
                    </a:lnTo>
                    <a:lnTo>
                      <a:pt x="795" y="1738"/>
                    </a:lnTo>
                    <a:lnTo>
                      <a:pt x="775" y="1728"/>
                    </a:lnTo>
                    <a:lnTo>
                      <a:pt x="756" y="1718"/>
                    </a:lnTo>
                    <a:lnTo>
                      <a:pt x="736" y="1718"/>
                    </a:lnTo>
                    <a:lnTo>
                      <a:pt x="716" y="1708"/>
                    </a:lnTo>
                    <a:lnTo>
                      <a:pt x="697" y="1699"/>
                    </a:lnTo>
                    <a:lnTo>
                      <a:pt x="687" y="1689"/>
                    </a:lnTo>
                    <a:lnTo>
                      <a:pt x="667" y="1689"/>
                    </a:lnTo>
                    <a:lnTo>
                      <a:pt x="648" y="1679"/>
                    </a:lnTo>
                    <a:lnTo>
                      <a:pt x="628" y="1669"/>
                    </a:lnTo>
                    <a:lnTo>
                      <a:pt x="608" y="1659"/>
                    </a:lnTo>
                    <a:lnTo>
                      <a:pt x="589" y="1649"/>
                    </a:lnTo>
                    <a:lnTo>
                      <a:pt x="579" y="1640"/>
                    </a:lnTo>
                    <a:lnTo>
                      <a:pt x="559" y="1630"/>
                    </a:lnTo>
                    <a:lnTo>
                      <a:pt x="540" y="1620"/>
                    </a:lnTo>
                    <a:lnTo>
                      <a:pt x="520" y="1610"/>
                    </a:lnTo>
                    <a:lnTo>
                      <a:pt x="510" y="1591"/>
                    </a:lnTo>
                    <a:lnTo>
                      <a:pt x="491" y="1581"/>
                    </a:lnTo>
                    <a:lnTo>
                      <a:pt x="471" y="1571"/>
                    </a:lnTo>
                    <a:lnTo>
                      <a:pt x="461" y="1561"/>
                    </a:lnTo>
                    <a:lnTo>
                      <a:pt x="442" y="1551"/>
                    </a:lnTo>
                    <a:lnTo>
                      <a:pt x="422" y="1532"/>
                    </a:lnTo>
                    <a:lnTo>
                      <a:pt x="412" y="1522"/>
                    </a:lnTo>
                    <a:lnTo>
                      <a:pt x="393" y="1512"/>
                    </a:lnTo>
                    <a:lnTo>
                      <a:pt x="383" y="1492"/>
                    </a:lnTo>
                    <a:lnTo>
                      <a:pt x="363" y="1483"/>
                    </a:lnTo>
                    <a:lnTo>
                      <a:pt x="353" y="1473"/>
                    </a:lnTo>
                    <a:lnTo>
                      <a:pt x="334" y="1453"/>
                    </a:lnTo>
                    <a:lnTo>
                      <a:pt x="324" y="1443"/>
                    </a:lnTo>
                    <a:lnTo>
                      <a:pt x="304" y="1424"/>
                    </a:lnTo>
                    <a:lnTo>
                      <a:pt x="294" y="1414"/>
                    </a:lnTo>
                    <a:lnTo>
                      <a:pt x="285" y="1394"/>
                    </a:lnTo>
                    <a:lnTo>
                      <a:pt x="265" y="1375"/>
                    </a:lnTo>
                    <a:lnTo>
                      <a:pt x="255" y="1365"/>
                    </a:lnTo>
                    <a:lnTo>
                      <a:pt x="245" y="1345"/>
                    </a:lnTo>
                    <a:lnTo>
                      <a:pt x="226" y="1335"/>
                    </a:lnTo>
                    <a:lnTo>
                      <a:pt x="216" y="1316"/>
                    </a:lnTo>
                    <a:lnTo>
                      <a:pt x="206" y="1296"/>
                    </a:lnTo>
                    <a:lnTo>
                      <a:pt x="196" y="1286"/>
                    </a:lnTo>
                    <a:lnTo>
                      <a:pt x="186" y="1267"/>
                    </a:lnTo>
                    <a:lnTo>
                      <a:pt x="177" y="1247"/>
                    </a:lnTo>
                    <a:lnTo>
                      <a:pt x="167" y="1227"/>
                    </a:lnTo>
                    <a:lnTo>
                      <a:pt x="147" y="1217"/>
                    </a:lnTo>
                    <a:lnTo>
                      <a:pt x="137" y="1198"/>
                    </a:lnTo>
                    <a:lnTo>
                      <a:pt x="128" y="1178"/>
                    </a:lnTo>
                    <a:lnTo>
                      <a:pt x="128" y="1159"/>
                    </a:lnTo>
                    <a:lnTo>
                      <a:pt x="118" y="1139"/>
                    </a:lnTo>
                    <a:lnTo>
                      <a:pt x="108" y="1129"/>
                    </a:lnTo>
                    <a:lnTo>
                      <a:pt x="98" y="1109"/>
                    </a:lnTo>
                    <a:lnTo>
                      <a:pt x="88" y="1090"/>
                    </a:lnTo>
                    <a:lnTo>
                      <a:pt x="79" y="1070"/>
                    </a:lnTo>
                    <a:lnTo>
                      <a:pt x="79" y="1051"/>
                    </a:lnTo>
                    <a:lnTo>
                      <a:pt x="69" y="1031"/>
                    </a:lnTo>
                    <a:lnTo>
                      <a:pt x="59" y="1011"/>
                    </a:lnTo>
                    <a:lnTo>
                      <a:pt x="49" y="992"/>
                    </a:lnTo>
                    <a:lnTo>
                      <a:pt x="49" y="972"/>
                    </a:lnTo>
                    <a:lnTo>
                      <a:pt x="39" y="952"/>
                    </a:lnTo>
                    <a:lnTo>
                      <a:pt x="39" y="933"/>
                    </a:lnTo>
                    <a:lnTo>
                      <a:pt x="29" y="913"/>
                    </a:lnTo>
                    <a:lnTo>
                      <a:pt x="29" y="893"/>
                    </a:lnTo>
                    <a:lnTo>
                      <a:pt x="20" y="874"/>
                    </a:lnTo>
                    <a:lnTo>
                      <a:pt x="20" y="854"/>
                    </a:lnTo>
                    <a:lnTo>
                      <a:pt x="10" y="835"/>
                    </a:lnTo>
                    <a:lnTo>
                      <a:pt x="10" y="815"/>
                    </a:lnTo>
                    <a:lnTo>
                      <a:pt x="10" y="795"/>
                    </a:lnTo>
                    <a:lnTo>
                      <a:pt x="10" y="776"/>
                    </a:lnTo>
                    <a:lnTo>
                      <a:pt x="0" y="756"/>
                    </a:lnTo>
                    <a:lnTo>
                      <a:pt x="0" y="736"/>
                    </a:lnTo>
                    <a:lnTo>
                      <a:pt x="0" y="717"/>
                    </a:lnTo>
                    <a:lnTo>
                      <a:pt x="0" y="697"/>
                    </a:lnTo>
                    <a:lnTo>
                      <a:pt x="0" y="677"/>
                    </a:lnTo>
                    <a:lnTo>
                      <a:pt x="0" y="658"/>
                    </a:lnTo>
                    <a:lnTo>
                      <a:pt x="0" y="638"/>
                    </a:lnTo>
                    <a:lnTo>
                      <a:pt x="0" y="619"/>
                    </a:lnTo>
                    <a:lnTo>
                      <a:pt x="0" y="599"/>
                    </a:lnTo>
                    <a:lnTo>
                      <a:pt x="0" y="579"/>
                    </a:lnTo>
                    <a:lnTo>
                      <a:pt x="0" y="550"/>
                    </a:lnTo>
                    <a:lnTo>
                      <a:pt x="0" y="530"/>
                    </a:lnTo>
                    <a:lnTo>
                      <a:pt x="0" y="511"/>
                    </a:lnTo>
                    <a:lnTo>
                      <a:pt x="10" y="491"/>
                    </a:lnTo>
                    <a:lnTo>
                      <a:pt x="10" y="471"/>
                    </a:lnTo>
                    <a:lnTo>
                      <a:pt x="10" y="452"/>
                    </a:lnTo>
                    <a:lnTo>
                      <a:pt x="10" y="432"/>
                    </a:lnTo>
                    <a:lnTo>
                      <a:pt x="20" y="412"/>
                    </a:lnTo>
                    <a:lnTo>
                      <a:pt x="20" y="393"/>
                    </a:lnTo>
                    <a:lnTo>
                      <a:pt x="29" y="373"/>
                    </a:lnTo>
                    <a:lnTo>
                      <a:pt x="29" y="353"/>
                    </a:lnTo>
                    <a:lnTo>
                      <a:pt x="39" y="334"/>
                    </a:lnTo>
                    <a:lnTo>
                      <a:pt x="39" y="314"/>
                    </a:lnTo>
                    <a:lnTo>
                      <a:pt x="49" y="295"/>
                    </a:lnTo>
                    <a:lnTo>
                      <a:pt x="49" y="275"/>
                    </a:lnTo>
                    <a:lnTo>
                      <a:pt x="59" y="255"/>
                    </a:lnTo>
                    <a:lnTo>
                      <a:pt x="69" y="236"/>
                    </a:lnTo>
                    <a:lnTo>
                      <a:pt x="79" y="216"/>
                    </a:lnTo>
                    <a:lnTo>
                      <a:pt x="79" y="206"/>
                    </a:lnTo>
                    <a:lnTo>
                      <a:pt x="88" y="187"/>
                    </a:lnTo>
                    <a:lnTo>
                      <a:pt x="98" y="167"/>
                    </a:lnTo>
                    <a:lnTo>
                      <a:pt x="108" y="147"/>
                    </a:lnTo>
                    <a:lnTo>
                      <a:pt x="118" y="128"/>
                    </a:lnTo>
                    <a:lnTo>
                      <a:pt x="128" y="108"/>
                    </a:lnTo>
                    <a:lnTo>
                      <a:pt x="128" y="88"/>
                    </a:lnTo>
                    <a:lnTo>
                      <a:pt x="137" y="79"/>
                    </a:lnTo>
                    <a:lnTo>
                      <a:pt x="147" y="59"/>
                    </a:lnTo>
                    <a:lnTo>
                      <a:pt x="167" y="39"/>
                    </a:lnTo>
                    <a:lnTo>
                      <a:pt x="177" y="20"/>
                    </a:lnTo>
                    <a:lnTo>
                      <a:pt x="186" y="0"/>
                    </a:lnTo>
                    <a:lnTo>
                      <a:pt x="1158" y="6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50000">
                    <a:srgbClr val="808080">
                      <a:gamma/>
                      <a:shade val="46275"/>
                      <a:invGamma/>
                    </a:srgbClr>
                  </a:gs>
                  <a:gs pos="100000">
                    <a:srgbClr val="808080"/>
                  </a:gs>
                </a:gsLst>
                <a:lin ang="5400000" scaled="1"/>
              </a:gradFill>
              <a:ln w="1587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48" name="Freeform 12"/>
              <p:cNvSpPr>
                <a:spLocks/>
              </p:cNvSpPr>
              <p:nvPr/>
            </p:nvSpPr>
            <p:spPr bwMode="auto">
              <a:xfrm>
                <a:off x="1673" y="1920"/>
                <a:ext cx="2306" cy="1797"/>
              </a:xfrm>
              <a:custGeom>
                <a:avLst/>
                <a:gdLst/>
                <a:ahLst/>
                <a:cxnLst>
                  <a:cxn ang="0">
                    <a:pos x="2306" y="756"/>
                  </a:cxn>
                  <a:cxn ang="0">
                    <a:pos x="2296" y="835"/>
                  </a:cxn>
                  <a:cxn ang="0">
                    <a:pos x="2276" y="913"/>
                  </a:cxn>
                  <a:cxn ang="0">
                    <a:pos x="2257" y="992"/>
                  </a:cxn>
                  <a:cxn ang="0">
                    <a:pos x="2227" y="1070"/>
                  </a:cxn>
                  <a:cxn ang="0">
                    <a:pos x="2188" y="1139"/>
                  </a:cxn>
                  <a:cxn ang="0">
                    <a:pos x="2159" y="1217"/>
                  </a:cxn>
                  <a:cxn ang="0">
                    <a:pos x="2110" y="1286"/>
                  </a:cxn>
                  <a:cxn ang="0">
                    <a:pos x="2061" y="1345"/>
                  </a:cxn>
                  <a:cxn ang="0">
                    <a:pos x="2011" y="1414"/>
                  </a:cxn>
                  <a:cxn ang="0">
                    <a:pos x="1953" y="1473"/>
                  </a:cxn>
                  <a:cxn ang="0">
                    <a:pos x="1894" y="1522"/>
                  </a:cxn>
                  <a:cxn ang="0">
                    <a:pos x="1835" y="1571"/>
                  </a:cxn>
                  <a:cxn ang="0">
                    <a:pos x="1766" y="1620"/>
                  </a:cxn>
                  <a:cxn ang="0">
                    <a:pos x="1697" y="1659"/>
                  </a:cxn>
                  <a:cxn ang="0">
                    <a:pos x="1619" y="1689"/>
                  </a:cxn>
                  <a:cxn ang="0">
                    <a:pos x="1550" y="1718"/>
                  </a:cxn>
                  <a:cxn ang="0">
                    <a:pos x="1472" y="1748"/>
                  </a:cxn>
                  <a:cxn ang="0">
                    <a:pos x="1393" y="1767"/>
                  </a:cxn>
                  <a:cxn ang="0">
                    <a:pos x="1315" y="1777"/>
                  </a:cxn>
                  <a:cxn ang="0">
                    <a:pos x="1236" y="1787"/>
                  </a:cxn>
                  <a:cxn ang="0">
                    <a:pos x="1158" y="1797"/>
                  </a:cxn>
                  <a:cxn ang="0">
                    <a:pos x="1070" y="1787"/>
                  </a:cxn>
                  <a:cxn ang="0">
                    <a:pos x="991" y="1777"/>
                  </a:cxn>
                  <a:cxn ang="0">
                    <a:pos x="913" y="1767"/>
                  </a:cxn>
                  <a:cxn ang="0">
                    <a:pos x="834" y="1748"/>
                  </a:cxn>
                  <a:cxn ang="0">
                    <a:pos x="756" y="1718"/>
                  </a:cxn>
                  <a:cxn ang="0">
                    <a:pos x="687" y="1689"/>
                  </a:cxn>
                  <a:cxn ang="0">
                    <a:pos x="608" y="1659"/>
                  </a:cxn>
                  <a:cxn ang="0">
                    <a:pos x="540" y="1620"/>
                  </a:cxn>
                  <a:cxn ang="0">
                    <a:pos x="471" y="1571"/>
                  </a:cxn>
                  <a:cxn ang="0">
                    <a:pos x="412" y="1522"/>
                  </a:cxn>
                  <a:cxn ang="0">
                    <a:pos x="353" y="1473"/>
                  </a:cxn>
                  <a:cxn ang="0">
                    <a:pos x="294" y="1414"/>
                  </a:cxn>
                  <a:cxn ang="0">
                    <a:pos x="245" y="1345"/>
                  </a:cxn>
                  <a:cxn ang="0">
                    <a:pos x="196" y="1286"/>
                  </a:cxn>
                  <a:cxn ang="0">
                    <a:pos x="147" y="1217"/>
                  </a:cxn>
                  <a:cxn ang="0">
                    <a:pos x="118" y="1139"/>
                  </a:cxn>
                  <a:cxn ang="0">
                    <a:pos x="79" y="1070"/>
                  </a:cxn>
                  <a:cxn ang="0">
                    <a:pos x="49" y="992"/>
                  </a:cxn>
                  <a:cxn ang="0">
                    <a:pos x="29" y="913"/>
                  </a:cxn>
                  <a:cxn ang="0">
                    <a:pos x="10" y="835"/>
                  </a:cxn>
                  <a:cxn ang="0">
                    <a:pos x="0" y="756"/>
                  </a:cxn>
                  <a:cxn ang="0">
                    <a:pos x="0" y="677"/>
                  </a:cxn>
                  <a:cxn ang="0">
                    <a:pos x="0" y="599"/>
                  </a:cxn>
                  <a:cxn ang="0">
                    <a:pos x="0" y="511"/>
                  </a:cxn>
                  <a:cxn ang="0">
                    <a:pos x="10" y="432"/>
                  </a:cxn>
                  <a:cxn ang="0">
                    <a:pos x="29" y="353"/>
                  </a:cxn>
                  <a:cxn ang="0">
                    <a:pos x="49" y="275"/>
                  </a:cxn>
                  <a:cxn ang="0">
                    <a:pos x="79" y="206"/>
                  </a:cxn>
                  <a:cxn ang="0">
                    <a:pos x="118" y="128"/>
                  </a:cxn>
                  <a:cxn ang="0">
                    <a:pos x="147" y="59"/>
                  </a:cxn>
                  <a:cxn ang="0">
                    <a:pos x="1158" y="638"/>
                  </a:cxn>
                </a:cxnLst>
                <a:rect l="0" t="0" r="r" b="b"/>
                <a:pathLst>
                  <a:path w="2306" h="1797">
                    <a:moveTo>
                      <a:pt x="1158" y="638"/>
                    </a:moveTo>
                    <a:lnTo>
                      <a:pt x="2306" y="717"/>
                    </a:lnTo>
                    <a:lnTo>
                      <a:pt x="2306" y="736"/>
                    </a:lnTo>
                    <a:lnTo>
                      <a:pt x="2306" y="756"/>
                    </a:lnTo>
                    <a:lnTo>
                      <a:pt x="2296" y="776"/>
                    </a:lnTo>
                    <a:lnTo>
                      <a:pt x="2296" y="795"/>
                    </a:lnTo>
                    <a:lnTo>
                      <a:pt x="2296" y="815"/>
                    </a:lnTo>
                    <a:lnTo>
                      <a:pt x="2296" y="835"/>
                    </a:lnTo>
                    <a:lnTo>
                      <a:pt x="2286" y="854"/>
                    </a:lnTo>
                    <a:lnTo>
                      <a:pt x="2286" y="874"/>
                    </a:lnTo>
                    <a:lnTo>
                      <a:pt x="2276" y="893"/>
                    </a:lnTo>
                    <a:lnTo>
                      <a:pt x="2276" y="913"/>
                    </a:lnTo>
                    <a:lnTo>
                      <a:pt x="2267" y="933"/>
                    </a:lnTo>
                    <a:lnTo>
                      <a:pt x="2267" y="952"/>
                    </a:lnTo>
                    <a:lnTo>
                      <a:pt x="2257" y="972"/>
                    </a:lnTo>
                    <a:lnTo>
                      <a:pt x="2257" y="992"/>
                    </a:lnTo>
                    <a:lnTo>
                      <a:pt x="2247" y="1011"/>
                    </a:lnTo>
                    <a:lnTo>
                      <a:pt x="2237" y="1031"/>
                    </a:lnTo>
                    <a:lnTo>
                      <a:pt x="2227" y="1051"/>
                    </a:lnTo>
                    <a:lnTo>
                      <a:pt x="2227" y="1070"/>
                    </a:lnTo>
                    <a:lnTo>
                      <a:pt x="2218" y="1090"/>
                    </a:lnTo>
                    <a:lnTo>
                      <a:pt x="2208" y="1109"/>
                    </a:lnTo>
                    <a:lnTo>
                      <a:pt x="2198" y="1129"/>
                    </a:lnTo>
                    <a:lnTo>
                      <a:pt x="2188" y="1139"/>
                    </a:lnTo>
                    <a:lnTo>
                      <a:pt x="2178" y="1159"/>
                    </a:lnTo>
                    <a:lnTo>
                      <a:pt x="2178" y="1178"/>
                    </a:lnTo>
                    <a:lnTo>
                      <a:pt x="2168" y="1198"/>
                    </a:lnTo>
                    <a:lnTo>
                      <a:pt x="2159" y="1217"/>
                    </a:lnTo>
                    <a:lnTo>
                      <a:pt x="2139" y="1227"/>
                    </a:lnTo>
                    <a:lnTo>
                      <a:pt x="2129" y="1247"/>
                    </a:lnTo>
                    <a:lnTo>
                      <a:pt x="2119" y="1267"/>
                    </a:lnTo>
                    <a:lnTo>
                      <a:pt x="2110" y="1286"/>
                    </a:lnTo>
                    <a:lnTo>
                      <a:pt x="2100" y="1296"/>
                    </a:lnTo>
                    <a:lnTo>
                      <a:pt x="2090" y="1316"/>
                    </a:lnTo>
                    <a:lnTo>
                      <a:pt x="2080" y="1335"/>
                    </a:lnTo>
                    <a:lnTo>
                      <a:pt x="2061" y="1345"/>
                    </a:lnTo>
                    <a:lnTo>
                      <a:pt x="2051" y="1365"/>
                    </a:lnTo>
                    <a:lnTo>
                      <a:pt x="2041" y="1375"/>
                    </a:lnTo>
                    <a:lnTo>
                      <a:pt x="2021" y="1394"/>
                    </a:lnTo>
                    <a:lnTo>
                      <a:pt x="2011" y="1414"/>
                    </a:lnTo>
                    <a:lnTo>
                      <a:pt x="2002" y="1424"/>
                    </a:lnTo>
                    <a:lnTo>
                      <a:pt x="1982" y="1443"/>
                    </a:lnTo>
                    <a:lnTo>
                      <a:pt x="1972" y="1453"/>
                    </a:lnTo>
                    <a:lnTo>
                      <a:pt x="1953" y="1473"/>
                    </a:lnTo>
                    <a:lnTo>
                      <a:pt x="1943" y="1483"/>
                    </a:lnTo>
                    <a:lnTo>
                      <a:pt x="1923" y="1492"/>
                    </a:lnTo>
                    <a:lnTo>
                      <a:pt x="1913" y="1512"/>
                    </a:lnTo>
                    <a:lnTo>
                      <a:pt x="1894" y="1522"/>
                    </a:lnTo>
                    <a:lnTo>
                      <a:pt x="1884" y="1532"/>
                    </a:lnTo>
                    <a:lnTo>
                      <a:pt x="1864" y="1551"/>
                    </a:lnTo>
                    <a:lnTo>
                      <a:pt x="1845" y="1561"/>
                    </a:lnTo>
                    <a:lnTo>
                      <a:pt x="1835" y="1571"/>
                    </a:lnTo>
                    <a:lnTo>
                      <a:pt x="1815" y="1581"/>
                    </a:lnTo>
                    <a:lnTo>
                      <a:pt x="1796" y="1591"/>
                    </a:lnTo>
                    <a:lnTo>
                      <a:pt x="1786" y="1610"/>
                    </a:lnTo>
                    <a:lnTo>
                      <a:pt x="1766" y="1620"/>
                    </a:lnTo>
                    <a:lnTo>
                      <a:pt x="1747" y="1630"/>
                    </a:lnTo>
                    <a:lnTo>
                      <a:pt x="1727" y="1640"/>
                    </a:lnTo>
                    <a:lnTo>
                      <a:pt x="1717" y="1649"/>
                    </a:lnTo>
                    <a:lnTo>
                      <a:pt x="1697" y="1659"/>
                    </a:lnTo>
                    <a:lnTo>
                      <a:pt x="1678" y="1669"/>
                    </a:lnTo>
                    <a:lnTo>
                      <a:pt x="1658" y="1679"/>
                    </a:lnTo>
                    <a:lnTo>
                      <a:pt x="1639" y="1689"/>
                    </a:lnTo>
                    <a:lnTo>
                      <a:pt x="1619" y="1689"/>
                    </a:lnTo>
                    <a:lnTo>
                      <a:pt x="1609" y="1699"/>
                    </a:lnTo>
                    <a:lnTo>
                      <a:pt x="1590" y="1708"/>
                    </a:lnTo>
                    <a:lnTo>
                      <a:pt x="1570" y="1718"/>
                    </a:lnTo>
                    <a:lnTo>
                      <a:pt x="1550" y="1718"/>
                    </a:lnTo>
                    <a:lnTo>
                      <a:pt x="1531" y="1728"/>
                    </a:lnTo>
                    <a:lnTo>
                      <a:pt x="1511" y="1738"/>
                    </a:lnTo>
                    <a:lnTo>
                      <a:pt x="1491" y="1738"/>
                    </a:lnTo>
                    <a:lnTo>
                      <a:pt x="1472" y="1748"/>
                    </a:lnTo>
                    <a:lnTo>
                      <a:pt x="1452" y="1757"/>
                    </a:lnTo>
                    <a:lnTo>
                      <a:pt x="1433" y="1757"/>
                    </a:lnTo>
                    <a:lnTo>
                      <a:pt x="1413" y="1767"/>
                    </a:lnTo>
                    <a:lnTo>
                      <a:pt x="1393" y="1767"/>
                    </a:lnTo>
                    <a:lnTo>
                      <a:pt x="1374" y="1767"/>
                    </a:lnTo>
                    <a:lnTo>
                      <a:pt x="1354" y="1777"/>
                    </a:lnTo>
                    <a:lnTo>
                      <a:pt x="1334" y="1777"/>
                    </a:lnTo>
                    <a:lnTo>
                      <a:pt x="1315" y="1777"/>
                    </a:lnTo>
                    <a:lnTo>
                      <a:pt x="1295" y="1787"/>
                    </a:lnTo>
                    <a:lnTo>
                      <a:pt x="1276" y="1787"/>
                    </a:lnTo>
                    <a:lnTo>
                      <a:pt x="1256" y="1787"/>
                    </a:lnTo>
                    <a:lnTo>
                      <a:pt x="1236" y="1787"/>
                    </a:lnTo>
                    <a:lnTo>
                      <a:pt x="1217" y="1787"/>
                    </a:lnTo>
                    <a:lnTo>
                      <a:pt x="1197" y="1797"/>
                    </a:lnTo>
                    <a:lnTo>
                      <a:pt x="1177" y="1797"/>
                    </a:lnTo>
                    <a:lnTo>
                      <a:pt x="1158" y="1797"/>
                    </a:lnTo>
                    <a:lnTo>
                      <a:pt x="1128" y="1797"/>
                    </a:lnTo>
                    <a:lnTo>
                      <a:pt x="1109" y="1797"/>
                    </a:lnTo>
                    <a:lnTo>
                      <a:pt x="1089" y="1787"/>
                    </a:lnTo>
                    <a:lnTo>
                      <a:pt x="1070" y="1787"/>
                    </a:lnTo>
                    <a:lnTo>
                      <a:pt x="1050" y="1787"/>
                    </a:lnTo>
                    <a:lnTo>
                      <a:pt x="1030" y="1787"/>
                    </a:lnTo>
                    <a:lnTo>
                      <a:pt x="1011" y="1787"/>
                    </a:lnTo>
                    <a:lnTo>
                      <a:pt x="991" y="1777"/>
                    </a:lnTo>
                    <a:lnTo>
                      <a:pt x="971" y="1777"/>
                    </a:lnTo>
                    <a:lnTo>
                      <a:pt x="952" y="1777"/>
                    </a:lnTo>
                    <a:lnTo>
                      <a:pt x="932" y="1767"/>
                    </a:lnTo>
                    <a:lnTo>
                      <a:pt x="913" y="1767"/>
                    </a:lnTo>
                    <a:lnTo>
                      <a:pt x="893" y="1767"/>
                    </a:lnTo>
                    <a:lnTo>
                      <a:pt x="873" y="1757"/>
                    </a:lnTo>
                    <a:lnTo>
                      <a:pt x="854" y="1757"/>
                    </a:lnTo>
                    <a:lnTo>
                      <a:pt x="834" y="1748"/>
                    </a:lnTo>
                    <a:lnTo>
                      <a:pt x="814" y="1738"/>
                    </a:lnTo>
                    <a:lnTo>
                      <a:pt x="795" y="1738"/>
                    </a:lnTo>
                    <a:lnTo>
                      <a:pt x="775" y="1728"/>
                    </a:lnTo>
                    <a:lnTo>
                      <a:pt x="756" y="1718"/>
                    </a:lnTo>
                    <a:lnTo>
                      <a:pt x="736" y="1718"/>
                    </a:lnTo>
                    <a:lnTo>
                      <a:pt x="716" y="1708"/>
                    </a:lnTo>
                    <a:lnTo>
                      <a:pt x="697" y="1699"/>
                    </a:lnTo>
                    <a:lnTo>
                      <a:pt x="687" y="1689"/>
                    </a:lnTo>
                    <a:lnTo>
                      <a:pt x="667" y="1689"/>
                    </a:lnTo>
                    <a:lnTo>
                      <a:pt x="648" y="1679"/>
                    </a:lnTo>
                    <a:lnTo>
                      <a:pt x="628" y="1669"/>
                    </a:lnTo>
                    <a:lnTo>
                      <a:pt x="608" y="1659"/>
                    </a:lnTo>
                    <a:lnTo>
                      <a:pt x="589" y="1649"/>
                    </a:lnTo>
                    <a:lnTo>
                      <a:pt x="579" y="1640"/>
                    </a:lnTo>
                    <a:lnTo>
                      <a:pt x="559" y="1630"/>
                    </a:lnTo>
                    <a:lnTo>
                      <a:pt x="540" y="1620"/>
                    </a:lnTo>
                    <a:lnTo>
                      <a:pt x="520" y="1610"/>
                    </a:lnTo>
                    <a:lnTo>
                      <a:pt x="510" y="1591"/>
                    </a:lnTo>
                    <a:lnTo>
                      <a:pt x="491" y="1581"/>
                    </a:lnTo>
                    <a:lnTo>
                      <a:pt x="471" y="1571"/>
                    </a:lnTo>
                    <a:lnTo>
                      <a:pt x="461" y="1561"/>
                    </a:lnTo>
                    <a:lnTo>
                      <a:pt x="442" y="1551"/>
                    </a:lnTo>
                    <a:lnTo>
                      <a:pt x="422" y="1532"/>
                    </a:lnTo>
                    <a:lnTo>
                      <a:pt x="412" y="1522"/>
                    </a:lnTo>
                    <a:lnTo>
                      <a:pt x="393" y="1512"/>
                    </a:lnTo>
                    <a:lnTo>
                      <a:pt x="383" y="1492"/>
                    </a:lnTo>
                    <a:lnTo>
                      <a:pt x="363" y="1483"/>
                    </a:lnTo>
                    <a:lnTo>
                      <a:pt x="353" y="1473"/>
                    </a:lnTo>
                    <a:lnTo>
                      <a:pt x="334" y="1453"/>
                    </a:lnTo>
                    <a:lnTo>
                      <a:pt x="324" y="1443"/>
                    </a:lnTo>
                    <a:lnTo>
                      <a:pt x="304" y="1424"/>
                    </a:lnTo>
                    <a:lnTo>
                      <a:pt x="294" y="1414"/>
                    </a:lnTo>
                    <a:lnTo>
                      <a:pt x="285" y="1394"/>
                    </a:lnTo>
                    <a:lnTo>
                      <a:pt x="265" y="1375"/>
                    </a:lnTo>
                    <a:lnTo>
                      <a:pt x="255" y="1365"/>
                    </a:lnTo>
                    <a:lnTo>
                      <a:pt x="245" y="1345"/>
                    </a:lnTo>
                    <a:lnTo>
                      <a:pt x="226" y="1335"/>
                    </a:lnTo>
                    <a:lnTo>
                      <a:pt x="216" y="1316"/>
                    </a:lnTo>
                    <a:lnTo>
                      <a:pt x="206" y="1296"/>
                    </a:lnTo>
                    <a:lnTo>
                      <a:pt x="196" y="1286"/>
                    </a:lnTo>
                    <a:lnTo>
                      <a:pt x="186" y="1267"/>
                    </a:lnTo>
                    <a:lnTo>
                      <a:pt x="177" y="1247"/>
                    </a:lnTo>
                    <a:lnTo>
                      <a:pt x="167" y="1227"/>
                    </a:lnTo>
                    <a:lnTo>
                      <a:pt x="147" y="1217"/>
                    </a:lnTo>
                    <a:lnTo>
                      <a:pt x="137" y="1198"/>
                    </a:lnTo>
                    <a:lnTo>
                      <a:pt x="128" y="1178"/>
                    </a:lnTo>
                    <a:lnTo>
                      <a:pt x="128" y="1159"/>
                    </a:lnTo>
                    <a:lnTo>
                      <a:pt x="118" y="1139"/>
                    </a:lnTo>
                    <a:lnTo>
                      <a:pt x="108" y="1129"/>
                    </a:lnTo>
                    <a:lnTo>
                      <a:pt x="98" y="1109"/>
                    </a:lnTo>
                    <a:lnTo>
                      <a:pt x="88" y="1090"/>
                    </a:lnTo>
                    <a:lnTo>
                      <a:pt x="79" y="1070"/>
                    </a:lnTo>
                    <a:lnTo>
                      <a:pt x="79" y="1051"/>
                    </a:lnTo>
                    <a:lnTo>
                      <a:pt x="69" y="1031"/>
                    </a:lnTo>
                    <a:lnTo>
                      <a:pt x="59" y="1011"/>
                    </a:lnTo>
                    <a:lnTo>
                      <a:pt x="49" y="992"/>
                    </a:lnTo>
                    <a:lnTo>
                      <a:pt x="49" y="972"/>
                    </a:lnTo>
                    <a:lnTo>
                      <a:pt x="39" y="952"/>
                    </a:lnTo>
                    <a:lnTo>
                      <a:pt x="39" y="933"/>
                    </a:lnTo>
                    <a:lnTo>
                      <a:pt x="29" y="913"/>
                    </a:lnTo>
                    <a:lnTo>
                      <a:pt x="29" y="893"/>
                    </a:lnTo>
                    <a:lnTo>
                      <a:pt x="20" y="874"/>
                    </a:lnTo>
                    <a:lnTo>
                      <a:pt x="20" y="854"/>
                    </a:lnTo>
                    <a:lnTo>
                      <a:pt x="10" y="835"/>
                    </a:lnTo>
                    <a:lnTo>
                      <a:pt x="10" y="815"/>
                    </a:lnTo>
                    <a:lnTo>
                      <a:pt x="10" y="795"/>
                    </a:lnTo>
                    <a:lnTo>
                      <a:pt x="10" y="776"/>
                    </a:lnTo>
                    <a:lnTo>
                      <a:pt x="0" y="756"/>
                    </a:lnTo>
                    <a:lnTo>
                      <a:pt x="0" y="736"/>
                    </a:lnTo>
                    <a:lnTo>
                      <a:pt x="0" y="717"/>
                    </a:lnTo>
                    <a:lnTo>
                      <a:pt x="0" y="697"/>
                    </a:lnTo>
                    <a:lnTo>
                      <a:pt x="0" y="677"/>
                    </a:lnTo>
                    <a:lnTo>
                      <a:pt x="0" y="658"/>
                    </a:lnTo>
                    <a:lnTo>
                      <a:pt x="0" y="638"/>
                    </a:lnTo>
                    <a:lnTo>
                      <a:pt x="0" y="619"/>
                    </a:lnTo>
                    <a:lnTo>
                      <a:pt x="0" y="599"/>
                    </a:lnTo>
                    <a:lnTo>
                      <a:pt x="0" y="579"/>
                    </a:lnTo>
                    <a:lnTo>
                      <a:pt x="0" y="550"/>
                    </a:lnTo>
                    <a:lnTo>
                      <a:pt x="0" y="530"/>
                    </a:lnTo>
                    <a:lnTo>
                      <a:pt x="0" y="511"/>
                    </a:lnTo>
                    <a:lnTo>
                      <a:pt x="10" y="491"/>
                    </a:lnTo>
                    <a:lnTo>
                      <a:pt x="10" y="471"/>
                    </a:lnTo>
                    <a:lnTo>
                      <a:pt x="10" y="452"/>
                    </a:lnTo>
                    <a:lnTo>
                      <a:pt x="10" y="432"/>
                    </a:lnTo>
                    <a:lnTo>
                      <a:pt x="20" y="412"/>
                    </a:lnTo>
                    <a:lnTo>
                      <a:pt x="20" y="393"/>
                    </a:lnTo>
                    <a:lnTo>
                      <a:pt x="29" y="373"/>
                    </a:lnTo>
                    <a:lnTo>
                      <a:pt x="29" y="353"/>
                    </a:lnTo>
                    <a:lnTo>
                      <a:pt x="39" y="334"/>
                    </a:lnTo>
                    <a:lnTo>
                      <a:pt x="39" y="314"/>
                    </a:lnTo>
                    <a:lnTo>
                      <a:pt x="49" y="295"/>
                    </a:lnTo>
                    <a:lnTo>
                      <a:pt x="49" y="275"/>
                    </a:lnTo>
                    <a:lnTo>
                      <a:pt x="59" y="255"/>
                    </a:lnTo>
                    <a:lnTo>
                      <a:pt x="69" y="236"/>
                    </a:lnTo>
                    <a:lnTo>
                      <a:pt x="79" y="216"/>
                    </a:lnTo>
                    <a:lnTo>
                      <a:pt x="79" y="206"/>
                    </a:lnTo>
                    <a:lnTo>
                      <a:pt x="88" y="187"/>
                    </a:lnTo>
                    <a:lnTo>
                      <a:pt x="98" y="167"/>
                    </a:lnTo>
                    <a:lnTo>
                      <a:pt x="108" y="147"/>
                    </a:lnTo>
                    <a:lnTo>
                      <a:pt x="118" y="128"/>
                    </a:lnTo>
                    <a:lnTo>
                      <a:pt x="128" y="108"/>
                    </a:lnTo>
                    <a:lnTo>
                      <a:pt x="128" y="88"/>
                    </a:lnTo>
                    <a:lnTo>
                      <a:pt x="137" y="79"/>
                    </a:lnTo>
                    <a:lnTo>
                      <a:pt x="147" y="59"/>
                    </a:lnTo>
                    <a:lnTo>
                      <a:pt x="167" y="39"/>
                    </a:lnTo>
                    <a:lnTo>
                      <a:pt x="177" y="20"/>
                    </a:lnTo>
                    <a:lnTo>
                      <a:pt x="186" y="0"/>
                    </a:lnTo>
                    <a:lnTo>
                      <a:pt x="1158" y="63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49" name="Freeform 13"/>
              <p:cNvSpPr>
                <a:spLocks/>
              </p:cNvSpPr>
              <p:nvPr/>
            </p:nvSpPr>
            <p:spPr bwMode="auto">
              <a:xfrm>
                <a:off x="2831" y="1400"/>
                <a:ext cx="1148" cy="1237"/>
              </a:xfrm>
              <a:custGeom>
                <a:avLst/>
                <a:gdLst/>
                <a:ahLst/>
                <a:cxnLst>
                  <a:cxn ang="0">
                    <a:pos x="1148" y="1217"/>
                  </a:cxn>
                  <a:cxn ang="0">
                    <a:pos x="1148" y="1178"/>
                  </a:cxn>
                  <a:cxn ang="0">
                    <a:pos x="1148" y="1139"/>
                  </a:cxn>
                  <a:cxn ang="0">
                    <a:pos x="1148" y="1099"/>
                  </a:cxn>
                  <a:cxn ang="0">
                    <a:pos x="1148" y="1050"/>
                  </a:cxn>
                  <a:cxn ang="0">
                    <a:pos x="1138" y="1011"/>
                  </a:cxn>
                  <a:cxn ang="0">
                    <a:pos x="1138" y="972"/>
                  </a:cxn>
                  <a:cxn ang="0">
                    <a:pos x="1128" y="932"/>
                  </a:cxn>
                  <a:cxn ang="0">
                    <a:pos x="1118" y="893"/>
                  </a:cxn>
                  <a:cxn ang="0">
                    <a:pos x="1109" y="854"/>
                  </a:cxn>
                  <a:cxn ang="0">
                    <a:pos x="1099" y="815"/>
                  </a:cxn>
                  <a:cxn ang="0">
                    <a:pos x="1089" y="775"/>
                  </a:cxn>
                  <a:cxn ang="0">
                    <a:pos x="1069" y="736"/>
                  </a:cxn>
                  <a:cxn ang="0">
                    <a:pos x="1060" y="707"/>
                  </a:cxn>
                  <a:cxn ang="0">
                    <a:pos x="1040" y="667"/>
                  </a:cxn>
                  <a:cxn ang="0">
                    <a:pos x="1020" y="628"/>
                  </a:cxn>
                  <a:cxn ang="0">
                    <a:pos x="1010" y="599"/>
                  </a:cxn>
                  <a:cxn ang="0">
                    <a:pos x="981" y="559"/>
                  </a:cxn>
                  <a:cxn ang="0">
                    <a:pos x="961" y="520"/>
                  </a:cxn>
                  <a:cxn ang="0">
                    <a:pos x="942" y="491"/>
                  </a:cxn>
                  <a:cxn ang="0">
                    <a:pos x="922" y="461"/>
                  </a:cxn>
                  <a:cxn ang="0">
                    <a:pos x="893" y="422"/>
                  </a:cxn>
                  <a:cxn ang="0">
                    <a:pos x="863" y="392"/>
                  </a:cxn>
                  <a:cxn ang="0">
                    <a:pos x="844" y="363"/>
                  </a:cxn>
                  <a:cxn ang="0">
                    <a:pos x="814" y="333"/>
                  </a:cxn>
                  <a:cxn ang="0">
                    <a:pos x="785" y="304"/>
                  </a:cxn>
                  <a:cxn ang="0">
                    <a:pos x="755" y="284"/>
                  </a:cxn>
                  <a:cxn ang="0">
                    <a:pos x="726" y="255"/>
                  </a:cxn>
                  <a:cxn ang="0">
                    <a:pos x="687" y="235"/>
                  </a:cxn>
                  <a:cxn ang="0">
                    <a:pos x="657" y="206"/>
                  </a:cxn>
                  <a:cxn ang="0">
                    <a:pos x="628" y="186"/>
                  </a:cxn>
                  <a:cxn ang="0">
                    <a:pos x="589" y="167"/>
                  </a:cxn>
                  <a:cxn ang="0">
                    <a:pos x="559" y="147"/>
                  </a:cxn>
                  <a:cxn ang="0">
                    <a:pos x="520" y="127"/>
                  </a:cxn>
                  <a:cxn ang="0">
                    <a:pos x="481" y="108"/>
                  </a:cxn>
                  <a:cxn ang="0">
                    <a:pos x="451" y="88"/>
                  </a:cxn>
                  <a:cxn ang="0">
                    <a:pos x="412" y="78"/>
                  </a:cxn>
                  <a:cxn ang="0">
                    <a:pos x="373" y="59"/>
                  </a:cxn>
                  <a:cxn ang="0">
                    <a:pos x="333" y="49"/>
                  </a:cxn>
                  <a:cxn ang="0">
                    <a:pos x="294" y="39"/>
                  </a:cxn>
                  <a:cxn ang="0">
                    <a:pos x="255" y="29"/>
                  </a:cxn>
                  <a:cxn ang="0">
                    <a:pos x="216" y="19"/>
                  </a:cxn>
                  <a:cxn ang="0">
                    <a:pos x="176" y="9"/>
                  </a:cxn>
                  <a:cxn ang="0">
                    <a:pos x="137" y="9"/>
                  </a:cxn>
                  <a:cxn ang="0">
                    <a:pos x="98" y="0"/>
                  </a:cxn>
                  <a:cxn ang="0">
                    <a:pos x="59" y="0"/>
                  </a:cxn>
                  <a:cxn ang="0">
                    <a:pos x="19" y="0"/>
                  </a:cxn>
                  <a:cxn ang="0">
                    <a:pos x="0" y="1158"/>
                  </a:cxn>
                </a:cxnLst>
                <a:rect l="0" t="0" r="r" b="b"/>
                <a:pathLst>
                  <a:path w="1148" h="1237">
                    <a:moveTo>
                      <a:pt x="1148" y="1237"/>
                    </a:moveTo>
                    <a:lnTo>
                      <a:pt x="1148" y="1217"/>
                    </a:lnTo>
                    <a:lnTo>
                      <a:pt x="1148" y="1197"/>
                    </a:lnTo>
                    <a:lnTo>
                      <a:pt x="1148" y="1178"/>
                    </a:lnTo>
                    <a:lnTo>
                      <a:pt x="1148" y="1158"/>
                    </a:lnTo>
                    <a:lnTo>
                      <a:pt x="1148" y="1139"/>
                    </a:lnTo>
                    <a:lnTo>
                      <a:pt x="1148" y="1119"/>
                    </a:lnTo>
                    <a:lnTo>
                      <a:pt x="1148" y="1099"/>
                    </a:lnTo>
                    <a:lnTo>
                      <a:pt x="1148" y="1070"/>
                    </a:lnTo>
                    <a:lnTo>
                      <a:pt x="1148" y="1050"/>
                    </a:lnTo>
                    <a:lnTo>
                      <a:pt x="1148" y="1031"/>
                    </a:lnTo>
                    <a:lnTo>
                      <a:pt x="1138" y="1011"/>
                    </a:lnTo>
                    <a:lnTo>
                      <a:pt x="1138" y="991"/>
                    </a:lnTo>
                    <a:lnTo>
                      <a:pt x="1138" y="972"/>
                    </a:lnTo>
                    <a:lnTo>
                      <a:pt x="1138" y="952"/>
                    </a:lnTo>
                    <a:lnTo>
                      <a:pt x="1128" y="932"/>
                    </a:lnTo>
                    <a:lnTo>
                      <a:pt x="1128" y="913"/>
                    </a:lnTo>
                    <a:lnTo>
                      <a:pt x="1118" y="893"/>
                    </a:lnTo>
                    <a:lnTo>
                      <a:pt x="1118" y="873"/>
                    </a:lnTo>
                    <a:lnTo>
                      <a:pt x="1109" y="854"/>
                    </a:lnTo>
                    <a:lnTo>
                      <a:pt x="1109" y="834"/>
                    </a:lnTo>
                    <a:lnTo>
                      <a:pt x="1099" y="815"/>
                    </a:lnTo>
                    <a:lnTo>
                      <a:pt x="1099" y="795"/>
                    </a:lnTo>
                    <a:lnTo>
                      <a:pt x="1089" y="775"/>
                    </a:lnTo>
                    <a:lnTo>
                      <a:pt x="1079" y="756"/>
                    </a:lnTo>
                    <a:lnTo>
                      <a:pt x="1069" y="736"/>
                    </a:lnTo>
                    <a:lnTo>
                      <a:pt x="1069" y="726"/>
                    </a:lnTo>
                    <a:lnTo>
                      <a:pt x="1060" y="707"/>
                    </a:lnTo>
                    <a:lnTo>
                      <a:pt x="1050" y="687"/>
                    </a:lnTo>
                    <a:lnTo>
                      <a:pt x="1040" y="667"/>
                    </a:lnTo>
                    <a:lnTo>
                      <a:pt x="1030" y="648"/>
                    </a:lnTo>
                    <a:lnTo>
                      <a:pt x="1020" y="628"/>
                    </a:lnTo>
                    <a:lnTo>
                      <a:pt x="1020" y="608"/>
                    </a:lnTo>
                    <a:lnTo>
                      <a:pt x="1010" y="599"/>
                    </a:lnTo>
                    <a:lnTo>
                      <a:pt x="1001" y="579"/>
                    </a:lnTo>
                    <a:lnTo>
                      <a:pt x="981" y="559"/>
                    </a:lnTo>
                    <a:lnTo>
                      <a:pt x="971" y="540"/>
                    </a:lnTo>
                    <a:lnTo>
                      <a:pt x="961" y="520"/>
                    </a:lnTo>
                    <a:lnTo>
                      <a:pt x="952" y="510"/>
                    </a:lnTo>
                    <a:lnTo>
                      <a:pt x="942" y="491"/>
                    </a:lnTo>
                    <a:lnTo>
                      <a:pt x="932" y="471"/>
                    </a:lnTo>
                    <a:lnTo>
                      <a:pt x="922" y="461"/>
                    </a:lnTo>
                    <a:lnTo>
                      <a:pt x="903" y="441"/>
                    </a:lnTo>
                    <a:lnTo>
                      <a:pt x="893" y="422"/>
                    </a:lnTo>
                    <a:lnTo>
                      <a:pt x="883" y="412"/>
                    </a:lnTo>
                    <a:lnTo>
                      <a:pt x="863" y="392"/>
                    </a:lnTo>
                    <a:lnTo>
                      <a:pt x="853" y="383"/>
                    </a:lnTo>
                    <a:lnTo>
                      <a:pt x="844" y="363"/>
                    </a:lnTo>
                    <a:lnTo>
                      <a:pt x="824" y="353"/>
                    </a:lnTo>
                    <a:lnTo>
                      <a:pt x="814" y="333"/>
                    </a:lnTo>
                    <a:lnTo>
                      <a:pt x="795" y="324"/>
                    </a:lnTo>
                    <a:lnTo>
                      <a:pt x="785" y="304"/>
                    </a:lnTo>
                    <a:lnTo>
                      <a:pt x="765" y="294"/>
                    </a:lnTo>
                    <a:lnTo>
                      <a:pt x="755" y="284"/>
                    </a:lnTo>
                    <a:lnTo>
                      <a:pt x="736" y="265"/>
                    </a:lnTo>
                    <a:lnTo>
                      <a:pt x="726" y="255"/>
                    </a:lnTo>
                    <a:lnTo>
                      <a:pt x="706" y="245"/>
                    </a:lnTo>
                    <a:lnTo>
                      <a:pt x="687" y="235"/>
                    </a:lnTo>
                    <a:lnTo>
                      <a:pt x="677" y="216"/>
                    </a:lnTo>
                    <a:lnTo>
                      <a:pt x="657" y="206"/>
                    </a:lnTo>
                    <a:lnTo>
                      <a:pt x="638" y="196"/>
                    </a:lnTo>
                    <a:lnTo>
                      <a:pt x="628" y="186"/>
                    </a:lnTo>
                    <a:lnTo>
                      <a:pt x="608" y="176"/>
                    </a:lnTo>
                    <a:lnTo>
                      <a:pt x="589" y="167"/>
                    </a:lnTo>
                    <a:lnTo>
                      <a:pt x="569" y="157"/>
                    </a:lnTo>
                    <a:lnTo>
                      <a:pt x="559" y="147"/>
                    </a:lnTo>
                    <a:lnTo>
                      <a:pt x="539" y="137"/>
                    </a:lnTo>
                    <a:lnTo>
                      <a:pt x="520" y="127"/>
                    </a:lnTo>
                    <a:lnTo>
                      <a:pt x="500" y="117"/>
                    </a:lnTo>
                    <a:lnTo>
                      <a:pt x="481" y="108"/>
                    </a:lnTo>
                    <a:lnTo>
                      <a:pt x="461" y="98"/>
                    </a:lnTo>
                    <a:lnTo>
                      <a:pt x="451" y="88"/>
                    </a:lnTo>
                    <a:lnTo>
                      <a:pt x="432" y="78"/>
                    </a:lnTo>
                    <a:lnTo>
                      <a:pt x="412" y="78"/>
                    </a:lnTo>
                    <a:lnTo>
                      <a:pt x="392" y="68"/>
                    </a:lnTo>
                    <a:lnTo>
                      <a:pt x="373" y="59"/>
                    </a:lnTo>
                    <a:lnTo>
                      <a:pt x="353" y="59"/>
                    </a:lnTo>
                    <a:lnTo>
                      <a:pt x="333" y="49"/>
                    </a:lnTo>
                    <a:lnTo>
                      <a:pt x="314" y="39"/>
                    </a:lnTo>
                    <a:lnTo>
                      <a:pt x="294" y="39"/>
                    </a:lnTo>
                    <a:lnTo>
                      <a:pt x="275" y="29"/>
                    </a:lnTo>
                    <a:lnTo>
                      <a:pt x="255" y="29"/>
                    </a:lnTo>
                    <a:lnTo>
                      <a:pt x="235" y="19"/>
                    </a:lnTo>
                    <a:lnTo>
                      <a:pt x="216" y="19"/>
                    </a:lnTo>
                    <a:lnTo>
                      <a:pt x="196" y="19"/>
                    </a:lnTo>
                    <a:lnTo>
                      <a:pt x="176" y="9"/>
                    </a:lnTo>
                    <a:lnTo>
                      <a:pt x="157" y="9"/>
                    </a:lnTo>
                    <a:lnTo>
                      <a:pt x="137" y="9"/>
                    </a:lnTo>
                    <a:lnTo>
                      <a:pt x="118" y="0"/>
                    </a:lnTo>
                    <a:lnTo>
                      <a:pt x="98" y="0"/>
                    </a:lnTo>
                    <a:lnTo>
                      <a:pt x="78" y="0"/>
                    </a:lnTo>
                    <a:lnTo>
                      <a:pt x="59" y="0"/>
                    </a:lnTo>
                    <a:lnTo>
                      <a:pt x="39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158"/>
                    </a:lnTo>
                    <a:lnTo>
                      <a:pt x="1148" y="1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3399">
                      <a:gamma/>
                      <a:tint val="72941"/>
                      <a:invGamma/>
                    </a:srgbClr>
                  </a:gs>
                  <a:gs pos="100000">
                    <a:srgbClr val="003399"/>
                  </a:gs>
                </a:gsLst>
                <a:lin ang="5400000" scaled="1"/>
              </a:gradFill>
              <a:ln w="15875">
                <a:solidFill>
                  <a:srgbClr val="0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50" name="Freeform 14"/>
              <p:cNvSpPr>
                <a:spLocks/>
              </p:cNvSpPr>
              <p:nvPr/>
            </p:nvSpPr>
            <p:spPr bwMode="auto">
              <a:xfrm>
                <a:off x="2831" y="1400"/>
                <a:ext cx="1148" cy="12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0"/>
                  </a:cxn>
                  <a:cxn ang="0">
                    <a:pos x="78" y="0"/>
                  </a:cxn>
                  <a:cxn ang="0">
                    <a:pos x="118" y="0"/>
                  </a:cxn>
                  <a:cxn ang="0">
                    <a:pos x="157" y="9"/>
                  </a:cxn>
                  <a:cxn ang="0">
                    <a:pos x="196" y="19"/>
                  </a:cxn>
                  <a:cxn ang="0">
                    <a:pos x="235" y="19"/>
                  </a:cxn>
                  <a:cxn ang="0">
                    <a:pos x="275" y="29"/>
                  </a:cxn>
                  <a:cxn ang="0">
                    <a:pos x="314" y="39"/>
                  </a:cxn>
                  <a:cxn ang="0">
                    <a:pos x="353" y="59"/>
                  </a:cxn>
                  <a:cxn ang="0">
                    <a:pos x="392" y="68"/>
                  </a:cxn>
                  <a:cxn ang="0">
                    <a:pos x="432" y="78"/>
                  </a:cxn>
                  <a:cxn ang="0">
                    <a:pos x="461" y="98"/>
                  </a:cxn>
                  <a:cxn ang="0">
                    <a:pos x="500" y="117"/>
                  </a:cxn>
                  <a:cxn ang="0">
                    <a:pos x="539" y="137"/>
                  </a:cxn>
                  <a:cxn ang="0">
                    <a:pos x="569" y="157"/>
                  </a:cxn>
                  <a:cxn ang="0">
                    <a:pos x="608" y="176"/>
                  </a:cxn>
                  <a:cxn ang="0">
                    <a:pos x="638" y="196"/>
                  </a:cxn>
                  <a:cxn ang="0">
                    <a:pos x="677" y="216"/>
                  </a:cxn>
                  <a:cxn ang="0">
                    <a:pos x="706" y="245"/>
                  </a:cxn>
                  <a:cxn ang="0">
                    <a:pos x="736" y="265"/>
                  </a:cxn>
                  <a:cxn ang="0">
                    <a:pos x="765" y="294"/>
                  </a:cxn>
                  <a:cxn ang="0">
                    <a:pos x="795" y="324"/>
                  </a:cxn>
                  <a:cxn ang="0">
                    <a:pos x="824" y="353"/>
                  </a:cxn>
                  <a:cxn ang="0">
                    <a:pos x="853" y="383"/>
                  </a:cxn>
                  <a:cxn ang="0">
                    <a:pos x="883" y="412"/>
                  </a:cxn>
                  <a:cxn ang="0">
                    <a:pos x="903" y="441"/>
                  </a:cxn>
                  <a:cxn ang="0">
                    <a:pos x="932" y="471"/>
                  </a:cxn>
                  <a:cxn ang="0">
                    <a:pos x="952" y="510"/>
                  </a:cxn>
                  <a:cxn ang="0">
                    <a:pos x="971" y="540"/>
                  </a:cxn>
                  <a:cxn ang="0">
                    <a:pos x="1001" y="579"/>
                  </a:cxn>
                  <a:cxn ang="0">
                    <a:pos x="1020" y="608"/>
                  </a:cxn>
                  <a:cxn ang="0">
                    <a:pos x="1030" y="648"/>
                  </a:cxn>
                  <a:cxn ang="0">
                    <a:pos x="1050" y="687"/>
                  </a:cxn>
                  <a:cxn ang="0">
                    <a:pos x="1069" y="726"/>
                  </a:cxn>
                  <a:cxn ang="0">
                    <a:pos x="1079" y="756"/>
                  </a:cxn>
                  <a:cxn ang="0">
                    <a:pos x="1099" y="795"/>
                  </a:cxn>
                  <a:cxn ang="0">
                    <a:pos x="1109" y="834"/>
                  </a:cxn>
                  <a:cxn ang="0">
                    <a:pos x="1118" y="873"/>
                  </a:cxn>
                  <a:cxn ang="0">
                    <a:pos x="1128" y="913"/>
                  </a:cxn>
                  <a:cxn ang="0">
                    <a:pos x="1138" y="952"/>
                  </a:cxn>
                  <a:cxn ang="0">
                    <a:pos x="1138" y="991"/>
                  </a:cxn>
                  <a:cxn ang="0">
                    <a:pos x="1148" y="1031"/>
                  </a:cxn>
                  <a:cxn ang="0">
                    <a:pos x="1148" y="1070"/>
                  </a:cxn>
                  <a:cxn ang="0">
                    <a:pos x="1148" y="1119"/>
                  </a:cxn>
                  <a:cxn ang="0">
                    <a:pos x="1148" y="1158"/>
                  </a:cxn>
                  <a:cxn ang="0">
                    <a:pos x="1148" y="1197"/>
                  </a:cxn>
                  <a:cxn ang="0">
                    <a:pos x="1148" y="1237"/>
                  </a:cxn>
                </a:cxnLst>
                <a:rect l="0" t="0" r="r" b="b"/>
                <a:pathLst>
                  <a:path w="1148" h="1237">
                    <a:moveTo>
                      <a:pt x="0" y="1158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39" y="0"/>
                    </a:lnTo>
                    <a:lnTo>
                      <a:pt x="59" y="0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18" y="0"/>
                    </a:lnTo>
                    <a:lnTo>
                      <a:pt x="137" y="9"/>
                    </a:lnTo>
                    <a:lnTo>
                      <a:pt x="157" y="9"/>
                    </a:lnTo>
                    <a:lnTo>
                      <a:pt x="176" y="9"/>
                    </a:lnTo>
                    <a:lnTo>
                      <a:pt x="196" y="19"/>
                    </a:lnTo>
                    <a:lnTo>
                      <a:pt x="216" y="19"/>
                    </a:lnTo>
                    <a:lnTo>
                      <a:pt x="235" y="19"/>
                    </a:lnTo>
                    <a:lnTo>
                      <a:pt x="255" y="29"/>
                    </a:lnTo>
                    <a:lnTo>
                      <a:pt x="275" y="29"/>
                    </a:lnTo>
                    <a:lnTo>
                      <a:pt x="294" y="39"/>
                    </a:lnTo>
                    <a:lnTo>
                      <a:pt x="314" y="39"/>
                    </a:lnTo>
                    <a:lnTo>
                      <a:pt x="333" y="49"/>
                    </a:lnTo>
                    <a:lnTo>
                      <a:pt x="353" y="59"/>
                    </a:lnTo>
                    <a:lnTo>
                      <a:pt x="373" y="59"/>
                    </a:lnTo>
                    <a:lnTo>
                      <a:pt x="392" y="68"/>
                    </a:lnTo>
                    <a:lnTo>
                      <a:pt x="412" y="78"/>
                    </a:lnTo>
                    <a:lnTo>
                      <a:pt x="432" y="78"/>
                    </a:lnTo>
                    <a:lnTo>
                      <a:pt x="451" y="88"/>
                    </a:lnTo>
                    <a:lnTo>
                      <a:pt x="461" y="98"/>
                    </a:lnTo>
                    <a:lnTo>
                      <a:pt x="481" y="108"/>
                    </a:lnTo>
                    <a:lnTo>
                      <a:pt x="500" y="117"/>
                    </a:lnTo>
                    <a:lnTo>
                      <a:pt x="520" y="127"/>
                    </a:lnTo>
                    <a:lnTo>
                      <a:pt x="539" y="137"/>
                    </a:lnTo>
                    <a:lnTo>
                      <a:pt x="559" y="147"/>
                    </a:lnTo>
                    <a:lnTo>
                      <a:pt x="569" y="157"/>
                    </a:lnTo>
                    <a:lnTo>
                      <a:pt x="589" y="167"/>
                    </a:lnTo>
                    <a:lnTo>
                      <a:pt x="608" y="176"/>
                    </a:lnTo>
                    <a:lnTo>
                      <a:pt x="628" y="186"/>
                    </a:lnTo>
                    <a:lnTo>
                      <a:pt x="638" y="196"/>
                    </a:lnTo>
                    <a:lnTo>
                      <a:pt x="657" y="206"/>
                    </a:lnTo>
                    <a:lnTo>
                      <a:pt x="677" y="216"/>
                    </a:lnTo>
                    <a:lnTo>
                      <a:pt x="687" y="235"/>
                    </a:lnTo>
                    <a:lnTo>
                      <a:pt x="706" y="245"/>
                    </a:lnTo>
                    <a:lnTo>
                      <a:pt x="726" y="255"/>
                    </a:lnTo>
                    <a:lnTo>
                      <a:pt x="736" y="265"/>
                    </a:lnTo>
                    <a:lnTo>
                      <a:pt x="755" y="284"/>
                    </a:lnTo>
                    <a:lnTo>
                      <a:pt x="765" y="294"/>
                    </a:lnTo>
                    <a:lnTo>
                      <a:pt x="785" y="304"/>
                    </a:lnTo>
                    <a:lnTo>
                      <a:pt x="795" y="324"/>
                    </a:lnTo>
                    <a:lnTo>
                      <a:pt x="814" y="333"/>
                    </a:lnTo>
                    <a:lnTo>
                      <a:pt x="824" y="353"/>
                    </a:lnTo>
                    <a:lnTo>
                      <a:pt x="844" y="363"/>
                    </a:lnTo>
                    <a:lnTo>
                      <a:pt x="853" y="383"/>
                    </a:lnTo>
                    <a:lnTo>
                      <a:pt x="863" y="392"/>
                    </a:lnTo>
                    <a:lnTo>
                      <a:pt x="883" y="412"/>
                    </a:lnTo>
                    <a:lnTo>
                      <a:pt x="893" y="422"/>
                    </a:lnTo>
                    <a:lnTo>
                      <a:pt x="903" y="441"/>
                    </a:lnTo>
                    <a:lnTo>
                      <a:pt x="922" y="461"/>
                    </a:lnTo>
                    <a:lnTo>
                      <a:pt x="932" y="471"/>
                    </a:lnTo>
                    <a:lnTo>
                      <a:pt x="942" y="491"/>
                    </a:lnTo>
                    <a:lnTo>
                      <a:pt x="952" y="510"/>
                    </a:lnTo>
                    <a:lnTo>
                      <a:pt x="961" y="520"/>
                    </a:lnTo>
                    <a:lnTo>
                      <a:pt x="971" y="540"/>
                    </a:lnTo>
                    <a:lnTo>
                      <a:pt x="981" y="559"/>
                    </a:lnTo>
                    <a:lnTo>
                      <a:pt x="1001" y="579"/>
                    </a:lnTo>
                    <a:lnTo>
                      <a:pt x="1010" y="599"/>
                    </a:lnTo>
                    <a:lnTo>
                      <a:pt x="1020" y="608"/>
                    </a:lnTo>
                    <a:lnTo>
                      <a:pt x="1020" y="628"/>
                    </a:lnTo>
                    <a:lnTo>
                      <a:pt x="1030" y="648"/>
                    </a:lnTo>
                    <a:lnTo>
                      <a:pt x="1040" y="667"/>
                    </a:lnTo>
                    <a:lnTo>
                      <a:pt x="1050" y="687"/>
                    </a:lnTo>
                    <a:lnTo>
                      <a:pt x="1060" y="707"/>
                    </a:lnTo>
                    <a:lnTo>
                      <a:pt x="1069" y="726"/>
                    </a:lnTo>
                    <a:lnTo>
                      <a:pt x="1069" y="736"/>
                    </a:lnTo>
                    <a:lnTo>
                      <a:pt x="1079" y="756"/>
                    </a:lnTo>
                    <a:lnTo>
                      <a:pt x="1089" y="775"/>
                    </a:lnTo>
                    <a:lnTo>
                      <a:pt x="1099" y="795"/>
                    </a:lnTo>
                    <a:lnTo>
                      <a:pt x="1099" y="815"/>
                    </a:lnTo>
                    <a:lnTo>
                      <a:pt x="1109" y="834"/>
                    </a:lnTo>
                    <a:lnTo>
                      <a:pt x="1109" y="854"/>
                    </a:lnTo>
                    <a:lnTo>
                      <a:pt x="1118" y="873"/>
                    </a:lnTo>
                    <a:lnTo>
                      <a:pt x="1118" y="893"/>
                    </a:lnTo>
                    <a:lnTo>
                      <a:pt x="1128" y="913"/>
                    </a:lnTo>
                    <a:lnTo>
                      <a:pt x="1128" y="932"/>
                    </a:lnTo>
                    <a:lnTo>
                      <a:pt x="1138" y="952"/>
                    </a:lnTo>
                    <a:lnTo>
                      <a:pt x="1138" y="972"/>
                    </a:lnTo>
                    <a:lnTo>
                      <a:pt x="1138" y="991"/>
                    </a:lnTo>
                    <a:lnTo>
                      <a:pt x="1138" y="1011"/>
                    </a:lnTo>
                    <a:lnTo>
                      <a:pt x="1148" y="1031"/>
                    </a:lnTo>
                    <a:lnTo>
                      <a:pt x="1148" y="1050"/>
                    </a:lnTo>
                    <a:lnTo>
                      <a:pt x="1148" y="1070"/>
                    </a:lnTo>
                    <a:lnTo>
                      <a:pt x="1148" y="1099"/>
                    </a:lnTo>
                    <a:lnTo>
                      <a:pt x="1148" y="1119"/>
                    </a:lnTo>
                    <a:lnTo>
                      <a:pt x="1148" y="1139"/>
                    </a:lnTo>
                    <a:lnTo>
                      <a:pt x="1148" y="1158"/>
                    </a:lnTo>
                    <a:lnTo>
                      <a:pt x="1148" y="1178"/>
                    </a:lnTo>
                    <a:lnTo>
                      <a:pt x="1148" y="1197"/>
                    </a:lnTo>
                    <a:lnTo>
                      <a:pt x="1148" y="1217"/>
                    </a:lnTo>
                    <a:lnTo>
                      <a:pt x="1148" y="1237"/>
                    </a:lnTo>
                    <a:lnTo>
                      <a:pt x="0" y="115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6751" name="Freeform 15"/>
            <p:cNvSpPr>
              <a:spLocks noEditPoints="1"/>
            </p:cNvSpPr>
            <p:nvPr/>
          </p:nvSpPr>
          <p:spPr bwMode="auto">
            <a:xfrm>
              <a:off x="761" y="1370"/>
              <a:ext cx="4130" cy="2278"/>
            </a:xfrm>
            <a:custGeom>
              <a:avLst/>
              <a:gdLst/>
              <a:ahLst/>
              <a:cxnLst>
                <a:cxn ang="0">
                  <a:pos x="1648" y="108"/>
                </a:cxn>
                <a:cxn ang="0">
                  <a:pos x="1648" y="0"/>
                </a:cxn>
                <a:cxn ang="0">
                  <a:pos x="0" y="0"/>
                </a:cxn>
                <a:cxn ang="0">
                  <a:pos x="1177" y="442"/>
                </a:cxn>
                <a:cxn ang="0">
                  <a:pos x="0" y="442"/>
                </a:cxn>
                <a:cxn ang="0">
                  <a:pos x="1687" y="2278"/>
                </a:cxn>
                <a:cxn ang="0">
                  <a:pos x="1687" y="2278"/>
                </a:cxn>
                <a:cxn ang="0">
                  <a:pos x="0" y="2278"/>
                </a:cxn>
                <a:cxn ang="0">
                  <a:pos x="2914" y="393"/>
                </a:cxn>
                <a:cxn ang="0">
                  <a:pos x="4130" y="393"/>
                </a:cxn>
              </a:cxnLst>
              <a:rect l="0" t="0" r="r" b="b"/>
              <a:pathLst>
                <a:path w="4130" h="2278">
                  <a:moveTo>
                    <a:pt x="1648" y="108"/>
                  </a:moveTo>
                  <a:lnTo>
                    <a:pt x="1648" y="0"/>
                  </a:lnTo>
                  <a:lnTo>
                    <a:pt x="0" y="0"/>
                  </a:lnTo>
                  <a:moveTo>
                    <a:pt x="1177" y="442"/>
                  </a:moveTo>
                  <a:lnTo>
                    <a:pt x="0" y="442"/>
                  </a:lnTo>
                  <a:moveTo>
                    <a:pt x="1687" y="2278"/>
                  </a:moveTo>
                  <a:lnTo>
                    <a:pt x="1687" y="2278"/>
                  </a:lnTo>
                  <a:lnTo>
                    <a:pt x="0" y="2278"/>
                  </a:lnTo>
                  <a:moveTo>
                    <a:pt x="2914" y="393"/>
                  </a:moveTo>
                  <a:lnTo>
                    <a:pt x="4130" y="393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781" y="1223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12%</a:t>
              </a:r>
              <a:endParaRPr lang="es-ES" sz="1800" b="0"/>
            </a:p>
          </p:txBody>
        </p:sp>
        <p:sp>
          <p:nvSpPr>
            <p:cNvPr id="116753" name="Rectangle 17"/>
            <p:cNvSpPr>
              <a:spLocks noChangeArrowheads="1"/>
            </p:cNvSpPr>
            <p:nvPr/>
          </p:nvSpPr>
          <p:spPr bwMode="auto">
            <a:xfrm>
              <a:off x="783" y="1665"/>
              <a:ext cx="1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4%</a:t>
              </a:r>
              <a:endParaRPr lang="es-ES" sz="1800" b="0"/>
            </a:p>
          </p:txBody>
        </p:sp>
        <p:sp>
          <p:nvSpPr>
            <p:cNvPr id="116754" name="Rectangle 18"/>
            <p:cNvSpPr>
              <a:spLocks noChangeArrowheads="1"/>
            </p:cNvSpPr>
            <p:nvPr/>
          </p:nvSpPr>
          <p:spPr bwMode="auto">
            <a:xfrm>
              <a:off x="781" y="3501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58%</a:t>
              </a:r>
              <a:endParaRPr lang="es-ES" sz="1800" b="0"/>
            </a:p>
          </p:txBody>
        </p:sp>
        <p:sp>
          <p:nvSpPr>
            <p:cNvPr id="116755" name="Rectangle 19"/>
            <p:cNvSpPr>
              <a:spLocks noChangeArrowheads="1"/>
            </p:cNvSpPr>
            <p:nvPr/>
          </p:nvSpPr>
          <p:spPr bwMode="auto">
            <a:xfrm>
              <a:off x="4686" y="1615"/>
              <a:ext cx="2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26%</a:t>
              </a:r>
              <a:endParaRPr lang="es-ES" sz="1800" b="0"/>
            </a:p>
          </p:txBody>
        </p:sp>
        <p:sp>
          <p:nvSpPr>
            <p:cNvPr id="116756" name="Rectangle 20"/>
            <p:cNvSpPr>
              <a:spLocks noChangeArrowheads="1"/>
            </p:cNvSpPr>
            <p:nvPr/>
          </p:nvSpPr>
          <p:spPr bwMode="auto">
            <a:xfrm>
              <a:off x="686" y="1007"/>
              <a:ext cx="5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No lectores</a:t>
              </a:r>
              <a:endParaRPr lang="es-ES" sz="1800" b="0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778" y="1439"/>
              <a:ext cx="3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Barato</a:t>
              </a:r>
              <a:endParaRPr lang="es-ES" sz="1800" b="0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779" y="3285"/>
              <a:ext cx="26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Justo</a:t>
              </a:r>
              <a:endParaRPr lang="es-ES" sz="1800" b="0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4677" y="1399"/>
              <a:ext cx="2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latin typeface="Arial" charset="0"/>
                </a:rPr>
                <a:t>Caro</a:t>
              </a:r>
              <a:endParaRPr lang="es-ES" sz="1800" b="0"/>
            </a:p>
          </p:txBody>
        </p:sp>
      </p:grp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68313" y="6216650"/>
            <a:ext cx="2836862" cy="641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97B6-129B-454E-9331-11586F07C1F7}" type="slidenum">
              <a:rPr lang="en-US"/>
              <a:pPr/>
              <a:t>68</a:t>
            </a:fld>
            <a:endParaRPr lang="en-US"/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827088" y="549275"/>
            <a:ext cx="7067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Percepción del Precio de Revista La Onda</a:t>
            </a:r>
          </a:p>
        </p:txBody>
      </p:sp>
      <p:sp>
        <p:nvSpPr>
          <p:cNvPr id="302088" name="AutoShape 8"/>
          <p:cNvSpPr>
            <a:spLocks noChangeAspect="1" noChangeArrowheads="1" noTextEdit="1"/>
          </p:cNvSpPr>
          <p:nvPr/>
        </p:nvSpPr>
        <p:spPr bwMode="auto">
          <a:xfrm>
            <a:off x="900113" y="1676400"/>
            <a:ext cx="70294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1492250" y="3649663"/>
            <a:ext cx="485775" cy="1077912"/>
          </a:xfrm>
          <a:prstGeom prst="rect">
            <a:avLst/>
          </a:prstGeom>
          <a:solidFill>
            <a:srgbClr val="9999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3678238" y="3665538"/>
            <a:ext cx="485775" cy="1062037"/>
          </a:xfrm>
          <a:prstGeom prst="rect">
            <a:avLst/>
          </a:prstGeom>
          <a:solidFill>
            <a:srgbClr val="9999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2" name="Rectangle 12"/>
          <p:cNvSpPr>
            <a:spLocks noChangeArrowheads="1"/>
          </p:cNvSpPr>
          <p:nvPr/>
        </p:nvSpPr>
        <p:spPr bwMode="auto">
          <a:xfrm>
            <a:off x="5880100" y="3695700"/>
            <a:ext cx="485775" cy="1031875"/>
          </a:xfrm>
          <a:prstGeom prst="rect">
            <a:avLst/>
          </a:prstGeom>
          <a:solidFill>
            <a:srgbClr val="9999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1978025" y="2571750"/>
            <a:ext cx="485775" cy="2155825"/>
          </a:xfrm>
          <a:prstGeom prst="rect">
            <a:avLst/>
          </a:prstGeom>
          <a:solidFill>
            <a:srgbClr val="3366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4164013" y="2298700"/>
            <a:ext cx="501650" cy="2428875"/>
          </a:xfrm>
          <a:prstGeom prst="rect">
            <a:avLst/>
          </a:prstGeom>
          <a:solidFill>
            <a:srgbClr val="3366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5" name="Rectangle 15"/>
          <p:cNvSpPr>
            <a:spLocks noChangeArrowheads="1"/>
          </p:cNvSpPr>
          <p:nvPr/>
        </p:nvSpPr>
        <p:spPr bwMode="auto">
          <a:xfrm>
            <a:off x="6365875" y="2435225"/>
            <a:ext cx="485775" cy="2292350"/>
          </a:xfrm>
          <a:prstGeom prst="rect">
            <a:avLst/>
          </a:prstGeom>
          <a:solidFill>
            <a:srgbClr val="3366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2463800" y="4424363"/>
            <a:ext cx="485775" cy="303212"/>
          </a:xfrm>
          <a:prstGeom prst="rect">
            <a:avLst/>
          </a:prstGeom>
          <a:solidFill>
            <a:srgbClr val="FFFF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4665663" y="4681538"/>
            <a:ext cx="485775" cy="46037"/>
          </a:xfrm>
          <a:prstGeom prst="rect">
            <a:avLst/>
          </a:prstGeom>
          <a:solidFill>
            <a:srgbClr val="FFFF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6851650" y="4514850"/>
            <a:ext cx="485775" cy="212725"/>
          </a:xfrm>
          <a:prstGeom prst="rect">
            <a:avLst/>
          </a:prstGeom>
          <a:solidFill>
            <a:srgbClr val="FFFF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104" name="Rectangle 24"/>
          <p:cNvSpPr>
            <a:spLocks noChangeArrowheads="1"/>
          </p:cNvSpPr>
          <p:nvPr/>
        </p:nvSpPr>
        <p:spPr bwMode="auto">
          <a:xfrm>
            <a:off x="1584325" y="33162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30%</a:t>
            </a:r>
            <a:endParaRPr lang="es-EC"/>
          </a:p>
        </p:txBody>
      </p:sp>
      <p:sp>
        <p:nvSpPr>
          <p:cNvPr id="302105" name="Rectangle 25"/>
          <p:cNvSpPr>
            <a:spLocks noChangeArrowheads="1"/>
          </p:cNvSpPr>
          <p:nvPr/>
        </p:nvSpPr>
        <p:spPr bwMode="auto">
          <a:xfrm>
            <a:off x="3770313" y="33305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30%</a:t>
            </a:r>
            <a:endParaRPr lang="es-EC"/>
          </a:p>
        </p:txBody>
      </p:sp>
      <p:sp>
        <p:nvSpPr>
          <p:cNvPr id="302106" name="Rectangle 26"/>
          <p:cNvSpPr>
            <a:spLocks noChangeArrowheads="1"/>
          </p:cNvSpPr>
          <p:nvPr/>
        </p:nvSpPr>
        <p:spPr bwMode="auto">
          <a:xfrm>
            <a:off x="5972175" y="33607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29%</a:t>
            </a:r>
            <a:endParaRPr lang="es-EC"/>
          </a:p>
        </p:txBody>
      </p:sp>
      <p:sp>
        <p:nvSpPr>
          <p:cNvPr id="302107" name="Rectangle 27"/>
          <p:cNvSpPr>
            <a:spLocks noChangeArrowheads="1"/>
          </p:cNvSpPr>
          <p:nvPr/>
        </p:nvSpPr>
        <p:spPr bwMode="auto">
          <a:xfrm>
            <a:off x="2070100" y="22383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61%</a:t>
            </a:r>
            <a:endParaRPr lang="es-EC"/>
          </a:p>
        </p:txBody>
      </p:sp>
      <p:sp>
        <p:nvSpPr>
          <p:cNvPr id="302108" name="Rectangle 28"/>
          <p:cNvSpPr>
            <a:spLocks noChangeArrowheads="1"/>
          </p:cNvSpPr>
          <p:nvPr/>
        </p:nvSpPr>
        <p:spPr bwMode="auto">
          <a:xfrm>
            <a:off x="4256088" y="19653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69%</a:t>
            </a:r>
            <a:endParaRPr lang="es-EC"/>
          </a:p>
        </p:txBody>
      </p:sp>
      <p:sp>
        <p:nvSpPr>
          <p:cNvPr id="302109" name="Rectangle 29"/>
          <p:cNvSpPr>
            <a:spLocks noChangeArrowheads="1"/>
          </p:cNvSpPr>
          <p:nvPr/>
        </p:nvSpPr>
        <p:spPr bwMode="auto">
          <a:xfrm>
            <a:off x="6457950" y="21018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65%</a:t>
            </a:r>
            <a:endParaRPr lang="es-EC"/>
          </a:p>
        </p:txBody>
      </p:sp>
      <p:sp>
        <p:nvSpPr>
          <p:cNvPr id="302110" name="Rectangle 30"/>
          <p:cNvSpPr>
            <a:spLocks noChangeArrowheads="1"/>
          </p:cNvSpPr>
          <p:nvPr/>
        </p:nvSpPr>
        <p:spPr bwMode="auto">
          <a:xfrm>
            <a:off x="2627313" y="4089400"/>
            <a:ext cx="265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9%</a:t>
            </a:r>
            <a:endParaRPr lang="es-EC"/>
          </a:p>
        </p:txBody>
      </p:sp>
      <p:sp>
        <p:nvSpPr>
          <p:cNvPr id="302111" name="Rectangle 31"/>
          <p:cNvSpPr>
            <a:spLocks noChangeArrowheads="1"/>
          </p:cNvSpPr>
          <p:nvPr/>
        </p:nvSpPr>
        <p:spPr bwMode="auto">
          <a:xfrm>
            <a:off x="4829175" y="4348163"/>
            <a:ext cx="26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1%</a:t>
            </a:r>
            <a:endParaRPr lang="es-EC"/>
          </a:p>
        </p:txBody>
      </p:sp>
      <p:sp>
        <p:nvSpPr>
          <p:cNvPr id="302112" name="Rectangle 32"/>
          <p:cNvSpPr>
            <a:spLocks noChangeArrowheads="1"/>
          </p:cNvSpPr>
          <p:nvPr/>
        </p:nvSpPr>
        <p:spPr bwMode="auto">
          <a:xfrm>
            <a:off x="7015163" y="4181475"/>
            <a:ext cx="265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6%</a:t>
            </a:r>
            <a:endParaRPr lang="es-EC"/>
          </a:p>
        </p:txBody>
      </p:sp>
      <p:sp>
        <p:nvSpPr>
          <p:cNvPr id="302113" name="Rectangle 33"/>
          <p:cNvSpPr>
            <a:spLocks noChangeArrowheads="1"/>
          </p:cNvSpPr>
          <p:nvPr/>
        </p:nvSpPr>
        <p:spPr bwMode="auto">
          <a:xfrm>
            <a:off x="2073275" y="4894263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Alta</a:t>
            </a:r>
            <a:endParaRPr lang="es-EC"/>
          </a:p>
        </p:txBody>
      </p:sp>
      <p:sp>
        <p:nvSpPr>
          <p:cNvPr id="302114" name="Rectangle 34"/>
          <p:cNvSpPr>
            <a:spLocks noChangeArrowheads="1"/>
          </p:cNvSpPr>
          <p:nvPr/>
        </p:nvSpPr>
        <p:spPr bwMode="auto">
          <a:xfrm>
            <a:off x="4181475" y="4894263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Media</a:t>
            </a:r>
            <a:endParaRPr lang="es-EC"/>
          </a:p>
        </p:txBody>
      </p:sp>
      <p:sp>
        <p:nvSpPr>
          <p:cNvPr id="302115" name="Rectangle 35"/>
          <p:cNvSpPr>
            <a:spLocks noChangeArrowheads="1"/>
          </p:cNvSpPr>
          <p:nvPr/>
        </p:nvSpPr>
        <p:spPr bwMode="auto">
          <a:xfrm>
            <a:off x="6451600" y="4894263"/>
            <a:ext cx="40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Baja</a:t>
            </a:r>
            <a:endParaRPr lang="es-EC"/>
          </a:p>
        </p:txBody>
      </p:sp>
      <p:sp>
        <p:nvSpPr>
          <p:cNvPr id="302116" name="Rectangle 36"/>
          <p:cNvSpPr>
            <a:spLocks noChangeArrowheads="1"/>
          </p:cNvSpPr>
          <p:nvPr/>
        </p:nvSpPr>
        <p:spPr bwMode="auto">
          <a:xfrm>
            <a:off x="3344863" y="5486400"/>
            <a:ext cx="106362" cy="106363"/>
          </a:xfrm>
          <a:prstGeom prst="rect">
            <a:avLst/>
          </a:prstGeom>
          <a:solidFill>
            <a:srgbClr val="9999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117" name="Rectangle 37"/>
          <p:cNvSpPr>
            <a:spLocks noChangeArrowheads="1"/>
          </p:cNvSpPr>
          <p:nvPr/>
        </p:nvSpPr>
        <p:spPr bwMode="auto">
          <a:xfrm>
            <a:off x="3538538" y="54102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Caro</a:t>
            </a:r>
            <a:endParaRPr lang="es-EC"/>
          </a:p>
        </p:txBody>
      </p:sp>
      <p:sp>
        <p:nvSpPr>
          <p:cNvPr id="302118" name="Rectangle 38"/>
          <p:cNvSpPr>
            <a:spLocks noChangeArrowheads="1"/>
          </p:cNvSpPr>
          <p:nvPr/>
        </p:nvSpPr>
        <p:spPr bwMode="auto">
          <a:xfrm>
            <a:off x="4013200" y="5486400"/>
            <a:ext cx="104775" cy="106363"/>
          </a:xfrm>
          <a:prstGeom prst="rect">
            <a:avLst/>
          </a:prstGeom>
          <a:solidFill>
            <a:srgbClr val="3366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119" name="Rectangle 39"/>
          <p:cNvSpPr>
            <a:spLocks noChangeArrowheads="1"/>
          </p:cNvSpPr>
          <p:nvPr/>
        </p:nvSpPr>
        <p:spPr bwMode="auto">
          <a:xfrm>
            <a:off x="4214813" y="5410200"/>
            <a:ext cx="493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Justo</a:t>
            </a:r>
            <a:endParaRPr lang="es-EC"/>
          </a:p>
        </p:txBody>
      </p:sp>
      <p:sp>
        <p:nvSpPr>
          <p:cNvPr id="302120" name="Rectangle 40"/>
          <p:cNvSpPr>
            <a:spLocks noChangeArrowheads="1"/>
          </p:cNvSpPr>
          <p:nvPr/>
        </p:nvSpPr>
        <p:spPr bwMode="auto">
          <a:xfrm>
            <a:off x="4741863" y="5486400"/>
            <a:ext cx="106362" cy="106363"/>
          </a:xfrm>
          <a:prstGeom prst="rect">
            <a:avLst/>
          </a:prstGeom>
          <a:solidFill>
            <a:srgbClr val="FFFFCC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2121" name="Rectangle 41"/>
          <p:cNvSpPr>
            <a:spLocks noChangeArrowheads="1"/>
          </p:cNvSpPr>
          <p:nvPr/>
        </p:nvSpPr>
        <p:spPr bwMode="auto">
          <a:xfrm>
            <a:off x="4929188" y="5410200"/>
            <a:ext cx="627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/>
              <a:t>Barato</a:t>
            </a:r>
            <a:endParaRPr lang="es-EC"/>
          </a:p>
        </p:txBody>
      </p:sp>
      <p:sp>
        <p:nvSpPr>
          <p:cNvPr id="302122" name="Text Box 42"/>
          <p:cNvSpPr txBox="1">
            <a:spLocks noChangeArrowheads="1"/>
          </p:cNvSpPr>
          <p:nvPr/>
        </p:nvSpPr>
        <p:spPr bwMode="auto">
          <a:xfrm>
            <a:off x="395288" y="6021388"/>
            <a:ext cx="2836862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=240 personas</a:t>
            </a:r>
          </a:p>
        </p:txBody>
      </p:sp>
      <p:sp>
        <p:nvSpPr>
          <p:cNvPr id="302123" name="Text Box 43"/>
          <p:cNvSpPr txBox="1">
            <a:spLocks noChangeArrowheads="1"/>
          </p:cNvSpPr>
          <p:nvPr/>
        </p:nvSpPr>
        <p:spPr bwMode="auto">
          <a:xfrm>
            <a:off x="755650" y="981075"/>
            <a:ext cx="2663825" cy="641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Nivel Socio Económico</a:t>
            </a:r>
          </a:p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C876-3CAF-491E-89C6-3149DFE18B79}" type="slidenum">
              <a:rPr lang="en-US"/>
              <a:pPr/>
              <a:t>69</a:t>
            </a:fld>
            <a:endParaRPr lang="en-US"/>
          </a:p>
        </p:txBody>
      </p:sp>
      <p:graphicFrame>
        <p:nvGraphicFramePr>
          <p:cNvPr id="274434" name="Group 2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4862513"/>
        </p:xfrm>
        <a:graphic>
          <a:graphicData uri="http://schemas.openxmlformats.org/drawingml/2006/table">
            <a:tbl>
              <a:tblPr/>
              <a:tblGrid>
                <a:gridCol w="2312988"/>
                <a:gridCol w="460375"/>
                <a:gridCol w="465137"/>
                <a:gridCol w="460375"/>
                <a:gridCol w="463550"/>
                <a:gridCol w="460375"/>
                <a:gridCol w="417513"/>
                <a:gridCol w="508000"/>
                <a:gridCol w="465137"/>
                <a:gridCol w="460375"/>
                <a:gridCol w="461963"/>
                <a:gridCol w="463550"/>
                <a:gridCol w="461962"/>
                <a:gridCol w="368300"/>
              </a:tblGrid>
              <a:tr h="949325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10. ¿ Te gustaría que exista una suscripción para la Revista “La Onda” (Marcar con una “X”)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2963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Sí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Revista "La Onda"</a:t>
            </a:r>
          </a:p>
        </p:txBody>
      </p:sp>
      <p:sp>
        <p:nvSpPr>
          <p:cNvPr id="7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ADC2-84B7-466F-BE55-DEB3A462A2AB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744538"/>
          </a:xfrm>
        </p:spPr>
        <p:txBody>
          <a:bodyPr/>
          <a:lstStyle/>
          <a:p>
            <a:r>
              <a:rPr lang="es-EC" sz="3200" b="1">
                <a:latin typeface="Lucida Sans Unicode" pitchFamily="34" charset="0"/>
              </a:rPr>
              <a:t>DATOS TECNICOS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5543550" cy="584200"/>
          </a:xfrm>
        </p:spPr>
        <p:txBody>
          <a:bodyPr/>
          <a:lstStyle/>
          <a:p>
            <a:r>
              <a:rPr lang="es-EC" sz="2800">
                <a:latin typeface="Lucida Sans Unicode" pitchFamily="34" charset="0"/>
              </a:rPr>
              <a:t>Investigación Cualitativa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671638" y="210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s-ES" sz="1800" b="0"/>
          </a:p>
        </p:txBody>
      </p:sp>
      <p:graphicFrame>
        <p:nvGraphicFramePr>
          <p:cNvPr id="100445" name="Group 93"/>
          <p:cNvGraphicFramePr>
            <a:graphicFrameLocks noGrp="1"/>
          </p:cNvGraphicFramePr>
          <p:nvPr>
            <p:ph sz="half" idx="2"/>
          </p:nvPr>
        </p:nvGraphicFramePr>
        <p:xfrm>
          <a:off x="611188" y="2060575"/>
          <a:ext cx="8137525" cy="4033841"/>
        </p:xfrm>
        <a:graphic>
          <a:graphicData uri="http://schemas.openxmlformats.org/drawingml/2006/table">
            <a:tbl>
              <a:tblPr/>
              <a:tblGrid>
                <a:gridCol w="2997200"/>
                <a:gridCol w="928687"/>
                <a:gridCol w="1143000"/>
                <a:gridCol w="1143000"/>
                <a:gridCol w="1925638"/>
              </a:tblGrid>
              <a:tr h="622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Técnicas de Investigación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Sexo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Edad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Cantidad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Clase Social</a:t>
                      </a:r>
                      <a:endParaRPr kumimoji="0" lang="es-EC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FOCUS GROUP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Hombres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20-23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Media típica / 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FOCUS GROUP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Mujeres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12-17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Media Típica / 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Entrevistas a Profundidad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Mujeres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12-20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Alta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Entrevistas a Profundidad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Hombres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12-17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Media Típica/ 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Entrevistas a Profundidad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Hombres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12-20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Alta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Técnicas Expresivas (Collage)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Mujeres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12-17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Media típica / 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Técnicas Expresivas (Revista Ideal)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Hombres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20-23 años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Times New Roman" pitchFamily="18" charset="0"/>
                          <a:cs typeface="Tahoma" pitchFamily="34" charset="0"/>
                        </a:rPr>
                        <a:t>Media Típica / Baja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34D21-9F54-42A1-9A17-54A8C00C800E}" type="slidenum">
              <a:rPr lang="en-US"/>
              <a:pPr/>
              <a:t>70</a:t>
            </a:fld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949450" y="836613"/>
            <a:ext cx="48609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Suscripción de la Revista</a:t>
            </a:r>
          </a:p>
        </p:txBody>
      </p:sp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1476375" y="2060575"/>
            <a:ext cx="5761038" cy="3816350"/>
            <a:chOff x="975" y="1298"/>
            <a:chExt cx="3629" cy="2404"/>
          </a:xfrm>
        </p:grpSpPr>
        <p:grpSp>
          <p:nvGrpSpPr>
            <p:cNvPr id="115718" name="Group 6"/>
            <p:cNvGrpSpPr>
              <a:grpSpLocks/>
            </p:cNvGrpSpPr>
            <p:nvPr/>
          </p:nvGrpSpPr>
          <p:grpSpPr bwMode="auto">
            <a:xfrm>
              <a:off x="975" y="1298"/>
              <a:ext cx="3629" cy="2404"/>
              <a:chOff x="2025" y="1752"/>
              <a:chExt cx="1855" cy="1856"/>
            </a:xfrm>
          </p:grpSpPr>
          <p:sp>
            <p:nvSpPr>
              <p:cNvPr id="115719" name="Freeform 7"/>
              <p:cNvSpPr>
                <a:spLocks/>
              </p:cNvSpPr>
              <p:nvPr/>
            </p:nvSpPr>
            <p:spPr bwMode="auto">
              <a:xfrm>
                <a:off x="2329" y="1752"/>
                <a:ext cx="629" cy="933"/>
              </a:xfrm>
              <a:custGeom>
                <a:avLst/>
                <a:gdLst/>
                <a:ahLst/>
                <a:cxnLst>
                  <a:cxn ang="0">
                    <a:pos x="629" y="0"/>
                  </a:cxn>
                  <a:cxn ang="0">
                    <a:pos x="608" y="0"/>
                  </a:cxn>
                  <a:cxn ang="0">
                    <a:pos x="587" y="0"/>
                  </a:cxn>
                  <a:cxn ang="0">
                    <a:pos x="576" y="11"/>
                  </a:cxn>
                  <a:cxn ang="0">
                    <a:pos x="555" y="11"/>
                  </a:cxn>
                  <a:cxn ang="0">
                    <a:pos x="545" y="11"/>
                  </a:cxn>
                  <a:cxn ang="0">
                    <a:pos x="524" y="11"/>
                  </a:cxn>
                  <a:cxn ang="0">
                    <a:pos x="513" y="11"/>
                  </a:cxn>
                  <a:cxn ang="0">
                    <a:pos x="492" y="11"/>
                  </a:cxn>
                  <a:cxn ang="0">
                    <a:pos x="482" y="21"/>
                  </a:cxn>
                  <a:cxn ang="0">
                    <a:pos x="461" y="21"/>
                  </a:cxn>
                  <a:cxn ang="0">
                    <a:pos x="450" y="21"/>
                  </a:cxn>
                  <a:cxn ang="0">
                    <a:pos x="430" y="21"/>
                  </a:cxn>
                  <a:cxn ang="0">
                    <a:pos x="419" y="32"/>
                  </a:cxn>
                  <a:cxn ang="0">
                    <a:pos x="398" y="32"/>
                  </a:cxn>
                  <a:cxn ang="0">
                    <a:pos x="388" y="32"/>
                  </a:cxn>
                  <a:cxn ang="0">
                    <a:pos x="367" y="42"/>
                  </a:cxn>
                  <a:cxn ang="0">
                    <a:pos x="356" y="42"/>
                  </a:cxn>
                  <a:cxn ang="0">
                    <a:pos x="335" y="53"/>
                  </a:cxn>
                  <a:cxn ang="0">
                    <a:pos x="325" y="53"/>
                  </a:cxn>
                  <a:cxn ang="0">
                    <a:pos x="304" y="63"/>
                  </a:cxn>
                  <a:cxn ang="0">
                    <a:pos x="293" y="63"/>
                  </a:cxn>
                  <a:cxn ang="0">
                    <a:pos x="272" y="74"/>
                  </a:cxn>
                  <a:cxn ang="0">
                    <a:pos x="262" y="74"/>
                  </a:cxn>
                  <a:cxn ang="0">
                    <a:pos x="251" y="84"/>
                  </a:cxn>
                  <a:cxn ang="0">
                    <a:pos x="230" y="95"/>
                  </a:cxn>
                  <a:cxn ang="0">
                    <a:pos x="220" y="95"/>
                  </a:cxn>
                  <a:cxn ang="0">
                    <a:pos x="199" y="105"/>
                  </a:cxn>
                  <a:cxn ang="0">
                    <a:pos x="189" y="116"/>
                  </a:cxn>
                  <a:cxn ang="0">
                    <a:pos x="178" y="126"/>
                  </a:cxn>
                  <a:cxn ang="0">
                    <a:pos x="157" y="126"/>
                  </a:cxn>
                  <a:cxn ang="0">
                    <a:pos x="147" y="137"/>
                  </a:cxn>
                  <a:cxn ang="0">
                    <a:pos x="136" y="147"/>
                  </a:cxn>
                  <a:cxn ang="0">
                    <a:pos x="115" y="158"/>
                  </a:cxn>
                  <a:cxn ang="0">
                    <a:pos x="105" y="168"/>
                  </a:cxn>
                  <a:cxn ang="0">
                    <a:pos x="94" y="168"/>
                  </a:cxn>
                  <a:cxn ang="0">
                    <a:pos x="84" y="179"/>
                  </a:cxn>
                  <a:cxn ang="0">
                    <a:pos x="63" y="189"/>
                  </a:cxn>
                  <a:cxn ang="0">
                    <a:pos x="52" y="200"/>
                  </a:cxn>
                  <a:cxn ang="0">
                    <a:pos x="42" y="210"/>
                  </a:cxn>
                  <a:cxn ang="0">
                    <a:pos x="31" y="220"/>
                  </a:cxn>
                  <a:cxn ang="0">
                    <a:pos x="21" y="231"/>
                  </a:cxn>
                  <a:cxn ang="0">
                    <a:pos x="0" y="241"/>
                  </a:cxn>
                  <a:cxn ang="0">
                    <a:pos x="629" y="933"/>
                  </a:cxn>
                  <a:cxn ang="0">
                    <a:pos x="629" y="0"/>
                  </a:cxn>
                </a:cxnLst>
                <a:rect l="0" t="0" r="r" b="b"/>
                <a:pathLst>
                  <a:path w="629" h="933">
                    <a:moveTo>
                      <a:pt x="629" y="0"/>
                    </a:moveTo>
                    <a:lnTo>
                      <a:pt x="608" y="0"/>
                    </a:lnTo>
                    <a:lnTo>
                      <a:pt x="587" y="0"/>
                    </a:lnTo>
                    <a:lnTo>
                      <a:pt x="576" y="11"/>
                    </a:lnTo>
                    <a:lnTo>
                      <a:pt x="555" y="11"/>
                    </a:lnTo>
                    <a:lnTo>
                      <a:pt x="545" y="11"/>
                    </a:lnTo>
                    <a:lnTo>
                      <a:pt x="524" y="11"/>
                    </a:lnTo>
                    <a:lnTo>
                      <a:pt x="513" y="11"/>
                    </a:lnTo>
                    <a:lnTo>
                      <a:pt x="492" y="11"/>
                    </a:lnTo>
                    <a:lnTo>
                      <a:pt x="482" y="21"/>
                    </a:lnTo>
                    <a:lnTo>
                      <a:pt x="461" y="21"/>
                    </a:lnTo>
                    <a:lnTo>
                      <a:pt x="450" y="21"/>
                    </a:lnTo>
                    <a:lnTo>
                      <a:pt x="430" y="21"/>
                    </a:lnTo>
                    <a:lnTo>
                      <a:pt x="419" y="32"/>
                    </a:lnTo>
                    <a:lnTo>
                      <a:pt x="398" y="32"/>
                    </a:lnTo>
                    <a:lnTo>
                      <a:pt x="388" y="32"/>
                    </a:lnTo>
                    <a:lnTo>
                      <a:pt x="367" y="42"/>
                    </a:lnTo>
                    <a:lnTo>
                      <a:pt x="356" y="42"/>
                    </a:lnTo>
                    <a:lnTo>
                      <a:pt x="335" y="53"/>
                    </a:lnTo>
                    <a:lnTo>
                      <a:pt x="325" y="53"/>
                    </a:lnTo>
                    <a:lnTo>
                      <a:pt x="304" y="63"/>
                    </a:lnTo>
                    <a:lnTo>
                      <a:pt x="293" y="63"/>
                    </a:lnTo>
                    <a:lnTo>
                      <a:pt x="272" y="74"/>
                    </a:lnTo>
                    <a:lnTo>
                      <a:pt x="262" y="74"/>
                    </a:lnTo>
                    <a:lnTo>
                      <a:pt x="251" y="84"/>
                    </a:lnTo>
                    <a:lnTo>
                      <a:pt x="230" y="95"/>
                    </a:lnTo>
                    <a:lnTo>
                      <a:pt x="220" y="95"/>
                    </a:lnTo>
                    <a:lnTo>
                      <a:pt x="199" y="105"/>
                    </a:lnTo>
                    <a:lnTo>
                      <a:pt x="189" y="116"/>
                    </a:lnTo>
                    <a:lnTo>
                      <a:pt x="178" y="126"/>
                    </a:lnTo>
                    <a:lnTo>
                      <a:pt x="157" y="126"/>
                    </a:lnTo>
                    <a:lnTo>
                      <a:pt x="147" y="137"/>
                    </a:lnTo>
                    <a:lnTo>
                      <a:pt x="136" y="147"/>
                    </a:lnTo>
                    <a:lnTo>
                      <a:pt x="115" y="158"/>
                    </a:lnTo>
                    <a:lnTo>
                      <a:pt x="105" y="168"/>
                    </a:lnTo>
                    <a:lnTo>
                      <a:pt x="94" y="168"/>
                    </a:lnTo>
                    <a:lnTo>
                      <a:pt x="84" y="179"/>
                    </a:lnTo>
                    <a:lnTo>
                      <a:pt x="63" y="189"/>
                    </a:lnTo>
                    <a:lnTo>
                      <a:pt x="52" y="200"/>
                    </a:lnTo>
                    <a:lnTo>
                      <a:pt x="42" y="210"/>
                    </a:lnTo>
                    <a:lnTo>
                      <a:pt x="31" y="220"/>
                    </a:lnTo>
                    <a:lnTo>
                      <a:pt x="21" y="231"/>
                    </a:lnTo>
                    <a:lnTo>
                      <a:pt x="0" y="241"/>
                    </a:lnTo>
                    <a:lnTo>
                      <a:pt x="629" y="933"/>
                    </a:lnTo>
                    <a:lnTo>
                      <a:pt x="6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20" name="Freeform 8"/>
              <p:cNvSpPr>
                <a:spLocks/>
              </p:cNvSpPr>
              <p:nvPr/>
            </p:nvSpPr>
            <p:spPr bwMode="auto">
              <a:xfrm>
                <a:off x="2329" y="1752"/>
                <a:ext cx="629" cy="933"/>
              </a:xfrm>
              <a:custGeom>
                <a:avLst/>
                <a:gdLst/>
                <a:ahLst/>
                <a:cxnLst>
                  <a:cxn ang="0">
                    <a:pos x="629" y="933"/>
                  </a:cxn>
                  <a:cxn ang="0">
                    <a:pos x="0" y="241"/>
                  </a:cxn>
                  <a:cxn ang="0">
                    <a:pos x="21" y="231"/>
                  </a:cxn>
                  <a:cxn ang="0">
                    <a:pos x="31" y="220"/>
                  </a:cxn>
                  <a:cxn ang="0">
                    <a:pos x="42" y="210"/>
                  </a:cxn>
                  <a:cxn ang="0">
                    <a:pos x="52" y="200"/>
                  </a:cxn>
                  <a:cxn ang="0">
                    <a:pos x="63" y="189"/>
                  </a:cxn>
                  <a:cxn ang="0">
                    <a:pos x="84" y="179"/>
                  </a:cxn>
                  <a:cxn ang="0">
                    <a:pos x="94" y="168"/>
                  </a:cxn>
                  <a:cxn ang="0">
                    <a:pos x="105" y="168"/>
                  </a:cxn>
                  <a:cxn ang="0">
                    <a:pos x="115" y="158"/>
                  </a:cxn>
                  <a:cxn ang="0">
                    <a:pos x="136" y="147"/>
                  </a:cxn>
                  <a:cxn ang="0">
                    <a:pos x="147" y="137"/>
                  </a:cxn>
                  <a:cxn ang="0">
                    <a:pos x="157" y="126"/>
                  </a:cxn>
                  <a:cxn ang="0">
                    <a:pos x="178" y="126"/>
                  </a:cxn>
                  <a:cxn ang="0">
                    <a:pos x="189" y="116"/>
                  </a:cxn>
                  <a:cxn ang="0">
                    <a:pos x="199" y="105"/>
                  </a:cxn>
                  <a:cxn ang="0">
                    <a:pos x="220" y="95"/>
                  </a:cxn>
                  <a:cxn ang="0">
                    <a:pos x="230" y="95"/>
                  </a:cxn>
                  <a:cxn ang="0">
                    <a:pos x="251" y="84"/>
                  </a:cxn>
                  <a:cxn ang="0">
                    <a:pos x="262" y="74"/>
                  </a:cxn>
                  <a:cxn ang="0">
                    <a:pos x="272" y="74"/>
                  </a:cxn>
                  <a:cxn ang="0">
                    <a:pos x="293" y="63"/>
                  </a:cxn>
                  <a:cxn ang="0">
                    <a:pos x="304" y="63"/>
                  </a:cxn>
                  <a:cxn ang="0">
                    <a:pos x="325" y="53"/>
                  </a:cxn>
                  <a:cxn ang="0">
                    <a:pos x="335" y="53"/>
                  </a:cxn>
                  <a:cxn ang="0">
                    <a:pos x="356" y="42"/>
                  </a:cxn>
                  <a:cxn ang="0">
                    <a:pos x="367" y="42"/>
                  </a:cxn>
                  <a:cxn ang="0">
                    <a:pos x="388" y="32"/>
                  </a:cxn>
                  <a:cxn ang="0">
                    <a:pos x="398" y="32"/>
                  </a:cxn>
                  <a:cxn ang="0">
                    <a:pos x="419" y="32"/>
                  </a:cxn>
                  <a:cxn ang="0">
                    <a:pos x="430" y="21"/>
                  </a:cxn>
                  <a:cxn ang="0">
                    <a:pos x="450" y="21"/>
                  </a:cxn>
                  <a:cxn ang="0">
                    <a:pos x="461" y="21"/>
                  </a:cxn>
                  <a:cxn ang="0">
                    <a:pos x="482" y="21"/>
                  </a:cxn>
                  <a:cxn ang="0">
                    <a:pos x="492" y="11"/>
                  </a:cxn>
                  <a:cxn ang="0">
                    <a:pos x="513" y="11"/>
                  </a:cxn>
                  <a:cxn ang="0">
                    <a:pos x="524" y="11"/>
                  </a:cxn>
                  <a:cxn ang="0">
                    <a:pos x="545" y="11"/>
                  </a:cxn>
                  <a:cxn ang="0">
                    <a:pos x="555" y="11"/>
                  </a:cxn>
                  <a:cxn ang="0">
                    <a:pos x="576" y="11"/>
                  </a:cxn>
                  <a:cxn ang="0">
                    <a:pos x="587" y="0"/>
                  </a:cxn>
                  <a:cxn ang="0">
                    <a:pos x="608" y="0"/>
                  </a:cxn>
                  <a:cxn ang="0">
                    <a:pos x="629" y="0"/>
                  </a:cxn>
                  <a:cxn ang="0">
                    <a:pos x="629" y="933"/>
                  </a:cxn>
                </a:cxnLst>
                <a:rect l="0" t="0" r="r" b="b"/>
                <a:pathLst>
                  <a:path w="629" h="933">
                    <a:moveTo>
                      <a:pt x="629" y="933"/>
                    </a:moveTo>
                    <a:lnTo>
                      <a:pt x="0" y="241"/>
                    </a:lnTo>
                    <a:lnTo>
                      <a:pt x="21" y="231"/>
                    </a:lnTo>
                    <a:lnTo>
                      <a:pt x="31" y="220"/>
                    </a:lnTo>
                    <a:lnTo>
                      <a:pt x="42" y="210"/>
                    </a:lnTo>
                    <a:lnTo>
                      <a:pt x="52" y="200"/>
                    </a:lnTo>
                    <a:lnTo>
                      <a:pt x="63" y="189"/>
                    </a:lnTo>
                    <a:lnTo>
                      <a:pt x="84" y="179"/>
                    </a:lnTo>
                    <a:lnTo>
                      <a:pt x="94" y="168"/>
                    </a:lnTo>
                    <a:lnTo>
                      <a:pt x="105" y="168"/>
                    </a:lnTo>
                    <a:lnTo>
                      <a:pt x="115" y="158"/>
                    </a:lnTo>
                    <a:lnTo>
                      <a:pt x="136" y="147"/>
                    </a:lnTo>
                    <a:lnTo>
                      <a:pt x="147" y="137"/>
                    </a:lnTo>
                    <a:lnTo>
                      <a:pt x="157" y="126"/>
                    </a:lnTo>
                    <a:lnTo>
                      <a:pt x="178" y="126"/>
                    </a:lnTo>
                    <a:lnTo>
                      <a:pt x="189" y="116"/>
                    </a:lnTo>
                    <a:lnTo>
                      <a:pt x="199" y="105"/>
                    </a:lnTo>
                    <a:lnTo>
                      <a:pt x="220" y="95"/>
                    </a:lnTo>
                    <a:lnTo>
                      <a:pt x="230" y="95"/>
                    </a:lnTo>
                    <a:lnTo>
                      <a:pt x="251" y="84"/>
                    </a:lnTo>
                    <a:lnTo>
                      <a:pt x="262" y="74"/>
                    </a:lnTo>
                    <a:lnTo>
                      <a:pt x="272" y="74"/>
                    </a:lnTo>
                    <a:lnTo>
                      <a:pt x="293" y="63"/>
                    </a:lnTo>
                    <a:lnTo>
                      <a:pt x="304" y="63"/>
                    </a:lnTo>
                    <a:lnTo>
                      <a:pt x="325" y="53"/>
                    </a:lnTo>
                    <a:lnTo>
                      <a:pt x="335" y="53"/>
                    </a:lnTo>
                    <a:lnTo>
                      <a:pt x="356" y="42"/>
                    </a:lnTo>
                    <a:lnTo>
                      <a:pt x="367" y="42"/>
                    </a:lnTo>
                    <a:lnTo>
                      <a:pt x="388" y="32"/>
                    </a:lnTo>
                    <a:lnTo>
                      <a:pt x="398" y="32"/>
                    </a:lnTo>
                    <a:lnTo>
                      <a:pt x="419" y="32"/>
                    </a:lnTo>
                    <a:lnTo>
                      <a:pt x="430" y="21"/>
                    </a:lnTo>
                    <a:lnTo>
                      <a:pt x="450" y="21"/>
                    </a:lnTo>
                    <a:lnTo>
                      <a:pt x="461" y="21"/>
                    </a:lnTo>
                    <a:lnTo>
                      <a:pt x="482" y="21"/>
                    </a:lnTo>
                    <a:lnTo>
                      <a:pt x="492" y="11"/>
                    </a:lnTo>
                    <a:lnTo>
                      <a:pt x="513" y="11"/>
                    </a:lnTo>
                    <a:lnTo>
                      <a:pt x="524" y="11"/>
                    </a:lnTo>
                    <a:lnTo>
                      <a:pt x="545" y="11"/>
                    </a:lnTo>
                    <a:lnTo>
                      <a:pt x="555" y="11"/>
                    </a:lnTo>
                    <a:lnTo>
                      <a:pt x="576" y="11"/>
                    </a:lnTo>
                    <a:lnTo>
                      <a:pt x="587" y="0"/>
                    </a:lnTo>
                    <a:lnTo>
                      <a:pt x="608" y="0"/>
                    </a:lnTo>
                    <a:lnTo>
                      <a:pt x="629" y="0"/>
                    </a:lnTo>
                    <a:lnTo>
                      <a:pt x="629" y="933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21" name="Freeform 9"/>
              <p:cNvSpPr>
                <a:spLocks/>
              </p:cNvSpPr>
              <p:nvPr/>
            </p:nvSpPr>
            <p:spPr bwMode="auto">
              <a:xfrm>
                <a:off x="2025" y="1993"/>
                <a:ext cx="933" cy="1080"/>
              </a:xfrm>
              <a:custGeom>
                <a:avLst/>
                <a:gdLst/>
                <a:ahLst/>
                <a:cxnLst>
                  <a:cxn ang="0">
                    <a:pos x="84" y="1080"/>
                  </a:cxn>
                  <a:cxn ang="0">
                    <a:pos x="73" y="1049"/>
                  </a:cxn>
                  <a:cxn ang="0">
                    <a:pos x="63" y="1028"/>
                  </a:cxn>
                  <a:cxn ang="0">
                    <a:pos x="53" y="996"/>
                  </a:cxn>
                  <a:cxn ang="0">
                    <a:pos x="42" y="965"/>
                  </a:cxn>
                  <a:cxn ang="0">
                    <a:pos x="32" y="933"/>
                  </a:cxn>
                  <a:cxn ang="0">
                    <a:pos x="21" y="902"/>
                  </a:cxn>
                  <a:cxn ang="0">
                    <a:pos x="21" y="870"/>
                  </a:cxn>
                  <a:cxn ang="0">
                    <a:pos x="11" y="839"/>
                  </a:cxn>
                  <a:cxn ang="0">
                    <a:pos x="11" y="808"/>
                  </a:cxn>
                  <a:cxn ang="0">
                    <a:pos x="0" y="776"/>
                  </a:cxn>
                  <a:cxn ang="0">
                    <a:pos x="0" y="745"/>
                  </a:cxn>
                  <a:cxn ang="0">
                    <a:pos x="0" y="703"/>
                  </a:cxn>
                  <a:cxn ang="0">
                    <a:pos x="0" y="671"/>
                  </a:cxn>
                  <a:cxn ang="0">
                    <a:pos x="0" y="640"/>
                  </a:cxn>
                  <a:cxn ang="0">
                    <a:pos x="0" y="608"/>
                  </a:cxn>
                  <a:cxn ang="0">
                    <a:pos x="11" y="577"/>
                  </a:cxn>
                  <a:cxn ang="0">
                    <a:pos x="11" y="546"/>
                  </a:cxn>
                  <a:cxn ang="0">
                    <a:pos x="21" y="514"/>
                  </a:cxn>
                  <a:cxn ang="0">
                    <a:pos x="21" y="483"/>
                  </a:cxn>
                  <a:cxn ang="0">
                    <a:pos x="32" y="451"/>
                  </a:cxn>
                  <a:cxn ang="0">
                    <a:pos x="42" y="420"/>
                  </a:cxn>
                  <a:cxn ang="0">
                    <a:pos x="53" y="388"/>
                  </a:cxn>
                  <a:cxn ang="0">
                    <a:pos x="63" y="357"/>
                  </a:cxn>
                  <a:cxn ang="0">
                    <a:pos x="73" y="325"/>
                  </a:cxn>
                  <a:cxn ang="0">
                    <a:pos x="84" y="304"/>
                  </a:cxn>
                  <a:cxn ang="0">
                    <a:pos x="105" y="273"/>
                  </a:cxn>
                  <a:cxn ang="0">
                    <a:pos x="115" y="242"/>
                  </a:cxn>
                  <a:cxn ang="0">
                    <a:pos x="136" y="210"/>
                  </a:cxn>
                  <a:cxn ang="0">
                    <a:pos x="147" y="189"/>
                  </a:cxn>
                  <a:cxn ang="0">
                    <a:pos x="168" y="158"/>
                  </a:cxn>
                  <a:cxn ang="0">
                    <a:pos x="189" y="137"/>
                  </a:cxn>
                  <a:cxn ang="0">
                    <a:pos x="210" y="105"/>
                  </a:cxn>
                  <a:cxn ang="0">
                    <a:pos x="231" y="84"/>
                  </a:cxn>
                  <a:cxn ang="0">
                    <a:pos x="252" y="63"/>
                  </a:cxn>
                  <a:cxn ang="0">
                    <a:pos x="273" y="32"/>
                  </a:cxn>
                  <a:cxn ang="0">
                    <a:pos x="293" y="11"/>
                  </a:cxn>
                  <a:cxn ang="0">
                    <a:pos x="933" y="692"/>
                  </a:cxn>
                </a:cxnLst>
                <a:rect l="0" t="0" r="r" b="b"/>
                <a:pathLst>
                  <a:path w="933" h="1080">
                    <a:moveTo>
                      <a:pt x="933" y="692"/>
                    </a:moveTo>
                    <a:lnTo>
                      <a:pt x="84" y="1080"/>
                    </a:lnTo>
                    <a:lnTo>
                      <a:pt x="84" y="1070"/>
                    </a:lnTo>
                    <a:lnTo>
                      <a:pt x="73" y="1049"/>
                    </a:lnTo>
                    <a:lnTo>
                      <a:pt x="73" y="1038"/>
                    </a:lnTo>
                    <a:lnTo>
                      <a:pt x="63" y="1028"/>
                    </a:lnTo>
                    <a:lnTo>
                      <a:pt x="53" y="1007"/>
                    </a:lnTo>
                    <a:lnTo>
                      <a:pt x="53" y="996"/>
                    </a:lnTo>
                    <a:lnTo>
                      <a:pt x="42" y="975"/>
                    </a:lnTo>
                    <a:lnTo>
                      <a:pt x="42" y="965"/>
                    </a:lnTo>
                    <a:lnTo>
                      <a:pt x="42" y="944"/>
                    </a:lnTo>
                    <a:lnTo>
                      <a:pt x="32" y="933"/>
                    </a:lnTo>
                    <a:lnTo>
                      <a:pt x="32" y="912"/>
                    </a:lnTo>
                    <a:lnTo>
                      <a:pt x="21" y="902"/>
                    </a:lnTo>
                    <a:lnTo>
                      <a:pt x="21" y="881"/>
                    </a:lnTo>
                    <a:lnTo>
                      <a:pt x="21" y="870"/>
                    </a:lnTo>
                    <a:lnTo>
                      <a:pt x="11" y="850"/>
                    </a:lnTo>
                    <a:lnTo>
                      <a:pt x="11" y="839"/>
                    </a:lnTo>
                    <a:lnTo>
                      <a:pt x="11" y="818"/>
                    </a:lnTo>
                    <a:lnTo>
                      <a:pt x="11" y="808"/>
                    </a:lnTo>
                    <a:lnTo>
                      <a:pt x="11" y="787"/>
                    </a:lnTo>
                    <a:lnTo>
                      <a:pt x="0" y="776"/>
                    </a:lnTo>
                    <a:lnTo>
                      <a:pt x="0" y="755"/>
                    </a:lnTo>
                    <a:lnTo>
                      <a:pt x="0" y="745"/>
                    </a:lnTo>
                    <a:lnTo>
                      <a:pt x="0" y="724"/>
                    </a:lnTo>
                    <a:lnTo>
                      <a:pt x="0" y="703"/>
                    </a:lnTo>
                    <a:lnTo>
                      <a:pt x="0" y="692"/>
                    </a:lnTo>
                    <a:lnTo>
                      <a:pt x="0" y="671"/>
                    </a:lnTo>
                    <a:lnTo>
                      <a:pt x="0" y="661"/>
                    </a:lnTo>
                    <a:lnTo>
                      <a:pt x="0" y="640"/>
                    </a:lnTo>
                    <a:lnTo>
                      <a:pt x="0" y="629"/>
                    </a:lnTo>
                    <a:lnTo>
                      <a:pt x="0" y="608"/>
                    </a:lnTo>
                    <a:lnTo>
                      <a:pt x="11" y="598"/>
                    </a:lnTo>
                    <a:lnTo>
                      <a:pt x="11" y="577"/>
                    </a:lnTo>
                    <a:lnTo>
                      <a:pt x="11" y="567"/>
                    </a:lnTo>
                    <a:lnTo>
                      <a:pt x="11" y="546"/>
                    </a:lnTo>
                    <a:lnTo>
                      <a:pt x="11" y="535"/>
                    </a:lnTo>
                    <a:lnTo>
                      <a:pt x="21" y="514"/>
                    </a:lnTo>
                    <a:lnTo>
                      <a:pt x="21" y="493"/>
                    </a:lnTo>
                    <a:lnTo>
                      <a:pt x="21" y="483"/>
                    </a:lnTo>
                    <a:lnTo>
                      <a:pt x="32" y="462"/>
                    </a:lnTo>
                    <a:lnTo>
                      <a:pt x="32" y="451"/>
                    </a:lnTo>
                    <a:lnTo>
                      <a:pt x="42" y="441"/>
                    </a:lnTo>
                    <a:lnTo>
                      <a:pt x="42" y="420"/>
                    </a:lnTo>
                    <a:lnTo>
                      <a:pt x="42" y="409"/>
                    </a:lnTo>
                    <a:lnTo>
                      <a:pt x="53" y="388"/>
                    </a:lnTo>
                    <a:lnTo>
                      <a:pt x="53" y="378"/>
                    </a:lnTo>
                    <a:lnTo>
                      <a:pt x="63" y="357"/>
                    </a:lnTo>
                    <a:lnTo>
                      <a:pt x="73" y="346"/>
                    </a:lnTo>
                    <a:lnTo>
                      <a:pt x="73" y="325"/>
                    </a:lnTo>
                    <a:lnTo>
                      <a:pt x="84" y="315"/>
                    </a:lnTo>
                    <a:lnTo>
                      <a:pt x="84" y="304"/>
                    </a:lnTo>
                    <a:lnTo>
                      <a:pt x="94" y="283"/>
                    </a:lnTo>
                    <a:lnTo>
                      <a:pt x="105" y="273"/>
                    </a:lnTo>
                    <a:lnTo>
                      <a:pt x="105" y="252"/>
                    </a:lnTo>
                    <a:lnTo>
                      <a:pt x="115" y="242"/>
                    </a:lnTo>
                    <a:lnTo>
                      <a:pt x="126" y="231"/>
                    </a:lnTo>
                    <a:lnTo>
                      <a:pt x="136" y="210"/>
                    </a:lnTo>
                    <a:lnTo>
                      <a:pt x="147" y="200"/>
                    </a:lnTo>
                    <a:lnTo>
                      <a:pt x="147" y="189"/>
                    </a:lnTo>
                    <a:lnTo>
                      <a:pt x="157" y="168"/>
                    </a:lnTo>
                    <a:lnTo>
                      <a:pt x="168" y="158"/>
                    </a:lnTo>
                    <a:lnTo>
                      <a:pt x="178" y="147"/>
                    </a:lnTo>
                    <a:lnTo>
                      <a:pt x="189" y="137"/>
                    </a:lnTo>
                    <a:lnTo>
                      <a:pt x="199" y="116"/>
                    </a:lnTo>
                    <a:lnTo>
                      <a:pt x="210" y="105"/>
                    </a:lnTo>
                    <a:lnTo>
                      <a:pt x="220" y="95"/>
                    </a:lnTo>
                    <a:lnTo>
                      <a:pt x="231" y="84"/>
                    </a:lnTo>
                    <a:lnTo>
                      <a:pt x="241" y="74"/>
                    </a:lnTo>
                    <a:lnTo>
                      <a:pt x="252" y="63"/>
                    </a:lnTo>
                    <a:lnTo>
                      <a:pt x="262" y="42"/>
                    </a:lnTo>
                    <a:lnTo>
                      <a:pt x="273" y="32"/>
                    </a:lnTo>
                    <a:lnTo>
                      <a:pt x="283" y="21"/>
                    </a:lnTo>
                    <a:lnTo>
                      <a:pt x="293" y="11"/>
                    </a:lnTo>
                    <a:lnTo>
                      <a:pt x="304" y="0"/>
                    </a:lnTo>
                    <a:lnTo>
                      <a:pt x="933" y="69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15875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22" name="Freeform 10"/>
              <p:cNvSpPr>
                <a:spLocks/>
              </p:cNvSpPr>
              <p:nvPr/>
            </p:nvSpPr>
            <p:spPr bwMode="auto">
              <a:xfrm>
                <a:off x="2025" y="1993"/>
                <a:ext cx="933" cy="1080"/>
              </a:xfrm>
              <a:custGeom>
                <a:avLst/>
                <a:gdLst/>
                <a:ahLst/>
                <a:cxnLst>
                  <a:cxn ang="0">
                    <a:pos x="84" y="1080"/>
                  </a:cxn>
                  <a:cxn ang="0">
                    <a:pos x="73" y="1049"/>
                  </a:cxn>
                  <a:cxn ang="0">
                    <a:pos x="63" y="1028"/>
                  </a:cxn>
                  <a:cxn ang="0">
                    <a:pos x="53" y="996"/>
                  </a:cxn>
                  <a:cxn ang="0">
                    <a:pos x="42" y="965"/>
                  </a:cxn>
                  <a:cxn ang="0">
                    <a:pos x="32" y="933"/>
                  </a:cxn>
                  <a:cxn ang="0">
                    <a:pos x="21" y="902"/>
                  </a:cxn>
                  <a:cxn ang="0">
                    <a:pos x="21" y="870"/>
                  </a:cxn>
                  <a:cxn ang="0">
                    <a:pos x="11" y="839"/>
                  </a:cxn>
                  <a:cxn ang="0">
                    <a:pos x="11" y="808"/>
                  </a:cxn>
                  <a:cxn ang="0">
                    <a:pos x="0" y="776"/>
                  </a:cxn>
                  <a:cxn ang="0">
                    <a:pos x="0" y="745"/>
                  </a:cxn>
                  <a:cxn ang="0">
                    <a:pos x="0" y="703"/>
                  </a:cxn>
                  <a:cxn ang="0">
                    <a:pos x="0" y="671"/>
                  </a:cxn>
                  <a:cxn ang="0">
                    <a:pos x="0" y="640"/>
                  </a:cxn>
                  <a:cxn ang="0">
                    <a:pos x="0" y="608"/>
                  </a:cxn>
                  <a:cxn ang="0">
                    <a:pos x="11" y="577"/>
                  </a:cxn>
                  <a:cxn ang="0">
                    <a:pos x="11" y="546"/>
                  </a:cxn>
                  <a:cxn ang="0">
                    <a:pos x="21" y="514"/>
                  </a:cxn>
                  <a:cxn ang="0">
                    <a:pos x="21" y="483"/>
                  </a:cxn>
                  <a:cxn ang="0">
                    <a:pos x="32" y="451"/>
                  </a:cxn>
                  <a:cxn ang="0">
                    <a:pos x="42" y="420"/>
                  </a:cxn>
                  <a:cxn ang="0">
                    <a:pos x="53" y="388"/>
                  </a:cxn>
                  <a:cxn ang="0">
                    <a:pos x="63" y="357"/>
                  </a:cxn>
                  <a:cxn ang="0">
                    <a:pos x="73" y="325"/>
                  </a:cxn>
                  <a:cxn ang="0">
                    <a:pos x="84" y="304"/>
                  </a:cxn>
                  <a:cxn ang="0">
                    <a:pos x="105" y="273"/>
                  </a:cxn>
                  <a:cxn ang="0">
                    <a:pos x="115" y="242"/>
                  </a:cxn>
                  <a:cxn ang="0">
                    <a:pos x="136" y="210"/>
                  </a:cxn>
                  <a:cxn ang="0">
                    <a:pos x="147" y="189"/>
                  </a:cxn>
                  <a:cxn ang="0">
                    <a:pos x="168" y="158"/>
                  </a:cxn>
                  <a:cxn ang="0">
                    <a:pos x="189" y="137"/>
                  </a:cxn>
                  <a:cxn ang="0">
                    <a:pos x="210" y="105"/>
                  </a:cxn>
                  <a:cxn ang="0">
                    <a:pos x="231" y="84"/>
                  </a:cxn>
                  <a:cxn ang="0">
                    <a:pos x="252" y="63"/>
                  </a:cxn>
                  <a:cxn ang="0">
                    <a:pos x="273" y="32"/>
                  </a:cxn>
                  <a:cxn ang="0">
                    <a:pos x="293" y="11"/>
                  </a:cxn>
                  <a:cxn ang="0">
                    <a:pos x="933" y="692"/>
                  </a:cxn>
                </a:cxnLst>
                <a:rect l="0" t="0" r="r" b="b"/>
                <a:pathLst>
                  <a:path w="933" h="1080">
                    <a:moveTo>
                      <a:pt x="933" y="692"/>
                    </a:moveTo>
                    <a:lnTo>
                      <a:pt x="84" y="1080"/>
                    </a:lnTo>
                    <a:lnTo>
                      <a:pt x="84" y="1070"/>
                    </a:lnTo>
                    <a:lnTo>
                      <a:pt x="73" y="1049"/>
                    </a:lnTo>
                    <a:lnTo>
                      <a:pt x="73" y="1038"/>
                    </a:lnTo>
                    <a:lnTo>
                      <a:pt x="63" y="1028"/>
                    </a:lnTo>
                    <a:lnTo>
                      <a:pt x="53" y="1007"/>
                    </a:lnTo>
                    <a:lnTo>
                      <a:pt x="53" y="996"/>
                    </a:lnTo>
                    <a:lnTo>
                      <a:pt x="42" y="975"/>
                    </a:lnTo>
                    <a:lnTo>
                      <a:pt x="42" y="965"/>
                    </a:lnTo>
                    <a:lnTo>
                      <a:pt x="42" y="944"/>
                    </a:lnTo>
                    <a:lnTo>
                      <a:pt x="32" y="933"/>
                    </a:lnTo>
                    <a:lnTo>
                      <a:pt x="32" y="912"/>
                    </a:lnTo>
                    <a:lnTo>
                      <a:pt x="21" y="902"/>
                    </a:lnTo>
                    <a:lnTo>
                      <a:pt x="21" y="881"/>
                    </a:lnTo>
                    <a:lnTo>
                      <a:pt x="21" y="870"/>
                    </a:lnTo>
                    <a:lnTo>
                      <a:pt x="11" y="850"/>
                    </a:lnTo>
                    <a:lnTo>
                      <a:pt x="11" y="839"/>
                    </a:lnTo>
                    <a:lnTo>
                      <a:pt x="11" y="818"/>
                    </a:lnTo>
                    <a:lnTo>
                      <a:pt x="11" y="808"/>
                    </a:lnTo>
                    <a:lnTo>
                      <a:pt x="11" y="787"/>
                    </a:lnTo>
                    <a:lnTo>
                      <a:pt x="0" y="776"/>
                    </a:lnTo>
                    <a:lnTo>
                      <a:pt x="0" y="755"/>
                    </a:lnTo>
                    <a:lnTo>
                      <a:pt x="0" y="745"/>
                    </a:lnTo>
                    <a:lnTo>
                      <a:pt x="0" y="724"/>
                    </a:lnTo>
                    <a:lnTo>
                      <a:pt x="0" y="703"/>
                    </a:lnTo>
                    <a:lnTo>
                      <a:pt x="0" y="692"/>
                    </a:lnTo>
                    <a:lnTo>
                      <a:pt x="0" y="671"/>
                    </a:lnTo>
                    <a:lnTo>
                      <a:pt x="0" y="661"/>
                    </a:lnTo>
                    <a:lnTo>
                      <a:pt x="0" y="640"/>
                    </a:lnTo>
                    <a:lnTo>
                      <a:pt x="0" y="629"/>
                    </a:lnTo>
                    <a:lnTo>
                      <a:pt x="0" y="608"/>
                    </a:lnTo>
                    <a:lnTo>
                      <a:pt x="11" y="598"/>
                    </a:lnTo>
                    <a:lnTo>
                      <a:pt x="11" y="577"/>
                    </a:lnTo>
                    <a:lnTo>
                      <a:pt x="11" y="567"/>
                    </a:lnTo>
                    <a:lnTo>
                      <a:pt x="11" y="546"/>
                    </a:lnTo>
                    <a:lnTo>
                      <a:pt x="11" y="535"/>
                    </a:lnTo>
                    <a:lnTo>
                      <a:pt x="21" y="514"/>
                    </a:lnTo>
                    <a:lnTo>
                      <a:pt x="21" y="493"/>
                    </a:lnTo>
                    <a:lnTo>
                      <a:pt x="21" y="483"/>
                    </a:lnTo>
                    <a:lnTo>
                      <a:pt x="32" y="462"/>
                    </a:lnTo>
                    <a:lnTo>
                      <a:pt x="32" y="451"/>
                    </a:lnTo>
                    <a:lnTo>
                      <a:pt x="42" y="441"/>
                    </a:lnTo>
                    <a:lnTo>
                      <a:pt x="42" y="420"/>
                    </a:lnTo>
                    <a:lnTo>
                      <a:pt x="42" y="409"/>
                    </a:lnTo>
                    <a:lnTo>
                      <a:pt x="53" y="388"/>
                    </a:lnTo>
                    <a:lnTo>
                      <a:pt x="53" y="378"/>
                    </a:lnTo>
                    <a:lnTo>
                      <a:pt x="63" y="357"/>
                    </a:lnTo>
                    <a:lnTo>
                      <a:pt x="73" y="346"/>
                    </a:lnTo>
                    <a:lnTo>
                      <a:pt x="73" y="325"/>
                    </a:lnTo>
                    <a:lnTo>
                      <a:pt x="84" y="315"/>
                    </a:lnTo>
                    <a:lnTo>
                      <a:pt x="84" y="304"/>
                    </a:lnTo>
                    <a:lnTo>
                      <a:pt x="94" y="283"/>
                    </a:lnTo>
                    <a:lnTo>
                      <a:pt x="105" y="273"/>
                    </a:lnTo>
                    <a:lnTo>
                      <a:pt x="105" y="252"/>
                    </a:lnTo>
                    <a:lnTo>
                      <a:pt x="115" y="242"/>
                    </a:lnTo>
                    <a:lnTo>
                      <a:pt x="126" y="231"/>
                    </a:lnTo>
                    <a:lnTo>
                      <a:pt x="136" y="210"/>
                    </a:lnTo>
                    <a:lnTo>
                      <a:pt x="147" y="200"/>
                    </a:lnTo>
                    <a:lnTo>
                      <a:pt x="147" y="189"/>
                    </a:lnTo>
                    <a:lnTo>
                      <a:pt x="157" y="168"/>
                    </a:lnTo>
                    <a:lnTo>
                      <a:pt x="168" y="158"/>
                    </a:lnTo>
                    <a:lnTo>
                      <a:pt x="178" y="147"/>
                    </a:lnTo>
                    <a:lnTo>
                      <a:pt x="189" y="137"/>
                    </a:lnTo>
                    <a:lnTo>
                      <a:pt x="199" y="116"/>
                    </a:lnTo>
                    <a:lnTo>
                      <a:pt x="210" y="105"/>
                    </a:lnTo>
                    <a:lnTo>
                      <a:pt x="220" y="95"/>
                    </a:lnTo>
                    <a:lnTo>
                      <a:pt x="231" y="84"/>
                    </a:lnTo>
                    <a:lnTo>
                      <a:pt x="241" y="74"/>
                    </a:lnTo>
                    <a:lnTo>
                      <a:pt x="252" y="63"/>
                    </a:lnTo>
                    <a:lnTo>
                      <a:pt x="262" y="42"/>
                    </a:lnTo>
                    <a:lnTo>
                      <a:pt x="273" y="32"/>
                    </a:lnTo>
                    <a:lnTo>
                      <a:pt x="283" y="21"/>
                    </a:lnTo>
                    <a:lnTo>
                      <a:pt x="293" y="11"/>
                    </a:lnTo>
                    <a:lnTo>
                      <a:pt x="304" y="0"/>
                    </a:lnTo>
                    <a:lnTo>
                      <a:pt x="933" y="692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23" name="Freeform 11"/>
              <p:cNvSpPr>
                <a:spLocks/>
              </p:cNvSpPr>
              <p:nvPr/>
            </p:nvSpPr>
            <p:spPr bwMode="auto">
              <a:xfrm>
                <a:off x="2109" y="1752"/>
                <a:ext cx="1771" cy="1856"/>
              </a:xfrm>
              <a:custGeom>
                <a:avLst/>
                <a:gdLst/>
                <a:ahLst/>
                <a:cxnLst>
                  <a:cxn ang="0">
                    <a:pos x="21" y="1363"/>
                  </a:cxn>
                  <a:cxn ang="0">
                    <a:pos x="63" y="1426"/>
                  </a:cxn>
                  <a:cxn ang="0">
                    <a:pos x="94" y="1478"/>
                  </a:cxn>
                  <a:cxn ang="0">
                    <a:pos x="136" y="1531"/>
                  </a:cxn>
                  <a:cxn ang="0">
                    <a:pos x="178" y="1573"/>
                  </a:cxn>
                  <a:cxn ang="0">
                    <a:pos x="220" y="1625"/>
                  </a:cxn>
                  <a:cxn ang="0">
                    <a:pos x="272" y="1667"/>
                  </a:cxn>
                  <a:cxn ang="0">
                    <a:pos x="325" y="1698"/>
                  </a:cxn>
                  <a:cxn ang="0">
                    <a:pos x="377" y="1730"/>
                  </a:cxn>
                  <a:cxn ang="0">
                    <a:pos x="440" y="1761"/>
                  </a:cxn>
                  <a:cxn ang="0">
                    <a:pos x="492" y="1793"/>
                  </a:cxn>
                  <a:cxn ang="0">
                    <a:pos x="555" y="1814"/>
                  </a:cxn>
                  <a:cxn ang="0">
                    <a:pos x="618" y="1835"/>
                  </a:cxn>
                  <a:cxn ang="0">
                    <a:pos x="681" y="1845"/>
                  </a:cxn>
                  <a:cxn ang="0">
                    <a:pos x="744" y="1856"/>
                  </a:cxn>
                  <a:cxn ang="0">
                    <a:pos x="807" y="1856"/>
                  </a:cxn>
                  <a:cxn ang="0">
                    <a:pos x="880" y="1856"/>
                  </a:cxn>
                  <a:cxn ang="0">
                    <a:pos x="943" y="1856"/>
                  </a:cxn>
                  <a:cxn ang="0">
                    <a:pos x="1006" y="1845"/>
                  </a:cxn>
                  <a:cxn ang="0">
                    <a:pos x="1069" y="1835"/>
                  </a:cxn>
                  <a:cxn ang="0">
                    <a:pos x="1132" y="1814"/>
                  </a:cxn>
                  <a:cxn ang="0">
                    <a:pos x="1194" y="1793"/>
                  </a:cxn>
                  <a:cxn ang="0">
                    <a:pos x="1247" y="1761"/>
                  </a:cxn>
                  <a:cxn ang="0">
                    <a:pos x="1310" y="1730"/>
                  </a:cxn>
                  <a:cxn ang="0">
                    <a:pos x="1362" y="1698"/>
                  </a:cxn>
                  <a:cxn ang="0">
                    <a:pos x="1414" y="1667"/>
                  </a:cxn>
                  <a:cxn ang="0">
                    <a:pos x="1467" y="1625"/>
                  </a:cxn>
                  <a:cxn ang="0">
                    <a:pos x="1509" y="1573"/>
                  </a:cxn>
                  <a:cxn ang="0">
                    <a:pos x="1551" y="1531"/>
                  </a:cxn>
                  <a:cxn ang="0">
                    <a:pos x="1593" y="1478"/>
                  </a:cxn>
                  <a:cxn ang="0">
                    <a:pos x="1624" y="1426"/>
                  </a:cxn>
                  <a:cxn ang="0">
                    <a:pos x="1666" y="1363"/>
                  </a:cxn>
                  <a:cxn ang="0">
                    <a:pos x="1687" y="1311"/>
                  </a:cxn>
                  <a:cxn ang="0">
                    <a:pos x="1718" y="1248"/>
                  </a:cxn>
                  <a:cxn ang="0">
                    <a:pos x="1729" y="1185"/>
                  </a:cxn>
                  <a:cxn ang="0">
                    <a:pos x="1750" y="1122"/>
                  </a:cxn>
                  <a:cxn ang="0">
                    <a:pos x="1760" y="1059"/>
                  </a:cxn>
                  <a:cxn ang="0">
                    <a:pos x="1771" y="996"/>
                  </a:cxn>
                  <a:cxn ang="0">
                    <a:pos x="1771" y="933"/>
                  </a:cxn>
                  <a:cxn ang="0">
                    <a:pos x="1771" y="870"/>
                  </a:cxn>
                  <a:cxn ang="0">
                    <a:pos x="1760" y="808"/>
                  </a:cxn>
                  <a:cxn ang="0">
                    <a:pos x="1750" y="734"/>
                  </a:cxn>
                  <a:cxn ang="0">
                    <a:pos x="1729" y="682"/>
                  </a:cxn>
                  <a:cxn ang="0">
                    <a:pos x="1718" y="619"/>
                  </a:cxn>
                  <a:cxn ang="0">
                    <a:pos x="1687" y="556"/>
                  </a:cxn>
                  <a:cxn ang="0">
                    <a:pos x="1666" y="493"/>
                  </a:cxn>
                  <a:cxn ang="0">
                    <a:pos x="1624" y="441"/>
                  </a:cxn>
                  <a:cxn ang="0">
                    <a:pos x="1593" y="388"/>
                  </a:cxn>
                  <a:cxn ang="0">
                    <a:pos x="1551" y="336"/>
                  </a:cxn>
                  <a:cxn ang="0">
                    <a:pos x="1509" y="283"/>
                  </a:cxn>
                  <a:cxn ang="0">
                    <a:pos x="1467" y="241"/>
                  </a:cxn>
                  <a:cxn ang="0">
                    <a:pos x="1414" y="200"/>
                  </a:cxn>
                  <a:cxn ang="0">
                    <a:pos x="1362" y="168"/>
                  </a:cxn>
                  <a:cxn ang="0">
                    <a:pos x="1310" y="126"/>
                  </a:cxn>
                  <a:cxn ang="0">
                    <a:pos x="1247" y="95"/>
                  </a:cxn>
                  <a:cxn ang="0">
                    <a:pos x="1194" y="74"/>
                  </a:cxn>
                  <a:cxn ang="0">
                    <a:pos x="1132" y="53"/>
                  </a:cxn>
                  <a:cxn ang="0">
                    <a:pos x="1069" y="32"/>
                  </a:cxn>
                  <a:cxn ang="0">
                    <a:pos x="1006" y="21"/>
                  </a:cxn>
                  <a:cxn ang="0">
                    <a:pos x="943" y="11"/>
                  </a:cxn>
                  <a:cxn ang="0">
                    <a:pos x="880" y="0"/>
                  </a:cxn>
                  <a:cxn ang="0">
                    <a:pos x="0" y="1321"/>
                  </a:cxn>
                </a:cxnLst>
                <a:rect l="0" t="0" r="r" b="b"/>
                <a:pathLst>
                  <a:path w="1771" h="1856">
                    <a:moveTo>
                      <a:pt x="0" y="1321"/>
                    </a:moveTo>
                    <a:lnTo>
                      <a:pt x="10" y="1342"/>
                    </a:lnTo>
                    <a:lnTo>
                      <a:pt x="21" y="1353"/>
                    </a:lnTo>
                    <a:lnTo>
                      <a:pt x="21" y="1363"/>
                    </a:lnTo>
                    <a:lnTo>
                      <a:pt x="31" y="1384"/>
                    </a:lnTo>
                    <a:lnTo>
                      <a:pt x="42" y="1395"/>
                    </a:lnTo>
                    <a:lnTo>
                      <a:pt x="52" y="1405"/>
                    </a:lnTo>
                    <a:lnTo>
                      <a:pt x="63" y="1426"/>
                    </a:lnTo>
                    <a:lnTo>
                      <a:pt x="63" y="1436"/>
                    </a:lnTo>
                    <a:lnTo>
                      <a:pt x="73" y="1447"/>
                    </a:lnTo>
                    <a:lnTo>
                      <a:pt x="84" y="1468"/>
                    </a:lnTo>
                    <a:lnTo>
                      <a:pt x="94" y="1478"/>
                    </a:lnTo>
                    <a:lnTo>
                      <a:pt x="105" y="1489"/>
                    </a:lnTo>
                    <a:lnTo>
                      <a:pt x="115" y="1499"/>
                    </a:lnTo>
                    <a:lnTo>
                      <a:pt x="126" y="1520"/>
                    </a:lnTo>
                    <a:lnTo>
                      <a:pt x="136" y="1531"/>
                    </a:lnTo>
                    <a:lnTo>
                      <a:pt x="147" y="1541"/>
                    </a:lnTo>
                    <a:lnTo>
                      <a:pt x="157" y="1552"/>
                    </a:lnTo>
                    <a:lnTo>
                      <a:pt x="168" y="1562"/>
                    </a:lnTo>
                    <a:lnTo>
                      <a:pt x="178" y="1573"/>
                    </a:lnTo>
                    <a:lnTo>
                      <a:pt x="189" y="1583"/>
                    </a:lnTo>
                    <a:lnTo>
                      <a:pt x="199" y="1594"/>
                    </a:lnTo>
                    <a:lnTo>
                      <a:pt x="209" y="1615"/>
                    </a:lnTo>
                    <a:lnTo>
                      <a:pt x="220" y="1625"/>
                    </a:lnTo>
                    <a:lnTo>
                      <a:pt x="241" y="1636"/>
                    </a:lnTo>
                    <a:lnTo>
                      <a:pt x="251" y="1646"/>
                    </a:lnTo>
                    <a:lnTo>
                      <a:pt x="262" y="1657"/>
                    </a:lnTo>
                    <a:lnTo>
                      <a:pt x="272" y="1667"/>
                    </a:lnTo>
                    <a:lnTo>
                      <a:pt x="283" y="1678"/>
                    </a:lnTo>
                    <a:lnTo>
                      <a:pt x="304" y="1678"/>
                    </a:lnTo>
                    <a:lnTo>
                      <a:pt x="314" y="1688"/>
                    </a:lnTo>
                    <a:lnTo>
                      <a:pt x="325" y="1698"/>
                    </a:lnTo>
                    <a:lnTo>
                      <a:pt x="335" y="1709"/>
                    </a:lnTo>
                    <a:lnTo>
                      <a:pt x="356" y="1719"/>
                    </a:lnTo>
                    <a:lnTo>
                      <a:pt x="367" y="1730"/>
                    </a:lnTo>
                    <a:lnTo>
                      <a:pt x="377" y="1730"/>
                    </a:lnTo>
                    <a:lnTo>
                      <a:pt x="398" y="1740"/>
                    </a:lnTo>
                    <a:lnTo>
                      <a:pt x="409" y="1751"/>
                    </a:lnTo>
                    <a:lnTo>
                      <a:pt x="419" y="1761"/>
                    </a:lnTo>
                    <a:lnTo>
                      <a:pt x="440" y="1761"/>
                    </a:lnTo>
                    <a:lnTo>
                      <a:pt x="450" y="1772"/>
                    </a:lnTo>
                    <a:lnTo>
                      <a:pt x="471" y="1782"/>
                    </a:lnTo>
                    <a:lnTo>
                      <a:pt x="482" y="1782"/>
                    </a:lnTo>
                    <a:lnTo>
                      <a:pt x="492" y="1793"/>
                    </a:lnTo>
                    <a:lnTo>
                      <a:pt x="513" y="1793"/>
                    </a:lnTo>
                    <a:lnTo>
                      <a:pt x="524" y="1803"/>
                    </a:lnTo>
                    <a:lnTo>
                      <a:pt x="545" y="1803"/>
                    </a:lnTo>
                    <a:lnTo>
                      <a:pt x="555" y="1814"/>
                    </a:lnTo>
                    <a:lnTo>
                      <a:pt x="576" y="1814"/>
                    </a:lnTo>
                    <a:lnTo>
                      <a:pt x="587" y="1824"/>
                    </a:lnTo>
                    <a:lnTo>
                      <a:pt x="608" y="1824"/>
                    </a:lnTo>
                    <a:lnTo>
                      <a:pt x="618" y="1835"/>
                    </a:lnTo>
                    <a:lnTo>
                      <a:pt x="639" y="1835"/>
                    </a:lnTo>
                    <a:lnTo>
                      <a:pt x="650" y="1835"/>
                    </a:lnTo>
                    <a:lnTo>
                      <a:pt x="670" y="1845"/>
                    </a:lnTo>
                    <a:lnTo>
                      <a:pt x="681" y="1845"/>
                    </a:lnTo>
                    <a:lnTo>
                      <a:pt x="702" y="1845"/>
                    </a:lnTo>
                    <a:lnTo>
                      <a:pt x="712" y="1845"/>
                    </a:lnTo>
                    <a:lnTo>
                      <a:pt x="733" y="1856"/>
                    </a:lnTo>
                    <a:lnTo>
                      <a:pt x="744" y="1856"/>
                    </a:lnTo>
                    <a:lnTo>
                      <a:pt x="765" y="1856"/>
                    </a:lnTo>
                    <a:lnTo>
                      <a:pt x="775" y="1856"/>
                    </a:lnTo>
                    <a:lnTo>
                      <a:pt x="796" y="1856"/>
                    </a:lnTo>
                    <a:lnTo>
                      <a:pt x="807" y="1856"/>
                    </a:lnTo>
                    <a:lnTo>
                      <a:pt x="828" y="1856"/>
                    </a:lnTo>
                    <a:lnTo>
                      <a:pt x="849" y="1856"/>
                    </a:lnTo>
                    <a:lnTo>
                      <a:pt x="859" y="1856"/>
                    </a:lnTo>
                    <a:lnTo>
                      <a:pt x="880" y="1856"/>
                    </a:lnTo>
                    <a:lnTo>
                      <a:pt x="891" y="1856"/>
                    </a:lnTo>
                    <a:lnTo>
                      <a:pt x="911" y="1856"/>
                    </a:lnTo>
                    <a:lnTo>
                      <a:pt x="922" y="1856"/>
                    </a:lnTo>
                    <a:lnTo>
                      <a:pt x="943" y="1856"/>
                    </a:lnTo>
                    <a:lnTo>
                      <a:pt x="953" y="1856"/>
                    </a:lnTo>
                    <a:lnTo>
                      <a:pt x="974" y="1845"/>
                    </a:lnTo>
                    <a:lnTo>
                      <a:pt x="985" y="1845"/>
                    </a:lnTo>
                    <a:lnTo>
                      <a:pt x="1006" y="1845"/>
                    </a:lnTo>
                    <a:lnTo>
                      <a:pt x="1016" y="1845"/>
                    </a:lnTo>
                    <a:lnTo>
                      <a:pt x="1037" y="1835"/>
                    </a:lnTo>
                    <a:lnTo>
                      <a:pt x="1048" y="1835"/>
                    </a:lnTo>
                    <a:lnTo>
                      <a:pt x="1069" y="1835"/>
                    </a:lnTo>
                    <a:lnTo>
                      <a:pt x="1079" y="1824"/>
                    </a:lnTo>
                    <a:lnTo>
                      <a:pt x="1100" y="1824"/>
                    </a:lnTo>
                    <a:lnTo>
                      <a:pt x="1111" y="1814"/>
                    </a:lnTo>
                    <a:lnTo>
                      <a:pt x="1132" y="1814"/>
                    </a:lnTo>
                    <a:lnTo>
                      <a:pt x="1142" y="1803"/>
                    </a:lnTo>
                    <a:lnTo>
                      <a:pt x="1163" y="1803"/>
                    </a:lnTo>
                    <a:lnTo>
                      <a:pt x="1173" y="1793"/>
                    </a:lnTo>
                    <a:lnTo>
                      <a:pt x="1194" y="1793"/>
                    </a:lnTo>
                    <a:lnTo>
                      <a:pt x="1205" y="1782"/>
                    </a:lnTo>
                    <a:lnTo>
                      <a:pt x="1215" y="1782"/>
                    </a:lnTo>
                    <a:lnTo>
                      <a:pt x="1236" y="1772"/>
                    </a:lnTo>
                    <a:lnTo>
                      <a:pt x="1247" y="1761"/>
                    </a:lnTo>
                    <a:lnTo>
                      <a:pt x="1268" y="1761"/>
                    </a:lnTo>
                    <a:lnTo>
                      <a:pt x="1278" y="1751"/>
                    </a:lnTo>
                    <a:lnTo>
                      <a:pt x="1289" y="1740"/>
                    </a:lnTo>
                    <a:lnTo>
                      <a:pt x="1310" y="1730"/>
                    </a:lnTo>
                    <a:lnTo>
                      <a:pt x="1320" y="1730"/>
                    </a:lnTo>
                    <a:lnTo>
                      <a:pt x="1331" y="1719"/>
                    </a:lnTo>
                    <a:lnTo>
                      <a:pt x="1352" y="1709"/>
                    </a:lnTo>
                    <a:lnTo>
                      <a:pt x="1362" y="1698"/>
                    </a:lnTo>
                    <a:lnTo>
                      <a:pt x="1372" y="1688"/>
                    </a:lnTo>
                    <a:lnTo>
                      <a:pt x="1383" y="1678"/>
                    </a:lnTo>
                    <a:lnTo>
                      <a:pt x="1404" y="1678"/>
                    </a:lnTo>
                    <a:lnTo>
                      <a:pt x="1414" y="1667"/>
                    </a:lnTo>
                    <a:lnTo>
                      <a:pt x="1425" y="1657"/>
                    </a:lnTo>
                    <a:lnTo>
                      <a:pt x="1435" y="1646"/>
                    </a:lnTo>
                    <a:lnTo>
                      <a:pt x="1446" y="1636"/>
                    </a:lnTo>
                    <a:lnTo>
                      <a:pt x="1467" y="1625"/>
                    </a:lnTo>
                    <a:lnTo>
                      <a:pt x="1477" y="1615"/>
                    </a:lnTo>
                    <a:lnTo>
                      <a:pt x="1488" y="1594"/>
                    </a:lnTo>
                    <a:lnTo>
                      <a:pt x="1498" y="1583"/>
                    </a:lnTo>
                    <a:lnTo>
                      <a:pt x="1509" y="1573"/>
                    </a:lnTo>
                    <a:lnTo>
                      <a:pt x="1519" y="1562"/>
                    </a:lnTo>
                    <a:lnTo>
                      <a:pt x="1530" y="1552"/>
                    </a:lnTo>
                    <a:lnTo>
                      <a:pt x="1540" y="1541"/>
                    </a:lnTo>
                    <a:lnTo>
                      <a:pt x="1551" y="1531"/>
                    </a:lnTo>
                    <a:lnTo>
                      <a:pt x="1561" y="1520"/>
                    </a:lnTo>
                    <a:lnTo>
                      <a:pt x="1572" y="1499"/>
                    </a:lnTo>
                    <a:lnTo>
                      <a:pt x="1582" y="1489"/>
                    </a:lnTo>
                    <a:lnTo>
                      <a:pt x="1593" y="1478"/>
                    </a:lnTo>
                    <a:lnTo>
                      <a:pt x="1603" y="1468"/>
                    </a:lnTo>
                    <a:lnTo>
                      <a:pt x="1613" y="1447"/>
                    </a:lnTo>
                    <a:lnTo>
                      <a:pt x="1624" y="1436"/>
                    </a:lnTo>
                    <a:lnTo>
                      <a:pt x="1624" y="1426"/>
                    </a:lnTo>
                    <a:lnTo>
                      <a:pt x="1634" y="1405"/>
                    </a:lnTo>
                    <a:lnTo>
                      <a:pt x="1645" y="1395"/>
                    </a:lnTo>
                    <a:lnTo>
                      <a:pt x="1655" y="1384"/>
                    </a:lnTo>
                    <a:lnTo>
                      <a:pt x="1666" y="1363"/>
                    </a:lnTo>
                    <a:lnTo>
                      <a:pt x="1666" y="1353"/>
                    </a:lnTo>
                    <a:lnTo>
                      <a:pt x="1676" y="1342"/>
                    </a:lnTo>
                    <a:lnTo>
                      <a:pt x="1687" y="1321"/>
                    </a:lnTo>
                    <a:lnTo>
                      <a:pt x="1687" y="1311"/>
                    </a:lnTo>
                    <a:lnTo>
                      <a:pt x="1697" y="1290"/>
                    </a:lnTo>
                    <a:lnTo>
                      <a:pt x="1697" y="1279"/>
                    </a:lnTo>
                    <a:lnTo>
                      <a:pt x="1708" y="1269"/>
                    </a:lnTo>
                    <a:lnTo>
                      <a:pt x="1718" y="1248"/>
                    </a:lnTo>
                    <a:lnTo>
                      <a:pt x="1718" y="1237"/>
                    </a:lnTo>
                    <a:lnTo>
                      <a:pt x="1729" y="1216"/>
                    </a:lnTo>
                    <a:lnTo>
                      <a:pt x="1729" y="1206"/>
                    </a:lnTo>
                    <a:lnTo>
                      <a:pt x="1729" y="1185"/>
                    </a:lnTo>
                    <a:lnTo>
                      <a:pt x="1739" y="1174"/>
                    </a:lnTo>
                    <a:lnTo>
                      <a:pt x="1739" y="1153"/>
                    </a:lnTo>
                    <a:lnTo>
                      <a:pt x="1750" y="1143"/>
                    </a:lnTo>
                    <a:lnTo>
                      <a:pt x="1750" y="1122"/>
                    </a:lnTo>
                    <a:lnTo>
                      <a:pt x="1750" y="1111"/>
                    </a:lnTo>
                    <a:lnTo>
                      <a:pt x="1760" y="1091"/>
                    </a:lnTo>
                    <a:lnTo>
                      <a:pt x="1760" y="1080"/>
                    </a:lnTo>
                    <a:lnTo>
                      <a:pt x="1760" y="1059"/>
                    </a:lnTo>
                    <a:lnTo>
                      <a:pt x="1760" y="1049"/>
                    </a:lnTo>
                    <a:lnTo>
                      <a:pt x="1760" y="1028"/>
                    </a:lnTo>
                    <a:lnTo>
                      <a:pt x="1771" y="1017"/>
                    </a:lnTo>
                    <a:lnTo>
                      <a:pt x="1771" y="996"/>
                    </a:lnTo>
                    <a:lnTo>
                      <a:pt x="1771" y="986"/>
                    </a:lnTo>
                    <a:lnTo>
                      <a:pt x="1771" y="965"/>
                    </a:lnTo>
                    <a:lnTo>
                      <a:pt x="1771" y="944"/>
                    </a:lnTo>
                    <a:lnTo>
                      <a:pt x="1771" y="933"/>
                    </a:lnTo>
                    <a:lnTo>
                      <a:pt x="1771" y="912"/>
                    </a:lnTo>
                    <a:lnTo>
                      <a:pt x="1771" y="902"/>
                    </a:lnTo>
                    <a:lnTo>
                      <a:pt x="1771" y="881"/>
                    </a:lnTo>
                    <a:lnTo>
                      <a:pt x="1771" y="870"/>
                    </a:lnTo>
                    <a:lnTo>
                      <a:pt x="1771" y="849"/>
                    </a:lnTo>
                    <a:lnTo>
                      <a:pt x="1760" y="839"/>
                    </a:lnTo>
                    <a:lnTo>
                      <a:pt x="1760" y="818"/>
                    </a:lnTo>
                    <a:lnTo>
                      <a:pt x="1760" y="808"/>
                    </a:lnTo>
                    <a:lnTo>
                      <a:pt x="1760" y="787"/>
                    </a:lnTo>
                    <a:lnTo>
                      <a:pt x="1760" y="776"/>
                    </a:lnTo>
                    <a:lnTo>
                      <a:pt x="1750" y="755"/>
                    </a:lnTo>
                    <a:lnTo>
                      <a:pt x="1750" y="734"/>
                    </a:lnTo>
                    <a:lnTo>
                      <a:pt x="1750" y="724"/>
                    </a:lnTo>
                    <a:lnTo>
                      <a:pt x="1739" y="703"/>
                    </a:lnTo>
                    <a:lnTo>
                      <a:pt x="1739" y="692"/>
                    </a:lnTo>
                    <a:lnTo>
                      <a:pt x="1729" y="682"/>
                    </a:lnTo>
                    <a:lnTo>
                      <a:pt x="1729" y="661"/>
                    </a:lnTo>
                    <a:lnTo>
                      <a:pt x="1729" y="650"/>
                    </a:lnTo>
                    <a:lnTo>
                      <a:pt x="1718" y="629"/>
                    </a:lnTo>
                    <a:lnTo>
                      <a:pt x="1718" y="619"/>
                    </a:lnTo>
                    <a:lnTo>
                      <a:pt x="1708" y="598"/>
                    </a:lnTo>
                    <a:lnTo>
                      <a:pt x="1697" y="587"/>
                    </a:lnTo>
                    <a:lnTo>
                      <a:pt x="1697" y="566"/>
                    </a:lnTo>
                    <a:lnTo>
                      <a:pt x="1687" y="556"/>
                    </a:lnTo>
                    <a:lnTo>
                      <a:pt x="1687" y="545"/>
                    </a:lnTo>
                    <a:lnTo>
                      <a:pt x="1676" y="524"/>
                    </a:lnTo>
                    <a:lnTo>
                      <a:pt x="1666" y="514"/>
                    </a:lnTo>
                    <a:lnTo>
                      <a:pt x="1666" y="493"/>
                    </a:lnTo>
                    <a:lnTo>
                      <a:pt x="1655" y="483"/>
                    </a:lnTo>
                    <a:lnTo>
                      <a:pt x="1645" y="472"/>
                    </a:lnTo>
                    <a:lnTo>
                      <a:pt x="1634" y="451"/>
                    </a:lnTo>
                    <a:lnTo>
                      <a:pt x="1624" y="441"/>
                    </a:lnTo>
                    <a:lnTo>
                      <a:pt x="1624" y="430"/>
                    </a:lnTo>
                    <a:lnTo>
                      <a:pt x="1613" y="409"/>
                    </a:lnTo>
                    <a:lnTo>
                      <a:pt x="1603" y="399"/>
                    </a:lnTo>
                    <a:lnTo>
                      <a:pt x="1593" y="388"/>
                    </a:lnTo>
                    <a:lnTo>
                      <a:pt x="1582" y="378"/>
                    </a:lnTo>
                    <a:lnTo>
                      <a:pt x="1572" y="357"/>
                    </a:lnTo>
                    <a:lnTo>
                      <a:pt x="1561" y="346"/>
                    </a:lnTo>
                    <a:lnTo>
                      <a:pt x="1551" y="336"/>
                    </a:lnTo>
                    <a:lnTo>
                      <a:pt x="1540" y="325"/>
                    </a:lnTo>
                    <a:lnTo>
                      <a:pt x="1530" y="315"/>
                    </a:lnTo>
                    <a:lnTo>
                      <a:pt x="1519" y="304"/>
                    </a:lnTo>
                    <a:lnTo>
                      <a:pt x="1509" y="283"/>
                    </a:lnTo>
                    <a:lnTo>
                      <a:pt x="1498" y="273"/>
                    </a:lnTo>
                    <a:lnTo>
                      <a:pt x="1488" y="262"/>
                    </a:lnTo>
                    <a:lnTo>
                      <a:pt x="1477" y="252"/>
                    </a:lnTo>
                    <a:lnTo>
                      <a:pt x="1467" y="241"/>
                    </a:lnTo>
                    <a:lnTo>
                      <a:pt x="1446" y="231"/>
                    </a:lnTo>
                    <a:lnTo>
                      <a:pt x="1435" y="220"/>
                    </a:lnTo>
                    <a:lnTo>
                      <a:pt x="1425" y="210"/>
                    </a:lnTo>
                    <a:lnTo>
                      <a:pt x="1414" y="200"/>
                    </a:lnTo>
                    <a:lnTo>
                      <a:pt x="1404" y="189"/>
                    </a:lnTo>
                    <a:lnTo>
                      <a:pt x="1383" y="179"/>
                    </a:lnTo>
                    <a:lnTo>
                      <a:pt x="1372" y="168"/>
                    </a:lnTo>
                    <a:lnTo>
                      <a:pt x="1362" y="168"/>
                    </a:lnTo>
                    <a:lnTo>
                      <a:pt x="1352" y="158"/>
                    </a:lnTo>
                    <a:lnTo>
                      <a:pt x="1331" y="147"/>
                    </a:lnTo>
                    <a:lnTo>
                      <a:pt x="1320" y="137"/>
                    </a:lnTo>
                    <a:lnTo>
                      <a:pt x="1310" y="126"/>
                    </a:lnTo>
                    <a:lnTo>
                      <a:pt x="1289" y="126"/>
                    </a:lnTo>
                    <a:lnTo>
                      <a:pt x="1278" y="116"/>
                    </a:lnTo>
                    <a:lnTo>
                      <a:pt x="1268" y="105"/>
                    </a:lnTo>
                    <a:lnTo>
                      <a:pt x="1247" y="95"/>
                    </a:lnTo>
                    <a:lnTo>
                      <a:pt x="1236" y="95"/>
                    </a:lnTo>
                    <a:lnTo>
                      <a:pt x="1215" y="84"/>
                    </a:lnTo>
                    <a:lnTo>
                      <a:pt x="1205" y="74"/>
                    </a:lnTo>
                    <a:lnTo>
                      <a:pt x="1194" y="74"/>
                    </a:lnTo>
                    <a:lnTo>
                      <a:pt x="1173" y="63"/>
                    </a:lnTo>
                    <a:lnTo>
                      <a:pt x="1163" y="63"/>
                    </a:lnTo>
                    <a:lnTo>
                      <a:pt x="1142" y="53"/>
                    </a:lnTo>
                    <a:lnTo>
                      <a:pt x="1132" y="53"/>
                    </a:lnTo>
                    <a:lnTo>
                      <a:pt x="1111" y="42"/>
                    </a:lnTo>
                    <a:lnTo>
                      <a:pt x="1100" y="42"/>
                    </a:lnTo>
                    <a:lnTo>
                      <a:pt x="1079" y="32"/>
                    </a:lnTo>
                    <a:lnTo>
                      <a:pt x="1069" y="32"/>
                    </a:lnTo>
                    <a:lnTo>
                      <a:pt x="1048" y="32"/>
                    </a:lnTo>
                    <a:lnTo>
                      <a:pt x="1037" y="21"/>
                    </a:lnTo>
                    <a:lnTo>
                      <a:pt x="1016" y="21"/>
                    </a:lnTo>
                    <a:lnTo>
                      <a:pt x="1006" y="21"/>
                    </a:lnTo>
                    <a:lnTo>
                      <a:pt x="985" y="21"/>
                    </a:lnTo>
                    <a:lnTo>
                      <a:pt x="974" y="11"/>
                    </a:lnTo>
                    <a:lnTo>
                      <a:pt x="953" y="11"/>
                    </a:lnTo>
                    <a:lnTo>
                      <a:pt x="943" y="11"/>
                    </a:lnTo>
                    <a:lnTo>
                      <a:pt x="922" y="11"/>
                    </a:lnTo>
                    <a:lnTo>
                      <a:pt x="911" y="11"/>
                    </a:lnTo>
                    <a:lnTo>
                      <a:pt x="891" y="11"/>
                    </a:lnTo>
                    <a:lnTo>
                      <a:pt x="880" y="0"/>
                    </a:lnTo>
                    <a:lnTo>
                      <a:pt x="859" y="0"/>
                    </a:lnTo>
                    <a:lnTo>
                      <a:pt x="849" y="0"/>
                    </a:lnTo>
                    <a:lnTo>
                      <a:pt x="849" y="933"/>
                    </a:lnTo>
                    <a:lnTo>
                      <a:pt x="0" y="1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5400000" scaled="1"/>
              </a:gradFill>
              <a:ln w="1587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24" name="Freeform 12"/>
              <p:cNvSpPr>
                <a:spLocks/>
              </p:cNvSpPr>
              <p:nvPr/>
            </p:nvSpPr>
            <p:spPr bwMode="auto">
              <a:xfrm>
                <a:off x="2109" y="1752"/>
                <a:ext cx="1771" cy="1856"/>
              </a:xfrm>
              <a:custGeom>
                <a:avLst/>
                <a:gdLst/>
                <a:ahLst/>
                <a:cxnLst>
                  <a:cxn ang="0">
                    <a:pos x="880" y="0"/>
                  </a:cxn>
                  <a:cxn ang="0">
                    <a:pos x="943" y="11"/>
                  </a:cxn>
                  <a:cxn ang="0">
                    <a:pos x="1006" y="21"/>
                  </a:cxn>
                  <a:cxn ang="0">
                    <a:pos x="1069" y="32"/>
                  </a:cxn>
                  <a:cxn ang="0">
                    <a:pos x="1132" y="53"/>
                  </a:cxn>
                  <a:cxn ang="0">
                    <a:pos x="1194" y="74"/>
                  </a:cxn>
                  <a:cxn ang="0">
                    <a:pos x="1247" y="95"/>
                  </a:cxn>
                  <a:cxn ang="0">
                    <a:pos x="1310" y="126"/>
                  </a:cxn>
                  <a:cxn ang="0">
                    <a:pos x="1362" y="168"/>
                  </a:cxn>
                  <a:cxn ang="0">
                    <a:pos x="1414" y="200"/>
                  </a:cxn>
                  <a:cxn ang="0">
                    <a:pos x="1467" y="241"/>
                  </a:cxn>
                  <a:cxn ang="0">
                    <a:pos x="1509" y="283"/>
                  </a:cxn>
                  <a:cxn ang="0">
                    <a:pos x="1551" y="336"/>
                  </a:cxn>
                  <a:cxn ang="0">
                    <a:pos x="1593" y="388"/>
                  </a:cxn>
                  <a:cxn ang="0">
                    <a:pos x="1624" y="441"/>
                  </a:cxn>
                  <a:cxn ang="0">
                    <a:pos x="1666" y="493"/>
                  </a:cxn>
                  <a:cxn ang="0">
                    <a:pos x="1687" y="556"/>
                  </a:cxn>
                  <a:cxn ang="0">
                    <a:pos x="1718" y="619"/>
                  </a:cxn>
                  <a:cxn ang="0">
                    <a:pos x="1729" y="682"/>
                  </a:cxn>
                  <a:cxn ang="0">
                    <a:pos x="1750" y="734"/>
                  </a:cxn>
                  <a:cxn ang="0">
                    <a:pos x="1760" y="808"/>
                  </a:cxn>
                  <a:cxn ang="0">
                    <a:pos x="1771" y="870"/>
                  </a:cxn>
                  <a:cxn ang="0">
                    <a:pos x="1771" y="933"/>
                  </a:cxn>
                  <a:cxn ang="0">
                    <a:pos x="1771" y="996"/>
                  </a:cxn>
                  <a:cxn ang="0">
                    <a:pos x="1760" y="1059"/>
                  </a:cxn>
                  <a:cxn ang="0">
                    <a:pos x="1750" y="1122"/>
                  </a:cxn>
                  <a:cxn ang="0">
                    <a:pos x="1729" y="1185"/>
                  </a:cxn>
                  <a:cxn ang="0">
                    <a:pos x="1718" y="1248"/>
                  </a:cxn>
                  <a:cxn ang="0">
                    <a:pos x="1687" y="1311"/>
                  </a:cxn>
                  <a:cxn ang="0">
                    <a:pos x="1666" y="1363"/>
                  </a:cxn>
                  <a:cxn ang="0">
                    <a:pos x="1624" y="1426"/>
                  </a:cxn>
                  <a:cxn ang="0">
                    <a:pos x="1593" y="1478"/>
                  </a:cxn>
                  <a:cxn ang="0">
                    <a:pos x="1551" y="1531"/>
                  </a:cxn>
                  <a:cxn ang="0">
                    <a:pos x="1509" y="1573"/>
                  </a:cxn>
                  <a:cxn ang="0">
                    <a:pos x="1467" y="1625"/>
                  </a:cxn>
                  <a:cxn ang="0">
                    <a:pos x="1414" y="1667"/>
                  </a:cxn>
                  <a:cxn ang="0">
                    <a:pos x="1362" y="1698"/>
                  </a:cxn>
                  <a:cxn ang="0">
                    <a:pos x="1310" y="1730"/>
                  </a:cxn>
                  <a:cxn ang="0">
                    <a:pos x="1247" y="1761"/>
                  </a:cxn>
                  <a:cxn ang="0">
                    <a:pos x="1194" y="1793"/>
                  </a:cxn>
                  <a:cxn ang="0">
                    <a:pos x="1132" y="1814"/>
                  </a:cxn>
                  <a:cxn ang="0">
                    <a:pos x="1069" y="1835"/>
                  </a:cxn>
                  <a:cxn ang="0">
                    <a:pos x="1006" y="1845"/>
                  </a:cxn>
                  <a:cxn ang="0">
                    <a:pos x="943" y="1856"/>
                  </a:cxn>
                  <a:cxn ang="0">
                    <a:pos x="880" y="1856"/>
                  </a:cxn>
                  <a:cxn ang="0">
                    <a:pos x="807" y="1856"/>
                  </a:cxn>
                  <a:cxn ang="0">
                    <a:pos x="744" y="1856"/>
                  </a:cxn>
                  <a:cxn ang="0">
                    <a:pos x="681" y="1845"/>
                  </a:cxn>
                  <a:cxn ang="0">
                    <a:pos x="618" y="1835"/>
                  </a:cxn>
                  <a:cxn ang="0">
                    <a:pos x="555" y="1814"/>
                  </a:cxn>
                  <a:cxn ang="0">
                    <a:pos x="492" y="1793"/>
                  </a:cxn>
                  <a:cxn ang="0">
                    <a:pos x="440" y="1761"/>
                  </a:cxn>
                  <a:cxn ang="0">
                    <a:pos x="377" y="1730"/>
                  </a:cxn>
                  <a:cxn ang="0">
                    <a:pos x="325" y="1698"/>
                  </a:cxn>
                  <a:cxn ang="0">
                    <a:pos x="272" y="1667"/>
                  </a:cxn>
                  <a:cxn ang="0">
                    <a:pos x="220" y="1625"/>
                  </a:cxn>
                  <a:cxn ang="0">
                    <a:pos x="178" y="1573"/>
                  </a:cxn>
                  <a:cxn ang="0">
                    <a:pos x="136" y="1531"/>
                  </a:cxn>
                  <a:cxn ang="0">
                    <a:pos x="94" y="1478"/>
                  </a:cxn>
                  <a:cxn ang="0">
                    <a:pos x="63" y="1426"/>
                  </a:cxn>
                  <a:cxn ang="0">
                    <a:pos x="21" y="1363"/>
                  </a:cxn>
                  <a:cxn ang="0">
                    <a:pos x="849" y="933"/>
                  </a:cxn>
                </a:cxnLst>
                <a:rect l="0" t="0" r="r" b="b"/>
                <a:pathLst>
                  <a:path w="1771" h="1856">
                    <a:moveTo>
                      <a:pt x="849" y="933"/>
                    </a:moveTo>
                    <a:lnTo>
                      <a:pt x="849" y="0"/>
                    </a:lnTo>
                    <a:lnTo>
                      <a:pt x="859" y="0"/>
                    </a:lnTo>
                    <a:lnTo>
                      <a:pt x="880" y="0"/>
                    </a:lnTo>
                    <a:lnTo>
                      <a:pt x="891" y="11"/>
                    </a:lnTo>
                    <a:lnTo>
                      <a:pt x="911" y="11"/>
                    </a:lnTo>
                    <a:lnTo>
                      <a:pt x="922" y="11"/>
                    </a:lnTo>
                    <a:lnTo>
                      <a:pt x="943" y="11"/>
                    </a:lnTo>
                    <a:lnTo>
                      <a:pt x="953" y="11"/>
                    </a:lnTo>
                    <a:lnTo>
                      <a:pt x="974" y="11"/>
                    </a:lnTo>
                    <a:lnTo>
                      <a:pt x="985" y="21"/>
                    </a:lnTo>
                    <a:lnTo>
                      <a:pt x="1006" y="21"/>
                    </a:lnTo>
                    <a:lnTo>
                      <a:pt x="1016" y="21"/>
                    </a:lnTo>
                    <a:lnTo>
                      <a:pt x="1037" y="21"/>
                    </a:lnTo>
                    <a:lnTo>
                      <a:pt x="1048" y="32"/>
                    </a:lnTo>
                    <a:lnTo>
                      <a:pt x="1069" y="32"/>
                    </a:lnTo>
                    <a:lnTo>
                      <a:pt x="1079" y="32"/>
                    </a:lnTo>
                    <a:lnTo>
                      <a:pt x="1100" y="42"/>
                    </a:lnTo>
                    <a:lnTo>
                      <a:pt x="1111" y="42"/>
                    </a:lnTo>
                    <a:lnTo>
                      <a:pt x="1132" y="53"/>
                    </a:lnTo>
                    <a:lnTo>
                      <a:pt x="1142" y="53"/>
                    </a:lnTo>
                    <a:lnTo>
                      <a:pt x="1163" y="63"/>
                    </a:lnTo>
                    <a:lnTo>
                      <a:pt x="1173" y="63"/>
                    </a:lnTo>
                    <a:lnTo>
                      <a:pt x="1194" y="74"/>
                    </a:lnTo>
                    <a:lnTo>
                      <a:pt x="1205" y="74"/>
                    </a:lnTo>
                    <a:lnTo>
                      <a:pt x="1215" y="84"/>
                    </a:lnTo>
                    <a:lnTo>
                      <a:pt x="1236" y="95"/>
                    </a:lnTo>
                    <a:lnTo>
                      <a:pt x="1247" y="95"/>
                    </a:lnTo>
                    <a:lnTo>
                      <a:pt x="1268" y="105"/>
                    </a:lnTo>
                    <a:lnTo>
                      <a:pt x="1278" y="116"/>
                    </a:lnTo>
                    <a:lnTo>
                      <a:pt x="1289" y="126"/>
                    </a:lnTo>
                    <a:lnTo>
                      <a:pt x="1310" y="126"/>
                    </a:lnTo>
                    <a:lnTo>
                      <a:pt x="1320" y="137"/>
                    </a:lnTo>
                    <a:lnTo>
                      <a:pt x="1331" y="147"/>
                    </a:lnTo>
                    <a:lnTo>
                      <a:pt x="1352" y="158"/>
                    </a:lnTo>
                    <a:lnTo>
                      <a:pt x="1362" y="168"/>
                    </a:lnTo>
                    <a:lnTo>
                      <a:pt x="1372" y="168"/>
                    </a:lnTo>
                    <a:lnTo>
                      <a:pt x="1383" y="179"/>
                    </a:lnTo>
                    <a:lnTo>
                      <a:pt x="1404" y="189"/>
                    </a:lnTo>
                    <a:lnTo>
                      <a:pt x="1414" y="200"/>
                    </a:lnTo>
                    <a:lnTo>
                      <a:pt x="1425" y="210"/>
                    </a:lnTo>
                    <a:lnTo>
                      <a:pt x="1435" y="220"/>
                    </a:lnTo>
                    <a:lnTo>
                      <a:pt x="1446" y="231"/>
                    </a:lnTo>
                    <a:lnTo>
                      <a:pt x="1467" y="241"/>
                    </a:lnTo>
                    <a:lnTo>
                      <a:pt x="1477" y="252"/>
                    </a:lnTo>
                    <a:lnTo>
                      <a:pt x="1488" y="262"/>
                    </a:lnTo>
                    <a:lnTo>
                      <a:pt x="1498" y="273"/>
                    </a:lnTo>
                    <a:lnTo>
                      <a:pt x="1509" y="283"/>
                    </a:lnTo>
                    <a:lnTo>
                      <a:pt x="1519" y="304"/>
                    </a:lnTo>
                    <a:lnTo>
                      <a:pt x="1530" y="315"/>
                    </a:lnTo>
                    <a:lnTo>
                      <a:pt x="1540" y="325"/>
                    </a:lnTo>
                    <a:lnTo>
                      <a:pt x="1551" y="336"/>
                    </a:lnTo>
                    <a:lnTo>
                      <a:pt x="1561" y="346"/>
                    </a:lnTo>
                    <a:lnTo>
                      <a:pt x="1572" y="357"/>
                    </a:lnTo>
                    <a:lnTo>
                      <a:pt x="1582" y="378"/>
                    </a:lnTo>
                    <a:lnTo>
                      <a:pt x="1593" y="388"/>
                    </a:lnTo>
                    <a:lnTo>
                      <a:pt x="1603" y="399"/>
                    </a:lnTo>
                    <a:lnTo>
                      <a:pt x="1613" y="409"/>
                    </a:lnTo>
                    <a:lnTo>
                      <a:pt x="1624" y="430"/>
                    </a:lnTo>
                    <a:lnTo>
                      <a:pt x="1624" y="441"/>
                    </a:lnTo>
                    <a:lnTo>
                      <a:pt x="1634" y="451"/>
                    </a:lnTo>
                    <a:lnTo>
                      <a:pt x="1645" y="472"/>
                    </a:lnTo>
                    <a:lnTo>
                      <a:pt x="1655" y="483"/>
                    </a:lnTo>
                    <a:lnTo>
                      <a:pt x="1666" y="493"/>
                    </a:lnTo>
                    <a:lnTo>
                      <a:pt x="1666" y="514"/>
                    </a:lnTo>
                    <a:lnTo>
                      <a:pt x="1676" y="524"/>
                    </a:lnTo>
                    <a:lnTo>
                      <a:pt x="1687" y="545"/>
                    </a:lnTo>
                    <a:lnTo>
                      <a:pt x="1687" y="556"/>
                    </a:lnTo>
                    <a:lnTo>
                      <a:pt x="1697" y="566"/>
                    </a:lnTo>
                    <a:lnTo>
                      <a:pt x="1697" y="587"/>
                    </a:lnTo>
                    <a:lnTo>
                      <a:pt x="1708" y="598"/>
                    </a:lnTo>
                    <a:lnTo>
                      <a:pt x="1718" y="619"/>
                    </a:lnTo>
                    <a:lnTo>
                      <a:pt x="1718" y="629"/>
                    </a:lnTo>
                    <a:lnTo>
                      <a:pt x="1729" y="650"/>
                    </a:lnTo>
                    <a:lnTo>
                      <a:pt x="1729" y="661"/>
                    </a:lnTo>
                    <a:lnTo>
                      <a:pt x="1729" y="682"/>
                    </a:lnTo>
                    <a:lnTo>
                      <a:pt x="1739" y="692"/>
                    </a:lnTo>
                    <a:lnTo>
                      <a:pt x="1739" y="703"/>
                    </a:lnTo>
                    <a:lnTo>
                      <a:pt x="1750" y="724"/>
                    </a:lnTo>
                    <a:lnTo>
                      <a:pt x="1750" y="734"/>
                    </a:lnTo>
                    <a:lnTo>
                      <a:pt x="1750" y="755"/>
                    </a:lnTo>
                    <a:lnTo>
                      <a:pt x="1760" y="776"/>
                    </a:lnTo>
                    <a:lnTo>
                      <a:pt x="1760" y="787"/>
                    </a:lnTo>
                    <a:lnTo>
                      <a:pt x="1760" y="808"/>
                    </a:lnTo>
                    <a:lnTo>
                      <a:pt x="1760" y="818"/>
                    </a:lnTo>
                    <a:lnTo>
                      <a:pt x="1760" y="839"/>
                    </a:lnTo>
                    <a:lnTo>
                      <a:pt x="1771" y="849"/>
                    </a:lnTo>
                    <a:lnTo>
                      <a:pt x="1771" y="870"/>
                    </a:lnTo>
                    <a:lnTo>
                      <a:pt x="1771" y="881"/>
                    </a:lnTo>
                    <a:lnTo>
                      <a:pt x="1771" y="902"/>
                    </a:lnTo>
                    <a:lnTo>
                      <a:pt x="1771" y="912"/>
                    </a:lnTo>
                    <a:lnTo>
                      <a:pt x="1771" y="933"/>
                    </a:lnTo>
                    <a:lnTo>
                      <a:pt x="1771" y="944"/>
                    </a:lnTo>
                    <a:lnTo>
                      <a:pt x="1771" y="965"/>
                    </a:lnTo>
                    <a:lnTo>
                      <a:pt x="1771" y="986"/>
                    </a:lnTo>
                    <a:lnTo>
                      <a:pt x="1771" y="996"/>
                    </a:lnTo>
                    <a:lnTo>
                      <a:pt x="1771" y="1017"/>
                    </a:lnTo>
                    <a:lnTo>
                      <a:pt x="1760" y="1028"/>
                    </a:lnTo>
                    <a:lnTo>
                      <a:pt x="1760" y="1049"/>
                    </a:lnTo>
                    <a:lnTo>
                      <a:pt x="1760" y="1059"/>
                    </a:lnTo>
                    <a:lnTo>
                      <a:pt x="1760" y="1080"/>
                    </a:lnTo>
                    <a:lnTo>
                      <a:pt x="1760" y="1091"/>
                    </a:lnTo>
                    <a:lnTo>
                      <a:pt x="1750" y="1111"/>
                    </a:lnTo>
                    <a:lnTo>
                      <a:pt x="1750" y="1122"/>
                    </a:lnTo>
                    <a:lnTo>
                      <a:pt x="1750" y="1143"/>
                    </a:lnTo>
                    <a:lnTo>
                      <a:pt x="1739" y="1153"/>
                    </a:lnTo>
                    <a:lnTo>
                      <a:pt x="1739" y="1174"/>
                    </a:lnTo>
                    <a:lnTo>
                      <a:pt x="1729" y="1185"/>
                    </a:lnTo>
                    <a:lnTo>
                      <a:pt x="1729" y="1206"/>
                    </a:lnTo>
                    <a:lnTo>
                      <a:pt x="1729" y="1216"/>
                    </a:lnTo>
                    <a:lnTo>
                      <a:pt x="1718" y="1237"/>
                    </a:lnTo>
                    <a:lnTo>
                      <a:pt x="1718" y="1248"/>
                    </a:lnTo>
                    <a:lnTo>
                      <a:pt x="1708" y="1269"/>
                    </a:lnTo>
                    <a:lnTo>
                      <a:pt x="1697" y="1279"/>
                    </a:lnTo>
                    <a:lnTo>
                      <a:pt x="1697" y="1290"/>
                    </a:lnTo>
                    <a:lnTo>
                      <a:pt x="1687" y="1311"/>
                    </a:lnTo>
                    <a:lnTo>
                      <a:pt x="1687" y="1321"/>
                    </a:lnTo>
                    <a:lnTo>
                      <a:pt x="1676" y="1342"/>
                    </a:lnTo>
                    <a:lnTo>
                      <a:pt x="1666" y="1353"/>
                    </a:lnTo>
                    <a:lnTo>
                      <a:pt x="1666" y="1363"/>
                    </a:lnTo>
                    <a:lnTo>
                      <a:pt x="1655" y="1384"/>
                    </a:lnTo>
                    <a:lnTo>
                      <a:pt x="1645" y="1395"/>
                    </a:lnTo>
                    <a:lnTo>
                      <a:pt x="1634" y="1405"/>
                    </a:lnTo>
                    <a:lnTo>
                      <a:pt x="1624" y="1426"/>
                    </a:lnTo>
                    <a:lnTo>
                      <a:pt x="1624" y="1436"/>
                    </a:lnTo>
                    <a:lnTo>
                      <a:pt x="1613" y="1447"/>
                    </a:lnTo>
                    <a:lnTo>
                      <a:pt x="1603" y="1468"/>
                    </a:lnTo>
                    <a:lnTo>
                      <a:pt x="1593" y="1478"/>
                    </a:lnTo>
                    <a:lnTo>
                      <a:pt x="1582" y="1489"/>
                    </a:lnTo>
                    <a:lnTo>
                      <a:pt x="1572" y="1499"/>
                    </a:lnTo>
                    <a:lnTo>
                      <a:pt x="1561" y="1520"/>
                    </a:lnTo>
                    <a:lnTo>
                      <a:pt x="1551" y="1531"/>
                    </a:lnTo>
                    <a:lnTo>
                      <a:pt x="1540" y="1541"/>
                    </a:lnTo>
                    <a:lnTo>
                      <a:pt x="1530" y="1552"/>
                    </a:lnTo>
                    <a:lnTo>
                      <a:pt x="1519" y="1562"/>
                    </a:lnTo>
                    <a:lnTo>
                      <a:pt x="1509" y="1573"/>
                    </a:lnTo>
                    <a:lnTo>
                      <a:pt x="1498" y="1583"/>
                    </a:lnTo>
                    <a:lnTo>
                      <a:pt x="1488" y="1594"/>
                    </a:lnTo>
                    <a:lnTo>
                      <a:pt x="1477" y="1615"/>
                    </a:lnTo>
                    <a:lnTo>
                      <a:pt x="1467" y="1625"/>
                    </a:lnTo>
                    <a:lnTo>
                      <a:pt x="1446" y="1636"/>
                    </a:lnTo>
                    <a:lnTo>
                      <a:pt x="1435" y="1646"/>
                    </a:lnTo>
                    <a:lnTo>
                      <a:pt x="1425" y="1657"/>
                    </a:lnTo>
                    <a:lnTo>
                      <a:pt x="1414" y="1667"/>
                    </a:lnTo>
                    <a:lnTo>
                      <a:pt x="1404" y="1678"/>
                    </a:lnTo>
                    <a:lnTo>
                      <a:pt x="1383" y="1678"/>
                    </a:lnTo>
                    <a:lnTo>
                      <a:pt x="1372" y="1688"/>
                    </a:lnTo>
                    <a:lnTo>
                      <a:pt x="1362" y="1698"/>
                    </a:lnTo>
                    <a:lnTo>
                      <a:pt x="1352" y="1709"/>
                    </a:lnTo>
                    <a:lnTo>
                      <a:pt x="1331" y="1719"/>
                    </a:lnTo>
                    <a:lnTo>
                      <a:pt x="1320" y="1730"/>
                    </a:lnTo>
                    <a:lnTo>
                      <a:pt x="1310" y="1730"/>
                    </a:lnTo>
                    <a:lnTo>
                      <a:pt x="1289" y="1740"/>
                    </a:lnTo>
                    <a:lnTo>
                      <a:pt x="1278" y="1751"/>
                    </a:lnTo>
                    <a:lnTo>
                      <a:pt x="1268" y="1761"/>
                    </a:lnTo>
                    <a:lnTo>
                      <a:pt x="1247" y="1761"/>
                    </a:lnTo>
                    <a:lnTo>
                      <a:pt x="1236" y="1772"/>
                    </a:lnTo>
                    <a:lnTo>
                      <a:pt x="1215" y="1782"/>
                    </a:lnTo>
                    <a:lnTo>
                      <a:pt x="1205" y="1782"/>
                    </a:lnTo>
                    <a:lnTo>
                      <a:pt x="1194" y="1793"/>
                    </a:lnTo>
                    <a:lnTo>
                      <a:pt x="1173" y="1793"/>
                    </a:lnTo>
                    <a:lnTo>
                      <a:pt x="1163" y="1803"/>
                    </a:lnTo>
                    <a:lnTo>
                      <a:pt x="1142" y="1803"/>
                    </a:lnTo>
                    <a:lnTo>
                      <a:pt x="1132" y="1814"/>
                    </a:lnTo>
                    <a:lnTo>
                      <a:pt x="1111" y="1814"/>
                    </a:lnTo>
                    <a:lnTo>
                      <a:pt x="1100" y="1824"/>
                    </a:lnTo>
                    <a:lnTo>
                      <a:pt x="1079" y="1824"/>
                    </a:lnTo>
                    <a:lnTo>
                      <a:pt x="1069" y="1835"/>
                    </a:lnTo>
                    <a:lnTo>
                      <a:pt x="1048" y="1835"/>
                    </a:lnTo>
                    <a:lnTo>
                      <a:pt x="1037" y="1835"/>
                    </a:lnTo>
                    <a:lnTo>
                      <a:pt x="1016" y="1845"/>
                    </a:lnTo>
                    <a:lnTo>
                      <a:pt x="1006" y="1845"/>
                    </a:lnTo>
                    <a:lnTo>
                      <a:pt x="985" y="1845"/>
                    </a:lnTo>
                    <a:lnTo>
                      <a:pt x="974" y="1845"/>
                    </a:lnTo>
                    <a:lnTo>
                      <a:pt x="953" y="1856"/>
                    </a:lnTo>
                    <a:lnTo>
                      <a:pt x="943" y="1856"/>
                    </a:lnTo>
                    <a:lnTo>
                      <a:pt x="922" y="1856"/>
                    </a:lnTo>
                    <a:lnTo>
                      <a:pt x="911" y="1856"/>
                    </a:lnTo>
                    <a:lnTo>
                      <a:pt x="891" y="1856"/>
                    </a:lnTo>
                    <a:lnTo>
                      <a:pt x="880" y="1856"/>
                    </a:lnTo>
                    <a:lnTo>
                      <a:pt x="859" y="1856"/>
                    </a:lnTo>
                    <a:lnTo>
                      <a:pt x="849" y="1856"/>
                    </a:lnTo>
                    <a:lnTo>
                      <a:pt x="828" y="1856"/>
                    </a:lnTo>
                    <a:lnTo>
                      <a:pt x="807" y="1856"/>
                    </a:lnTo>
                    <a:lnTo>
                      <a:pt x="796" y="1856"/>
                    </a:lnTo>
                    <a:lnTo>
                      <a:pt x="775" y="1856"/>
                    </a:lnTo>
                    <a:lnTo>
                      <a:pt x="765" y="1856"/>
                    </a:lnTo>
                    <a:lnTo>
                      <a:pt x="744" y="1856"/>
                    </a:lnTo>
                    <a:lnTo>
                      <a:pt x="733" y="1856"/>
                    </a:lnTo>
                    <a:lnTo>
                      <a:pt x="712" y="1845"/>
                    </a:lnTo>
                    <a:lnTo>
                      <a:pt x="702" y="1845"/>
                    </a:lnTo>
                    <a:lnTo>
                      <a:pt x="681" y="1845"/>
                    </a:lnTo>
                    <a:lnTo>
                      <a:pt x="670" y="1845"/>
                    </a:lnTo>
                    <a:lnTo>
                      <a:pt x="650" y="1835"/>
                    </a:lnTo>
                    <a:lnTo>
                      <a:pt x="639" y="1835"/>
                    </a:lnTo>
                    <a:lnTo>
                      <a:pt x="618" y="1835"/>
                    </a:lnTo>
                    <a:lnTo>
                      <a:pt x="608" y="1824"/>
                    </a:lnTo>
                    <a:lnTo>
                      <a:pt x="587" y="1824"/>
                    </a:lnTo>
                    <a:lnTo>
                      <a:pt x="576" y="1814"/>
                    </a:lnTo>
                    <a:lnTo>
                      <a:pt x="555" y="1814"/>
                    </a:lnTo>
                    <a:lnTo>
                      <a:pt x="545" y="1803"/>
                    </a:lnTo>
                    <a:lnTo>
                      <a:pt x="524" y="1803"/>
                    </a:lnTo>
                    <a:lnTo>
                      <a:pt x="513" y="1793"/>
                    </a:lnTo>
                    <a:lnTo>
                      <a:pt x="492" y="1793"/>
                    </a:lnTo>
                    <a:lnTo>
                      <a:pt x="482" y="1782"/>
                    </a:lnTo>
                    <a:lnTo>
                      <a:pt x="471" y="1782"/>
                    </a:lnTo>
                    <a:lnTo>
                      <a:pt x="450" y="1772"/>
                    </a:lnTo>
                    <a:lnTo>
                      <a:pt x="440" y="1761"/>
                    </a:lnTo>
                    <a:lnTo>
                      <a:pt x="419" y="1761"/>
                    </a:lnTo>
                    <a:lnTo>
                      <a:pt x="409" y="1751"/>
                    </a:lnTo>
                    <a:lnTo>
                      <a:pt x="398" y="1740"/>
                    </a:lnTo>
                    <a:lnTo>
                      <a:pt x="377" y="1730"/>
                    </a:lnTo>
                    <a:lnTo>
                      <a:pt x="367" y="1730"/>
                    </a:lnTo>
                    <a:lnTo>
                      <a:pt x="356" y="1719"/>
                    </a:lnTo>
                    <a:lnTo>
                      <a:pt x="335" y="1709"/>
                    </a:lnTo>
                    <a:lnTo>
                      <a:pt x="325" y="1698"/>
                    </a:lnTo>
                    <a:lnTo>
                      <a:pt x="314" y="1688"/>
                    </a:lnTo>
                    <a:lnTo>
                      <a:pt x="304" y="1678"/>
                    </a:lnTo>
                    <a:lnTo>
                      <a:pt x="283" y="1678"/>
                    </a:lnTo>
                    <a:lnTo>
                      <a:pt x="272" y="1667"/>
                    </a:lnTo>
                    <a:lnTo>
                      <a:pt x="262" y="1657"/>
                    </a:lnTo>
                    <a:lnTo>
                      <a:pt x="251" y="1646"/>
                    </a:lnTo>
                    <a:lnTo>
                      <a:pt x="241" y="1636"/>
                    </a:lnTo>
                    <a:lnTo>
                      <a:pt x="220" y="1625"/>
                    </a:lnTo>
                    <a:lnTo>
                      <a:pt x="209" y="1615"/>
                    </a:lnTo>
                    <a:lnTo>
                      <a:pt x="199" y="1594"/>
                    </a:lnTo>
                    <a:lnTo>
                      <a:pt x="189" y="1583"/>
                    </a:lnTo>
                    <a:lnTo>
                      <a:pt x="178" y="1573"/>
                    </a:lnTo>
                    <a:lnTo>
                      <a:pt x="168" y="1562"/>
                    </a:lnTo>
                    <a:lnTo>
                      <a:pt x="157" y="1552"/>
                    </a:lnTo>
                    <a:lnTo>
                      <a:pt x="147" y="1541"/>
                    </a:lnTo>
                    <a:lnTo>
                      <a:pt x="136" y="1531"/>
                    </a:lnTo>
                    <a:lnTo>
                      <a:pt x="126" y="1520"/>
                    </a:lnTo>
                    <a:lnTo>
                      <a:pt x="115" y="1499"/>
                    </a:lnTo>
                    <a:lnTo>
                      <a:pt x="105" y="1489"/>
                    </a:lnTo>
                    <a:lnTo>
                      <a:pt x="94" y="1478"/>
                    </a:lnTo>
                    <a:lnTo>
                      <a:pt x="84" y="1468"/>
                    </a:lnTo>
                    <a:lnTo>
                      <a:pt x="73" y="1447"/>
                    </a:lnTo>
                    <a:lnTo>
                      <a:pt x="63" y="1436"/>
                    </a:lnTo>
                    <a:lnTo>
                      <a:pt x="63" y="1426"/>
                    </a:lnTo>
                    <a:lnTo>
                      <a:pt x="52" y="1405"/>
                    </a:lnTo>
                    <a:lnTo>
                      <a:pt x="42" y="1395"/>
                    </a:lnTo>
                    <a:lnTo>
                      <a:pt x="31" y="1384"/>
                    </a:lnTo>
                    <a:lnTo>
                      <a:pt x="21" y="1363"/>
                    </a:lnTo>
                    <a:lnTo>
                      <a:pt x="21" y="1353"/>
                    </a:lnTo>
                    <a:lnTo>
                      <a:pt x="10" y="1342"/>
                    </a:lnTo>
                    <a:lnTo>
                      <a:pt x="0" y="1321"/>
                    </a:lnTo>
                    <a:lnTo>
                      <a:pt x="849" y="933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5725" name="Rectangle 13"/>
            <p:cNvSpPr>
              <a:spLocks noChangeArrowheads="1"/>
            </p:cNvSpPr>
            <p:nvPr/>
          </p:nvSpPr>
          <p:spPr bwMode="auto">
            <a:xfrm>
              <a:off x="2411" y="1979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12%</a:t>
              </a:r>
            </a:p>
          </p:txBody>
        </p:sp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1686" y="2387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20%</a:t>
              </a:r>
            </a:p>
          </p:txBody>
        </p:sp>
        <p:sp>
          <p:nvSpPr>
            <p:cNvPr id="115727" name="Rectangle 15"/>
            <p:cNvSpPr>
              <a:spLocks noChangeArrowheads="1"/>
            </p:cNvSpPr>
            <p:nvPr/>
          </p:nvSpPr>
          <p:spPr bwMode="auto">
            <a:xfrm>
              <a:off x="2956" y="3067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68%</a:t>
              </a:r>
            </a:p>
          </p:txBody>
        </p:sp>
        <p:sp>
          <p:nvSpPr>
            <p:cNvPr id="115728" name="Rectangle 16"/>
            <p:cNvSpPr>
              <a:spLocks noChangeArrowheads="1"/>
            </p:cNvSpPr>
            <p:nvPr/>
          </p:nvSpPr>
          <p:spPr bwMode="auto">
            <a:xfrm>
              <a:off x="2018" y="1661"/>
              <a:ext cx="7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No Lectores</a:t>
              </a:r>
            </a:p>
          </p:txBody>
        </p:sp>
        <p:sp>
          <p:nvSpPr>
            <p:cNvPr id="115729" name="Rectangle 17"/>
            <p:cNvSpPr>
              <a:spLocks noChangeArrowheads="1"/>
            </p:cNvSpPr>
            <p:nvPr/>
          </p:nvSpPr>
          <p:spPr bwMode="auto">
            <a:xfrm>
              <a:off x="1690" y="2115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No</a:t>
              </a:r>
            </a:p>
          </p:txBody>
        </p:sp>
        <p:sp>
          <p:nvSpPr>
            <p:cNvPr id="115730" name="Rectangle 18"/>
            <p:cNvSpPr>
              <a:spLocks noChangeArrowheads="1"/>
            </p:cNvSpPr>
            <p:nvPr/>
          </p:nvSpPr>
          <p:spPr bwMode="auto">
            <a:xfrm>
              <a:off x="3236" y="2795"/>
              <a:ext cx="1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Si</a:t>
              </a:r>
            </a:p>
          </p:txBody>
        </p:sp>
      </p:grp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395288" y="6021388"/>
            <a:ext cx="2836862" cy="641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0344-7931-44BA-93EC-C39ADCEF591D}" type="slidenum">
              <a:rPr lang="en-US"/>
              <a:pPr/>
              <a:t>71</a:t>
            </a:fld>
            <a:endParaRPr lang="en-US"/>
          </a:p>
        </p:txBody>
      </p:sp>
      <p:graphicFrame>
        <p:nvGraphicFramePr>
          <p:cNvPr id="275458" name="Group 2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5616575"/>
        </p:xfrm>
        <a:graphic>
          <a:graphicData uri="http://schemas.openxmlformats.org/drawingml/2006/table">
            <a:tbl>
              <a:tblPr/>
              <a:tblGrid>
                <a:gridCol w="2773363"/>
                <a:gridCol w="465137"/>
                <a:gridCol w="460375"/>
                <a:gridCol w="463550"/>
                <a:gridCol w="460375"/>
                <a:gridCol w="417513"/>
                <a:gridCol w="508000"/>
                <a:gridCol w="465137"/>
                <a:gridCol w="460375"/>
                <a:gridCol w="461963"/>
                <a:gridCol w="463550"/>
                <a:gridCol w="461962"/>
                <a:gridCol w="368300"/>
              </a:tblGrid>
              <a:tr h="560388">
                <a:tc rowSpan="2" gridSpan="1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11. En caso de solicitar la suscripción ¿Qué beneficios tu quisieras tener? Marcar una opción (opciones dadas por el encuestador)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5013">
                <a:tc gridSpan="1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Descuentos en compras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Entradas al cine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Descuentos en discotecas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Cenas con tus artistas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Descuentos en conciertos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4151-5B93-4FB9-8127-B6702D99312B}" type="slidenum">
              <a:rPr lang="en-US"/>
              <a:pPr/>
              <a:t>72</a:t>
            </a:fld>
            <a:endParaRPr lang="en-US"/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539750" y="404813"/>
            <a:ext cx="43640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de Suscripción</a:t>
            </a:r>
          </a:p>
        </p:txBody>
      </p:sp>
      <p:grpSp>
        <p:nvGrpSpPr>
          <p:cNvPr id="217091" name="Group 3"/>
          <p:cNvGrpSpPr>
            <a:grpSpLocks/>
          </p:cNvGrpSpPr>
          <p:nvPr/>
        </p:nvGrpSpPr>
        <p:grpSpPr bwMode="auto">
          <a:xfrm>
            <a:off x="395288" y="1773238"/>
            <a:ext cx="7861300" cy="4395787"/>
            <a:chOff x="166" y="1200"/>
            <a:chExt cx="5123" cy="2820"/>
          </a:xfrm>
        </p:grpSpPr>
        <p:sp>
          <p:nvSpPr>
            <p:cNvPr id="217092" name="Rectangle 4"/>
            <p:cNvSpPr>
              <a:spLocks noChangeArrowheads="1"/>
            </p:cNvSpPr>
            <p:nvPr/>
          </p:nvSpPr>
          <p:spPr bwMode="auto">
            <a:xfrm>
              <a:off x="184" y="2069"/>
              <a:ext cx="146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Descuentos en Conciertos</a:t>
              </a:r>
            </a:p>
          </p:txBody>
        </p:sp>
        <p:sp>
          <p:nvSpPr>
            <p:cNvPr id="217093" name="Freeform 5"/>
            <p:cNvSpPr>
              <a:spLocks/>
            </p:cNvSpPr>
            <p:nvPr/>
          </p:nvSpPr>
          <p:spPr bwMode="auto">
            <a:xfrm>
              <a:off x="2066" y="1305"/>
              <a:ext cx="870" cy="1299"/>
            </a:xfrm>
            <a:custGeom>
              <a:avLst/>
              <a:gdLst/>
              <a:ahLst/>
              <a:cxnLst>
                <a:cxn ang="0">
                  <a:pos x="870" y="1299"/>
                </a:cxn>
                <a:cxn ang="0">
                  <a:pos x="0" y="330"/>
                </a:cxn>
                <a:cxn ang="0">
                  <a:pos x="11" y="319"/>
                </a:cxn>
                <a:cxn ang="0">
                  <a:pos x="33" y="297"/>
                </a:cxn>
                <a:cxn ang="0">
                  <a:pos x="44" y="286"/>
                </a:cxn>
                <a:cxn ang="0">
                  <a:pos x="66" y="275"/>
                </a:cxn>
                <a:cxn ang="0">
                  <a:pos x="88" y="253"/>
                </a:cxn>
                <a:cxn ang="0">
                  <a:pos x="99" y="242"/>
                </a:cxn>
                <a:cxn ang="0">
                  <a:pos x="121" y="231"/>
                </a:cxn>
                <a:cxn ang="0">
                  <a:pos x="143" y="220"/>
                </a:cxn>
                <a:cxn ang="0">
                  <a:pos x="154" y="209"/>
                </a:cxn>
                <a:cxn ang="0">
                  <a:pos x="176" y="198"/>
                </a:cxn>
                <a:cxn ang="0">
                  <a:pos x="198" y="176"/>
                </a:cxn>
                <a:cxn ang="0">
                  <a:pos x="220" y="165"/>
                </a:cxn>
                <a:cxn ang="0">
                  <a:pos x="231" y="154"/>
                </a:cxn>
                <a:cxn ang="0">
                  <a:pos x="253" y="143"/>
                </a:cxn>
                <a:cxn ang="0">
                  <a:pos x="275" y="143"/>
                </a:cxn>
                <a:cxn ang="0">
                  <a:pos x="297" y="132"/>
                </a:cxn>
                <a:cxn ang="0">
                  <a:pos x="319" y="121"/>
                </a:cxn>
                <a:cxn ang="0">
                  <a:pos x="342" y="110"/>
                </a:cxn>
                <a:cxn ang="0">
                  <a:pos x="353" y="99"/>
                </a:cxn>
                <a:cxn ang="0">
                  <a:pos x="375" y="88"/>
                </a:cxn>
                <a:cxn ang="0">
                  <a:pos x="397" y="77"/>
                </a:cxn>
                <a:cxn ang="0">
                  <a:pos x="419" y="77"/>
                </a:cxn>
                <a:cxn ang="0">
                  <a:pos x="441" y="66"/>
                </a:cxn>
                <a:cxn ang="0">
                  <a:pos x="463" y="55"/>
                </a:cxn>
                <a:cxn ang="0">
                  <a:pos x="485" y="55"/>
                </a:cxn>
                <a:cxn ang="0">
                  <a:pos x="507" y="44"/>
                </a:cxn>
                <a:cxn ang="0">
                  <a:pos x="529" y="44"/>
                </a:cxn>
                <a:cxn ang="0">
                  <a:pos x="551" y="33"/>
                </a:cxn>
                <a:cxn ang="0">
                  <a:pos x="573" y="33"/>
                </a:cxn>
                <a:cxn ang="0">
                  <a:pos x="595" y="22"/>
                </a:cxn>
                <a:cxn ang="0">
                  <a:pos x="617" y="22"/>
                </a:cxn>
                <a:cxn ang="0">
                  <a:pos x="639" y="11"/>
                </a:cxn>
                <a:cxn ang="0">
                  <a:pos x="661" y="11"/>
                </a:cxn>
                <a:cxn ang="0">
                  <a:pos x="683" y="11"/>
                </a:cxn>
                <a:cxn ang="0">
                  <a:pos x="705" y="11"/>
                </a:cxn>
                <a:cxn ang="0">
                  <a:pos x="727" y="0"/>
                </a:cxn>
                <a:cxn ang="0">
                  <a:pos x="749" y="0"/>
                </a:cxn>
                <a:cxn ang="0">
                  <a:pos x="771" y="0"/>
                </a:cxn>
                <a:cxn ang="0">
                  <a:pos x="793" y="0"/>
                </a:cxn>
                <a:cxn ang="0">
                  <a:pos x="815" y="0"/>
                </a:cxn>
                <a:cxn ang="0">
                  <a:pos x="837" y="0"/>
                </a:cxn>
                <a:cxn ang="0">
                  <a:pos x="870" y="0"/>
                </a:cxn>
                <a:cxn ang="0">
                  <a:pos x="870" y="1299"/>
                </a:cxn>
              </a:cxnLst>
              <a:rect l="0" t="0" r="r" b="b"/>
              <a:pathLst>
                <a:path w="870" h="1299">
                  <a:moveTo>
                    <a:pt x="870" y="1299"/>
                  </a:moveTo>
                  <a:lnTo>
                    <a:pt x="0" y="330"/>
                  </a:lnTo>
                  <a:lnTo>
                    <a:pt x="11" y="319"/>
                  </a:lnTo>
                  <a:lnTo>
                    <a:pt x="33" y="297"/>
                  </a:lnTo>
                  <a:lnTo>
                    <a:pt x="44" y="286"/>
                  </a:lnTo>
                  <a:lnTo>
                    <a:pt x="66" y="275"/>
                  </a:lnTo>
                  <a:lnTo>
                    <a:pt x="88" y="253"/>
                  </a:lnTo>
                  <a:lnTo>
                    <a:pt x="99" y="242"/>
                  </a:lnTo>
                  <a:lnTo>
                    <a:pt x="121" y="231"/>
                  </a:lnTo>
                  <a:lnTo>
                    <a:pt x="143" y="220"/>
                  </a:lnTo>
                  <a:lnTo>
                    <a:pt x="154" y="209"/>
                  </a:lnTo>
                  <a:lnTo>
                    <a:pt x="176" y="198"/>
                  </a:lnTo>
                  <a:lnTo>
                    <a:pt x="198" y="176"/>
                  </a:lnTo>
                  <a:lnTo>
                    <a:pt x="220" y="165"/>
                  </a:lnTo>
                  <a:lnTo>
                    <a:pt x="231" y="154"/>
                  </a:lnTo>
                  <a:lnTo>
                    <a:pt x="253" y="143"/>
                  </a:lnTo>
                  <a:lnTo>
                    <a:pt x="275" y="143"/>
                  </a:lnTo>
                  <a:lnTo>
                    <a:pt x="297" y="132"/>
                  </a:lnTo>
                  <a:lnTo>
                    <a:pt x="319" y="121"/>
                  </a:lnTo>
                  <a:lnTo>
                    <a:pt x="342" y="110"/>
                  </a:lnTo>
                  <a:lnTo>
                    <a:pt x="353" y="99"/>
                  </a:lnTo>
                  <a:lnTo>
                    <a:pt x="375" y="88"/>
                  </a:lnTo>
                  <a:lnTo>
                    <a:pt x="397" y="77"/>
                  </a:lnTo>
                  <a:lnTo>
                    <a:pt x="419" y="77"/>
                  </a:lnTo>
                  <a:lnTo>
                    <a:pt x="441" y="66"/>
                  </a:lnTo>
                  <a:lnTo>
                    <a:pt x="463" y="55"/>
                  </a:lnTo>
                  <a:lnTo>
                    <a:pt x="485" y="55"/>
                  </a:lnTo>
                  <a:lnTo>
                    <a:pt x="507" y="44"/>
                  </a:lnTo>
                  <a:lnTo>
                    <a:pt x="529" y="44"/>
                  </a:lnTo>
                  <a:lnTo>
                    <a:pt x="551" y="33"/>
                  </a:lnTo>
                  <a:lnTo>
                    <a:pt x="573" y="33"/>
                  </a:lnTo>
                  <a:lnTo>
                    <a:pt x="595" y="22"/>
                  </a:lnTo>
                  <a:lnTo>
                    <a:pt x="617" y="22"/>
                  </a:lnTo>
                  <a:lnTo>
                    <a:pt x="639" y="11"/>
                  </a:lnTo>
                  <a:lnTo>
                    <a:pt x="661" y="11"/>
                  </a:lnTo>
                  <a:lnTo>
                    <a:pt x="683" y="11"/>
                  </a:lnTo>
                  <a:lnTo>
                    <a:pt x="705" y="11"/>
                  </a:lnTo>
                  <a:lnTo>
                    <a:pt x="727" y="0"/>
                  </a:lnTo>
                  <a:lnTo>
                    <a:pt x="749" y="0"/>
                  </a:lnTo>
                  <a:lnTo>
                    <a:pt x="771" y="0"/>
                  </a:lnTo>
                  <a:lnTo>
                    <a:pt x="793" y="0"/>
                  </a:lnTo>
                  <a:lnTo>
                    <a:pt x="815" y="0"/>
                  </a:lnTo>
                  <a:lnTo>
                    <a:pt x="837" y="0"/>
                  </a:lnTo>
                  <a:lnTo>
                    <a:pt x="870" y="0"/>
                  </a:lnTo>
                  <a:lnTo>
                    <a:pt x="870" y="1299"/>
                  </a:lnTo>
                  <a:close/>
                </a:path>
              </a:pathLst>
            </a:custGeom>
            <a:gradFill rotWithShape="1">
              <a:gsLst>
                <a:gs pos="0">
                  <a:srgbClr val="666699"/>
                </a:gs>
                <a:gs pos="100000">
                  <a:srgbClr val="05229F"/>
                </a:gs>
              </a:gsLst>
              <a:lin ang="5400000" scaled="1"/>
            </a:gradFill>
            <a:ln w="17526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4" name="Freeform 6"/>
            <p:cNvSpPr>
              <a:spLocks/>
            </p:cNvSpPr>
            <p:nvPr/>
          </p:nvSpPr>
          <p:spPr bwMode="auto">
            <a:xfrm>
              <a:off x="2066" y="1305"/>
              <a:ext cx="870" cy="1299"/>
            </a:xfrm>
            <a:custGeom>
              <a:avLst/>
              <a:gdLst/>
              <a:ahLst/>
              <a:cxnLst>
                <a:cxn ang="0">
                  <a:pos x="870" y="1299"/>
                </a:cxn>
                <a:cxn ang="0">
                  <a:pos x="0" y="330"/>
                </a:cxn>
                <a:cxn ang="0">
                  <a:pos x="11" y="319"/>
                </a:cxn>
                <a:cxn ang="0">
                  <a:pos x="33" y="297"/>
                </a:cxn>
                <a:cxn ang="0">
                  <a:pos x="44" y="286"/>
                </a:cxn>
                <a:cxn ang="0">
                  <a:pos x="66" y="275"/>
                </a:cxn>
                <a:cxn ang="0">
                  <a:pos x="88" y="253"/>
                </a:cxn>
                <a:cxn ang="0">
                  <a:pos x="99" y="242"/>
                </a:cxn>
                <a:cxn ang="0">
                  <a:pos x="121" y="231"/>
                </a:cxn>
                <a:cxn ang="0">
                  <a:pos x="143" y="220"/>
                </a:cxn>
                <a:cxn ang="0">
                  <a:pos x="154" y="209"/>
                </a:cxn>
                <a:cxn ang="0">
                  <a:pos x="176" y="198"/>
                </a:cxn>
                <a:cxn ang="0">
                  <a:pos x="198" y="176"/>
                </a:cxn>
                <a:cxn ang="0">
                  <a:pos x="220" y="165"/>
                </a:cxn>
                <a:cxn ang="0">
                  <a:pos x="231" y="154"/>
                </a:cxn>
                <a:cxn ang="0">
                  <a:pos x="253" y="143"/>
                </a:cxn>
                <a:cxn ang="0">
                  <a:pos x="275" y="143"/>
                </a:cxn>
                <a:cxn ang="0">
                  <a:pos x="297" y="132"/>
                </a:cxn>
                <a:cxn ang="0">
                  <a:pos x="319" y="121"/>
                </a:cxn>
                <a:cxn ang="0">
                  <a:pos x="342" y="110"/>
                </a:cxn>
                <a:cxn ang="0">
                  <a:pos x="353" y="99"/>
                </a:cxn>
                <a:cxn ang="0">
                  <a:pos x="375" y="88"/>
                </a:cxn>
                <a:cxn ang="0">
                  <a:pos x="397" y="77"/>
                </a:cxn>
                <a:cxn ang="0">
                  <a:pos x="419" y="77"/>
                </a:cxn>
                <a:cxn ang="0">
                  <a:pos x="441" y="66"/>
                </a:cxn>
                <a:cxn ang="0">
                  <a:pos x="463" y="55"/>
                </a:cxn>
                <a:cxn ang="0">
                  <a:pos x="485" y="55"/>
                </a:cxn>
                <a:cxn ang="0">
                  <a:pos x="507" y="44"/>
                </a:cxn>
                <a:cxn ang="0">
                  <a:pos x="529" y="44"/>
                </a:cxn>
                <a:cxn ang="0">
                  <a:pos x="551" y="33"/>
                </a:cxn>
                <a:cxn ang="0">
                  <a:pos x="573" y="33"/>
                </a:cxn>
                <a:cxn ang="0">
                  <a:pos x="595" y="22"/>
                </a:cxn>
                <a:cxn ang="0">
                  <a:pos x="617" y="22"/>
                </a:cxn>
                <a:cxn ang="0">
                  <a:pos x="639" y="11"/>
                </a:cxn>
                <a:cxn ang="0">
                  <a:pos x="661" y="11"/>
                </a:cxn>
                <a:cxn ang="0">
                  <a:pos x="683" y="11"/>
                </a:cxn>
                <a:cxn ang="0">
                  <a:pos x="705" y="11"/>
                </a:cxn>
                <a:cxn ang="0">
                  <a:pos x="727" y="0"/>
                </a:cxn>
                <a:cxn ang="0">
                  <a:pos x="749" y="0"/>
                </a:cxn>
                <a:cxn ang="0">
                  <a:pos x="771" y="0"/>
                </a:cxn>
                <a:cxn ang="0">
                  <a:pos x="793" y="0"/>
                </a:cxn>
                <a:cxn ang="0">
                  <a:pos x="815" y="0"/>
                </a:cxn>
                <a:cxn ang="0">
                  <a:pos x="837" y="0"/>
                </a:cxn>
                <a:cxn ang="0">
                  <a:pos x="870" y="0"/>
                </a:cxn>
                <a:cxn ang="0">
                  <a:pos x="870" y="1299"/>
                </a:cxn>
              </a:cxnLst>
              <a:rect l="0" t="0" r="r" b="b"/>
              <a:pathLst>
                <a:path w="870" h="1299">
                  <a:moveTo>
                    <a:pt x="870" y="1299"/>
                  </a:moveTo>
                  <a:lnTo>
                    <a:pt x="0" y="330"/>
                  </a:lnTo>
                  <a:lnTo>
                    <a:pt x="11" y="319"/>
                  </a:lnTo>
                  <a:lnTo>
                    <a:pt x="33" y="297"/>
                  </a:lnTo>
                  <a:lnTo>
                    <a:pt x="44" y="286"/>
                  </a:lnTo>
                  <a:lnTo>
                    <a:pt x="66" y="275"/>
                  </a:lnTo>
                  <a:lnTo>
                    <a:pt x="88" y="253"/>
                  </a:lnTo>
                  <a:lnTo>
                    <a:pt x="99" y="242"/>
                  </a:lnTo>
                  <a:lnTo>
                    <a:pt x="121" y="231"/>
                  </a:lnTo>
                  <a:lnTo>
                    <a:pt x="143" y="220"/>
                  </a:lnTo>
                  <a:lnTo>
                    <a:pt x="154" y="209"/>
                  </a:lnTo>
                  <a:lnTo>
                    <a:pt x="176" y="198"/>
                  </a:lnTo>
                  <a:lnTo>
                    <a:pt x="198" y="176"/>
                  </a:lnTo>
                  <a:lnTo>
                    <a:pt x="220" y="165"/>
                  </a:lnTo>
                  <a:lnTo>
                    <a:pt x="231" y="154"/>
                  </a:lnTo>
                  <a:lnTo>
                    <a:pt x="253" y="143"/>
                  </a:lnTo>
                  <a:lnTo>
                    <a:pt x="275" y="143"/>
                  </a:lnTo>
                  <a:lnTo>
                    <a:pt x="297" y="132"/>
                  </a:lnTo>
                  <a:lnTo>
                    <a:pt x="319" y="121"/>
                  </a:lnTo>
                  <a:lnTo>
                    <a:pt x="342" y="110"/>
                  </a:lnTo>
                  <a:lnTo>
                    <a:pt x="353" y="99"/>
                  </a:lnTo>
                  <a:lnTo>
                    <a:pt x="375" y="88"/>
                  </a:lnTo>
                  <a:lnTo>
                    <a:pt x="397" y="77"/>
                  </a:lnTo>
                  <a:lnTo>
                    <a:pt x="419" y="77"/>
                  </a:lnTo>
                  <a:lnTo>
                    <a:pt x="441" y="66"/>
                  </a:lnTo>
                  <a:lnTo>
                    <a:pt x="463" y="55"/>
                  </a:lnTo>
                  <a:lnTo>
                    <a:pt x="485" y="55"/>
                  </a:lnTo>
                  <a:lnTo>
                    <a:pt x="507" y="44"/>
                  </a:lnTo>
                  <a:lnTo>
                    <a:pt x="529" y="44"/>
                  </a:lnTo>
                  <a:lnTo>
                    <a:pt x="551" y="33"/>
                  </a:lnTo>
                  <a:lnTo>
                    <a:pt x="573" y="33"/>
                  </a:lnTo>
                  <a:lnTo>
                    <a:pt x="595" y="22"/>
                  </a:lnTo>
                  <a:lnTo>
                    <a:pt x="617" y="22"/>
                  </a:lnTo>
                  <a:lnTo>
                    <a:pt x="639" y="11"/>
                  </a:lnTo>
                  <a:lnTo>
                    <a:pt x="661" y="11"/>
                  </a:lnTo>
                  <a:lnTo>
                    <a:pt x="683" y="11"/>
                  </a:lnTo>
                  <a:lnTo>
                    <a:pt x="705" y="11"/>
                  </a:lnTo>
                  <a:lnTo>
                    <a:pt x="727" y="0"/>
                  </a:lnTo>
                  <a:lnTo>
                    <a:pt x="749" y="0"/>
                  </a:lnTo>
                  <a:lnTo>
                    <a:pt x="771" y="0"/>
                  </a:lnTo>
                  <a:lnTo>
                    <a:pt x="793" y="0"/>
                  </a:lnTo>
                  <a:lnTo>
                    <a:pt x="815" y="0"/>
                  </a:lnTo>
                  <a:lnTo>
                    <a:pt x="837" y="0"/>
                  </a:lnTo>
                  <a:lnTo>
                    <a:pt x="870" y="0"/>
                  </a:lnTo>
                  <a:lnTo>
                    <a:pt x="870" y="129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5" name="Freeform 7"/>
            <p:cNvSpPr>
              <a:spLocks/>
            </p:cNvSpPr>
            <p:nvPr/>
          </p:nvSpPr>
          <p:spPr bwMode="auto">
            <a:xfrm>
              <a:off x="1637" y="1635"/>
              <a:ext cx="1299" cy="1321"/>
            </a:xfrm>
            <a:custGeom>
              <a:avLst/>
              <a:gdLst/>
              <a:ahLst/>
              <a:cxnLst>
                <a:cxn ang="0">
                  <a:pos x="44" y="1321"/>
                </a:cxn>
                <a:cxn ang="0">
                  <a:pos x="33" y="1277"/>
                </a:cxn>
                <a:cxn ang="0">
                  <a:pos x="22" y="1233"/>
                </a:cxn>
                <a:cxn ang="0">
                  <a:pos x="11" y="1189"/>
                </a:cxn>
                <a:cxn ang="0">
                  <a:pos x="11" y="1145"/>
                </a:cxn>
                <a:cxn ang="0">
                  <a:pos x="0" y="1101"/>
                </a:cxn>
                <a:cxn ang="0">
                  <a:pos x="0" y="1057"/>
                </a:cxn>
                <a:cxn ang="0">
                  <a:pos x="0" y="1013"/>
                </a:cxn>
                <a:cxn ang="0">
                  <a:pos x="0" y="969"/>
                </a:cxn>
                <a:cxn ang="0">
                  <a:pos x="0" y="914"/>
                </a:cxn>
                <a:cxn ang="0">
                  <a:pos x="0" y="870"/>
                </a:cxn>
                <a:cxn ang="0">
                  <a:pos x="0" y="826"/>
                </a:cxn>
                <a:cxn ang="0">
                  <a:pos x="11" y="782"/>
                </a:cxn>
                <a:cxn ang="0">
                  <a:pos x="11" y="737"/>
                </a:cxn>
                <a:cxn ang="0">
                  <a:pos x="22" y="693"/>
                </a:cxn>
                <a:cxn ang="0">
                  <a:pos x="33" y="649"/>
                </a:cxn>
                <a:cxn ang="0">
                  <a:pos x="44" y="605"/>
                </a:cxn>
                <a:cxn ang="0">
                  <a:pos x="55" y="561"/>
                </a:cxn>
                <a:cxn ang="0">
                  <a:pos x="77" y="517"/>
                </a:cxn>
                <a:cxn ang="0">
                  <a:pos x="88" y="473"/>
                </a:cxn>
                <a:cxn ang="0">
                  <a:pos x="110" y="440"/>
                </a:cxn>
                <a:cxn ang="0">
                  <a:pos x="132" y="396"/>
                </a:cxn>
                <a:cxn ang="0">
                  <a:pos x="143" y="352"/>
                </a:cxn>
                <a:cxn ang="0">
                  <a:pos x="165" y="319"/>
                </a:cxn>
                <a:cxn ang="0">
                  <a:pos x="198" y="275"/>
                </a:cxn>
                <a:cxn ang="0">
                  <a:pos x="220" y="242"/>
                </a:cxn>
                <a:cxn ang="0">
                  <a:pos x="242" y="198"/>
                </a:cxn>
                <a:cxn ang="0">
                  <a:pos x="275" y="165"/>
                </a:cxn>
                <a:cxn ang="0">
                  <a:pos x="297" y="132"/>
                </a:cxn>
                <a:cxn ang="0">
                  <a:pos x="330" y="99"/>
                </a:cxn>
                <a:cxn ang="0">
                  <a:pos x="363" y="66"/>
                </a:cxn>
                <a:cxn ang="0">
                  <a:pos x="396" y="33"/>
                </a:cxn>
                <a:cxn ang="0">
                  <a:pos x="429" y="0"/>
                </a:cxn>
              </a:cxnLst>
              <a:rect l="0" t="0" r="r" b="b"/>
              <a:pathLst>
                <a:path w="1299" h="1321">
                  <a:moveTo>
                    <a:pt x="1299" y="969"/>
                  </a:moveTo>
                  <a:lnTo>
                    <a:pt x="44" y="1321"/>
                  </a:lnTo>
                  <a:lnTo>
                    <a:pt x="44" y="1299"/>
                  </a:lnTo>
                  <a:lnTo>
                    <a:pt x="33" y="1277"/>
                  </a:lnTo>
                  <a:lnTo>
                    <a:pt x="33" y="1255"/>
                  </a:lnTo>
                  <a:lnTo>
                    <a:pt x="22" y="1233"/>
                  </a:lnTo>
                  <a:lnTo>
                    <a:pt x="22" y="1211"/>
                  </a:lnTo>
                  <a:lnTo>
                    <a:pt x="11" y="1189"/>
                  </a:lnTo>
                  <a:lnTo>
                    <a:pt x="11" y="1167"/>
                  </a:lnTo>
                  <a:lnTo>
                    <a:pt x="11" y="1145"/>
                  </a:lnTo>
                  <a:lnTo>
                    <a:pt x="11" y="1123"/>
                  </a:lnTo>
                  <a:lnTo>
                    <a:pt x="0" y="1101"/>
                  </a:lnTo>
                  <a:lnTo>
                    <a:pt x="0" y="1079"/>
                  </a:lnTo>
                  <a:lnTo>
                    <a:pt x="0" y="1057"/>
                  </a:lnTo>
                  <a:lnTo>
                    <a:pt x="0" y="1035"/>
                  </a:lnTo>
                  <a:lnTo>
                    <a:pt x="0" y="1013"/>
                  </a:lnTo>
                  <a:lnTo>
                    <a:pt x="0" y="991"/>
                  </a:lnTo>
                  <a:lnTo>
                    <a:pt x="0" y="969"/>
                  </a:lnTo>
                  <a:lnTo>
                    <a:pt x="0" y="947"/>
                  </a:lnTo>
                  <a:lnTo>
                    <a:pt x="0" y="914"/>
                  </a:lnTo>
                  <a:lnTo>
                    <a:pt x="0" y="892"/>
                  </a:lnTo>
                  <a:lnTo>
                    <a:pt x="0" y="870"/>
                  </a:lnTo>
                  <a:lnTo>
                    <a:pt x="0" y="848"/>
                  </a:lnTo>
                  <a:lnTo>
                    <a:pt x="0" y="826"/>
                  </a:lnTo>
                  <a:lnTo>
                    <a:pt x="11" y="804"/>
                  </a:lnTo>
                  <a:lnTo>
                    <a:pt x="11" y="782"/>
                  </a:lnTo>
                  <a:lnTo>
                    <a:pt x="11" y="760"/>
                  </a:lnTo>
                  <a:lnTo>
                    <a:pt x="11" y="737"/>
                  </a:lnTo>
                  <a:lnTo>
                    <a:pt x="22" y="715"/>
                  </a:lnTo>
                  <a:lnTo>
                    <a:pt x="22" y="693"/>
                  </a:lnTo>
                  <a:lnTo>
                    <a:pt x="33" y="671"/>
                  </a:lnTo>
                  <a:lnTo>
                    <a:pt x="33" y="649"/>
                  </a:lnTo>
                  <a:lnTo>
                    <a:pt x="44" y="627"/>
                  </a:lnTo>
                  <a:lnTo>
                    <a:pt x="44" y="605"/>
                  </a:lnTo>
                  <a:lnTo>
                    <a:pt x="55" y="583"/>
                  </a:lnTo>
                  <a:lnTo>
                    <a:pt x="55" y="561"/>
                  </a:lnTo>
                  <a:lnTo>
                    <a:pt x="66" y="539"/>
                  </a:lnTo>
                  <a:lnTo>
                    <a:pt x="77" y="517"/>
                  </a:lnTo>
                  <a:lnTo>
                    <a:pt x="88" y="495"/>
                  </a:lnTo>
                  <a:lnTo>
                    <a:pt x="88" y="473"/>
                  </a:lnTo>
                  <a:lnTo>
                    <a:pt x="99" y="451"/>
                  </a:lnTo>
                  <a:lnTo>
                    <a:pt x="110" y="440"/>
                  </a:lnTo>
                  <a:lnTo>
                    <a:pt x="121" y="418"/>
                  </a:lnTo>
                  <a:lnTo>
                    <a:pt x="132" y="396"/>
                  </a:lnTo>
                  <a:lnTo>
                    <a:pt x="143" y="374"/>
                  </a:lnTo>
                  <a:lnTo>
                    <a:pt x="143" y="352"/>
                  </a:lnTo>
                  <a:lnTo>
                    <a:pt x="154" y="330"/>
                  </a:lnTo>
                  <a:lnTo>
                    <a:pt x="165" y="319"/>
                  </a:lnTo>
                  <a:lnTo>
                    <a:pt x="187" y="297"/>
                  </a:lnTo>
                  <a:lnTo>
                    <a:pt x="198" y="275"/>
                  </a:lnTo>
                  <a:lnTo>
                    <a:pt x="209" y="253"/>
                  </a:lnTo>
                  <a:lnTo>
                    <a:pt x="220" y="242"/>
                  </a:lnTo>
                  <a:lnTo>
                    <a:pt x="231" y="220"/>
                  </a:lnTo>
                  <a:lnTo>
                    <a:pt x="242" y="198"/>
                  </a:lnTo>
                  <a:lnTo>
                    <a:pt x="253" y="187"/>
                  </a:lnTo>
                  <a:lnTo>
                    <a:pt x="275" y="165"/>
                  </a:lnTo>
                  <a:lnTo>
                    <a:pt x="286" y="143"/>
                  </a:lnTo>
                  <a:lnTo>
                    <a:pt x="297" y="132"/>
                  </a:lnTo>
                  <a:lnTo>
                    <a:pt x="319" y="110"/>
                  </a:lnTo>
                  <a:lnTo>
                    <a:pt x="330" y="99"/>
                  </a:lnTo>
                  <a:lnTo>
                    <a:pt x="341" y="77"/>
                  </a:lnTo>
                  <a:lnTo>
                    <a:pt x="363" y="66"/>
                  </a:lnTo>
                  <a:lnTo>
                    <a:pt x="374" y="44"/>
                  </a:lnTo>
                  <a:lnTo>
                    <a:pt x="396" y="33"/>
                  </a:lnTo>
                  <a:lnTo>
                    <a:pt x="407" y="11"/>
                  </a:lnTo>
                  <a:lnTo>
                    <a:pt x="429" y="0"/>
                  </a:lnTo>
                  <a:lnTo>
                    <a:pt x="1299" y="969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7526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6" name="Freeform 8"/>
            <p:cNvSpPr>
              <a:spLocks/>
            </p:cNvSpPr>
            <p:nvPr/>
          </p:nvSpPr>
          <p:spPr bwMode="auto">
            <a:xfrm>
              <a:off x="1637" y="1635"/>
              <a:ext cx="1299" cy="1321"/>
            </a:xfrm>
            <a:custGeom>
              <a:avLst/>
              <a:gdLst/>
              <a:ahLst/>
              <a:cxnLst>
                <a:cxn ang="0">
                  <a:pos x="44" y="1321"/>
                </a:cxn>
                <a:cxn ang="0">
                  <a:pos x="33" y="1277"/>
                </a:cxn>
                <a:cxn ang="0">
                  <a:pos x="22" y="1233"/>
                </a:cxn>
                <a:cxn ang="0">
                  <a:pos x="11" y="1189"/>
                </a:cxn>
                <a:cxn ang="0">
                  <a:pos x="11" y="1145"/>
                </a:cxn>
                <a:cxn ang="0">
                  <a:pos x="0" y="1101"/>
                </a:cxn>
                <a:cxn ang="0">
                  <a:pos x="0" y="1057"/>
                </a:cxn>
                <a:cxn ang="0">
                  <a:pos x="0" y="1013"/>
                </a:cxn>
                <a:cxn ang="0">
                  <a:pos x="0" y="969"/>
                </a:cxn>
                <a:cxn ang="0">
                  <a:pos x="0" y="914"/>
                </a:cxn>
                <a:cxn ang="0">
                  <a:pos x="0" y="870"/>
                </a:cxn>
                <a:cxn ang="0">
                  <a:pos x="0" y="826"/>
                </a:cxn>
                <a:cxn ang="0">
                  <a:pos x="11" y="782"/>
                </a:cxn>
                <a:cxn ang="0">
                  <a:pos x="11" y="737"/>
                </a:cxn>
                <a:cxn ang="0">
                  <a:pos x="22" y="693"/>
                </a:cxn>
                <a:cxn ang="0">
                  <a:pos x="33" y="649"/>
                </a:cxn>
                <a:cxn ang="0">
                  <a:pos x="44" y="605"/>
                </a:cxn>
                <a:cxn ang="0">
                  <a:pos x="55" y="561"/>
                </a:cxn>
                <a:cxn ang="0">
                  <a:pos x="77" y="517"/>
                </a:cxn>
                <a:cxn ang="0">
                  <a:pos x="88" y="473"/>
                </a:cxn>
                <a:cxn ang="0">
                  <a:pos x="110" y="440"/>
                </a:cxn>
                <a:cxn ang="0">
                  <a:pos x="132" y="396"/>
                </a:cxn>
                <a:cxn ang="0">
                  <a:pos x="143" y="352"/>
                </a:cxn>
                <a:cxn ang="0">
                  <a:pos x="165" y="319"/>
                </a:cxn>
                <a:cxn ang="0">
                  <a:pos x="198" y="275"/>
                </a:cxn>
                <a:cxn ang="0">
                  <a:pos x="220" y="242"/>
                </a:cxn>
                <a:cxn ang="0">
                  <a:pos x="242" y="198"/>
                </a:cxn>
                <a:cxn ang="0">
                  <a:pos x="275" y="165"/>
                </a:cxn>
                <a:cxn ang="0">
                  <a:pos x="297" y="132"/>
                </a:cxn>
                <a:cxn ang="0">
                  <a:pos x="330" y="99"/>
                </a:cxn>
                <a:cxn ang="0">
                  <a:pos x="363" y="66"/>
                </a:cxn>
                <a:cxn ang="0">
                  <a:pos x="396" y="33"/>
                </a:cxn>
                <a:cxn ang="0">
                  <a:pos x="429" y="0"/>
                </a:cxn>
              </a:cxnLst>
              <a:rect l="0" t="0" r="r" b="b"/>
              <a:pathLst>
                <a:path w="1299" h="1321">
                  <a:moveTo>
                    <a:pt x="1299" y="969"/>
                  </a:moveTo>
                  <a:lnTo>
                    <a:pt x="44" y="1321"/>
                  </a:lnTo>
                  <a:lnTo>
                    <a:pt x="44" y="1299"/>
                  </a:lnTo>
                  <a:lnTo>
                    <a:pt x="33" y="1277"/>
                  </a:lnTo>
                  <a:lnTo>
                    <a:pt x="33" y="1255"/>
                  </a:lnTo>
                  <a:lnTo>
                    <a:pt x="22" y="1233"/>
                  </a:lnTo>
                  <a:lnTo>
                    <a:pt x="22" y="1211"/>
                  </a:lnTo>
                  <a:lnTo>
                    <a:pt x="11" y="1189"/>
                  </a:lnTo>
                  <a:lnTo>
                    <a:pt x="11" y="1167"/>
                  </a:lnTo>
                  <a:lnTo>
                    <a:pt x="11" y="1145"/>
                  </a:lnTo>
                  <a:lnTo>
                    <a:pt x="11" y="1123"/>
                  </a:lnTo>
                  <a:lnTo>
                    <a:pt x="0" y="1101"/>
                  </a:lnTo>
                  <a:lnTo>
                    <a:pt x="0" y="1079"/>
                  </a:lnTo>
                  <a:lnTo>
                    <a:pt x="0" y="1057"/>
                  </a:lnTo>
                  <a:lnTo>
                    <a:pt x="0" y="1035"/>
                  </a:lnTo>
                  <a:lnTo>
                    <a:pt x="0" y="1013"/>
                  </a:lnTo>
                  <a:lnTo>
                    <a:pt x="0" y="991"/>
                  </a:lnTo>
                  <a:lnTo>
                    <a:pt x="0" y="969"/>
                  </a:lnTo>
                  <a:lnTo>
                    <a:pt x="0" y="947"/>
                  </a:lnTo>
                  <a:lnTo>
                    <a:pt x="0" y="914"/>
                  </a:lnTo>
                  <a:lnTo>
                    <a:pt x="0" y="892"/>
                  </a:lnTo>
                  <a:lnTo>
                    <a:pt x="0" y="870"/>
                  </a:lnTo>
                  <a:lnTo>
                    <a:pt x="0" y="848"/>
                  </a:lnTo>
                  <a:lnTo>
                    <a:pt x="0" y="826"/>
                  </a:lnTo>
                  <a:lnTo>
                    <a:pt x="11" y="804"/>
                  </a:lnTo>
                  <a:lnTo>
                    <a:pt x="11" y="782"/>
                  </a:lnTo>
                  <a:lnTo>
                    <a:pt x="11" y="760"/>
                  </a:lnTo>
                  <a:lnTo>
                    <a:pt x="11" y="737"/>
                  </a:lnTo>
                  <a:lnTo>
                    <a:pt x="22" y="715"/>
                  </a:lnTo>
                  <a:lnTo>
                    <a:pt x="22" y="693"/>
                  </a:lnTo>
                  <a:lnTo>
                    <a:pt x="33" y="671"/>
                  </a:lnTo>
                  <a:lnTo>
                    <a:pt x="33" y="649"/>
                  </a:lnTo>
                  <a:lnTo>
                    <a:pt x="44" y="627"/>
                  </a:lnTo>
                  <a:lnTo>
                    <a:pt x="44" y="605"/>
                  </a:lnTo>
                  <a:lnTo>
                    <a:pt x="55" y="583"/>
                  </a:lnTo>
                  <a:lnTo>
                    <a:pt x="55" y="561"/>
                  </a:lnTo>
                  <a:lnTo>
                    <a:pt x="66" y="539"/>
                  </a:lnTo>
                  <a:lnTo>
                    <a:pt x="77" y="517"/>
                  </a:lnTo>
                  <a:lnTo>
                    <a:pt x="88" y="495"/>
                  </a:lnTo>
                  <a:lnTo>
                    <a:pt x="88" y="473"/>
                  </a:lnTo>
                  <a:lnTo>
                    <a:pt x="99" y="451"/>
                  </a:lnTo>
                  <a:lnTo>
                    <a:pt x="110" y="440"/>
                  </a:lnTo>
                  <a:lnTo>
                    <a:pt x="121" y="418"/>
                  </a:lnTo>
                  <a:lnTo>
                    <a:pt x="132" y="396"/>
                  </a:lnTo>
                  <a:lnTo>
                    <a:pt x="143" y="374"/>
                  </a:lnTo>
                  <a:lnTo>
                    <a:pt x="143" y="352"/>
                  </a:lnTo>
                  <a:lnTo>
                    <a:pt x="154" y="330"/>
                  </a:lnTo>
                  <a:lnTo>
                    <a:pt x="165" y="319"/>
                  </a:lnTo>
                  <a:lnTo>
                    <a:pt x="187" y="297"/>
                  </a:lnTo>
                  <a:lnTo>
                    <a:pt x="198" y="275"/>
                  </a:lnTo>
                  <a:lnTo>
                    <a:pt x="209" y="253"/>
                  </a:lnTo>
                  <a:lnTo>
                    <a:pt x="220" y="242"/>
                  </a:lnTo>
                  <a:lnTo>
                    <a:pt x="231" y="220"/>
                  </a:lnTo>
                  <a:lnTo>
                    <a:pt x="242" y="198"/>
                  </a:lnTo>
                  <a:lnTo>
                    <a:pt x="253" y="187"/>
                  </a:lnTo>
                  <a:lnTo>
                    <a:pt x="275" y="165"/>
                  </a:lnTo>
                  <a:lnTo>
                    <a:pt x="286" y="143"/>
                  </a:lnTo>
                  <a:lnTo>
                    <a:pt x="297" y="132"/>
                  </a:lnTo>
                  <a:lnTo>
                    <a:pt x="319" y="110"/>
                  </a:lnTo>
                  <a:lnTo>
                    <a:pt x="330" y="99"/>
                  </a:lnTo>
                  <a:lnTo>
                    <a:pt x="341" y="77"/>
                  </a:lnTo>
                  <a:lnTo>
                    <a:pt x="363" y="66"/>
                  </a:lnTo>
                  <a:lnTo>
                    <a:pt x="374" y="44"/>
                  </a:lnTo>
                  <a:lnTo>
                    <a:pt x="396" y="33"/>
                  </a:lnTo>
                  <a:lnTo>
                    <a:pt x="407" y="11"/>
                  </a:lnTo>
                  <a:lnTo>
                    <a:pt x="429" y="0"/>
                  </a:lnTo>
                  <a:lnTo>
                    <a:pt x="1299" y="96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7" name="Freeform 9"/>
            <p:cNvSpPr>
              <a:spLocks/>
            </p:cNvSpPr>
            <p:nvPr/>
          </p:nvSpPr>
          <p:spPr bwMode="auto">
            <a:xfrm>
              <a:off x="1681" y="2604"/>
              <a:ext cx="1255" cy="1243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1" y="374"/>
                </a:cxn>
                <a:cxn ang="0">
                  <a:pos x="11" y="396"/>
                </a:cxn>
                <a:cxn ang="0">
                  <a:pos x="22" y="418"/>
                </a:cxn>
                <a:cxn ang="0">
                  <a:pos x="33" y="440"/>
                </a:cxn>
                <a:cxn ang="0">
                  <a:pos x="44" y="462"/>
                </a:cxn>
                <a:cxn ang="0">
                  <a:pos x="44" y="484"/>
                </a:cxn>
                <a:cxn ang="0">
                  <a:pos x="55" y="506"/>
                </a:cxn>
                <a:cxn ang="0">
                  <a:pos x="66" y="528"/>
                </a:cxn>
                <a:cxn ang="0">
                  <a:pos x="77" y="539"/>
                </a:cxn>
                <a:cxn ang="0">
                  <a:pos x="88" y="561"/>
                </a:cxn>
                <a:cxn ang="0">
                  <a:pos x="99" y="583"/>
                </a:cxn>
                <a:cxn ang="0">
                  <a:pos x="99" y="605"/>
                </a:cxn>
                <a:cxn ang="0">
                  <a:pos x="110" y="627"/>
                </a:cxn>
                <a:cxn ang="0">
                  <a:pos x="121" y="649"/>
                </a:cxn>
                <a:cxn ang="0">
                  <a:pos x="143" y="660"/>
                </a:cxn>
                <a:cxn ang="0">
                  <a:pos x="154" y="682"/>
                </a:cxn>
                <a:cxn ang="0">
                  <a:pos x="165" y="704"/>
                </a:cxn>
                <a:cxn ang="0">
                  <a:pos x="176" y="715"/>
                </a:cxn>
                <a:cxn ang="0">
                  <a:pos x="187" y="737"/>
                </a:cxn>
                <a:cxn ang="0">
                  <a:pos x="198" y="759"/>
                </a:cxn>
                <a:cxn ang="0">
                  <a:pos x="209" y="781"/>
                </a:cxn>
                <a:cxn ang="0">
                  <a:pos x="231" y="792"/>
                </a:cxn>
                <a:cxn ang="0">
                  <a:pos x="242" y="814"/>
                </a:cxn>
                <a:cxn ang="0">
                  <a:pos x="253" y="825"/>
                </a:cxn>
                <a:cxn ang="0">
                  <a:pos x="275" y="847"/>
                </a:cxn>
                <a:cxn ang="0">
                  <a:pos x="286" y="858"/>
                </a:cxn>
                <a:cxn ang="0">
                  <a:pos x="297" y="880"/>
                </a:cxn>
                <a:cxn ang="0">
                  <a:pos x="319" y="891"/>
                </a:cxn>
                <a:cxn ang="0">
                  <a:pos x="330" y="913"/>
                </a:cxn>
                <a:cxn ang="0">
                  <a:pos x="352" y="924"/>
                </a:cxn>
                <a:cxn ang="0">
                  <a:pos x="363" y="946"/>
                </a:cxn>
                <a:cxn ang="0">
                  <a:pos x="385" y="957"/>
                </a:cxn>
                <a:cxn ang="0">
                  <a:pos x="396" y="979"/>
                </a:cxn>
                <a:cxn ang="0">
                  <a:pos x="418" y="990"/>
                </a:cxn>
                <a:cxn ang="0">
                  <a:pos x="429" y="1001"/>
                </a:cxn>
                <a:cxn ang="0">
                  <a:pos x="451" y="1012"/>
                </a:cxn>
                <a:cxn ang="0">
                  <a:pos x="473" y="1034"/>
                </a:cxn>
                <a:cxn ang="0">
                  <a:pos x="484" y="1045"/>
                </a:cxn>
                <a:cxn ang="0">
                  <a:pos x="506" y="1056"/>
                </a:cxn>
                <a:cxn ang="0">
                  <a:pos x="528" y="1067"/>
                </a:cxn>
                <a:cxn ang="0">
                  <a:pos x="539" y="1078"/>
                </a:cxn>
                <a:cxn ang="0">
                  <a:pos x="561" y="1100"/>
                </a:cxn>
                <a:cxn ang="0">
                  <a:pos x="583" y="1111"/>
                </a:cxn>
                <a:cxn ang="0">
                  <a:pos x="605" y="1122"/>
                </a:cxn>
                <a:cxn ang="0">
                  <a:pos x="616" y="1133"/>
                </a:cxn>
                <a:cxn ang="0">
                  <a:pos x="638" y="1144"/>
                </a:cxn>
                <a:cxn ang="0">
                  <a:pos x="660" y="1155"/>
                </a:cxn>
                <a:cxn ang="0">
                  <a:pos x="682" y="1166"/>
                </a:cxn>
                <a:cxn ang="0">
                  <a:pos x="704" y="1166"/>
                </a:cxn>
                <a:cxn ang="0">
                  <a:pos x="727" y="1177"/>
                </a:cxn>
                <a:cxn ang="0">
                  <a:pos x="738" y="1188"/>
                </a:cxn>
                <a:cxn ang="0">
                  <a:pos x="760" y="1199"/>
                </a:cxn>
                <a:cxn ang="0">
                  <a:pos x="782" y="1210"/>
                </a:cxn>
                <a:cxn ang="0">
                  <a:pos x="804" y="1210"/>
                </a:cxn>
                <a:cxn ang="0">
                  <a:pos x="826" y="1221"/>
                </a:cxn>
                <a:cxn ang="0">
                  <a:pos x="848" y="1232"/>
                </a:cxn>
                <a:cxn ang="0">
                  <a:pos x="870" y="1232"/>
                </a:cxn>
                <a:cxn ang="0">
                  <a:pos x="892" y="1243"/>
                </a:cxn>
                <a:cxn ang="0">
                  <a:pos x="914" y="1243"/>
                </a:cxn>
                <a:cxn ang="0">
                  <a:pos x="1255" y="0"/>
                </a:cxn>
                <a:cxn ang="0">
                  <a:pos x="0" y="352"/>
                </a:cxn>
              </a:cxnLst>
              <a:rect l="0" t="0" r="r" b="b"/>
              <a:pathLst>
                <a:path w="1255" h="1243">
                  <a:moveTo>
                    <a:pt x="0" y="352"/>
                  </a:moveTo>
                  <a:lnTo>
                    <a:pt x="11" y="374"/>
                  </a:lnTo>
                  <a:lnTo>
                    <a:pt x="11" y="396"/>
                  </a:lnTo>
                  <a:lnTo>
                    <a:pt x="22" y="418"/>
                  </a:lnTo>
                  <a:lnTo>
                    <a:pt x="33" y="440"/>
                  </a:lnTo>
                  <a:lnTo>
                    <a:pt x="44" y="462"/>
                  </a:lnTo>
                  <a:lnTo>
                    <a:pt x="44" y="484"/>
                  </a:lnTo>
                  <a:lnTo>
                    <a:pt x="55" y="506"/>
                  </a:lnTo>
                  <a:lnTo>
                    <a:pt x="66" y="528"/>
                  </a:lnTo>
                  <a:lnTo>
                    <a:pt x="77" y="539"/>
                  </a:lnTo>
                  <a:lnTo>
                    <a:pt x="88" y="561"/>
                  </a:lnTo>
                  <a:lnTo>
                    <a:pt x="99" y="583"/>
                  </a:lnTo>
                  <a:lnTo>
                    <a:pt x="99" y="605"/>
                  </a:lnTo>
                  <a:lnTo>
                    <a:pt x="110" y="627"/>
                  </a:lnTo>
                  <a:lnTo>
                    <a:pt x="121" y="649"/>
                  </a:lnTo>
                  <a:lnTo>
                    <a:pt x="143" y="660"/>
                  </a:lnTo>
                  <a:lnTo>
                    <a:pt x="154" y="682"/>
                  </a:lnTo>
                  <a:lnTo>
                    <a:pt x="165" y="704"/>
                  </a:lnTo>
                  <a:lnTo>
                    <a:pt x="176" y="715"/>
                  </a:lnTo>
                  <a:lnTo>
                    <a:pt x="187" y="737"/>
                  </a:lnTo>
                  <a:lnTo>
                    <a:pt x="198" y="759"/>
                  </a:lnTo>
                  <a:lnTo>
                    <a:pt x="209" y="781"/>
                  </a:lnTo>
                  <a:lnTo>
                    <a:pt x="231" y="792"/>
                  </a:lnTo>
                  <a:lnTo>
                    <a:pt x="242" y="814"/>
                  </a:lnTo>
                  <a:lnTo>
                    <a:pt x="253" y="825"/>
                  </a:lnTo>
                  <a:lnTo>
                    <a:pt x="275" y="847"/>
                  </a:lnTo>
                  <a:lnTo>
                    <a:pt x="286" y="858"/>
                  </a:lnTo>
                  <a:lnTo>
                    <a:pt x="297" y="880"/>
                  </a:lnTo>
                  <a:lnTo>
                    <a:pt x="319" y="891"/>
                  </a:lnTo>
                  <a:lnTo>
                    <a:pt x="330" y="913"/>
                  </a:lnTo>
                  <a:lnTo>
                    <a:pt x="352" y="924"/>
                  </a:lnTo>
                  <a:lnTo>
                    <a:pt x="363" y="946"/>
                  </a:lnTo>
                  <a:lnTo>
                    <a:pt x="385" y="957"/>
                  </a:lnTo>
                  <a:lnTo>
                    <a:pt x="396" y="979"/>
                  </a:lnTo>
                  <a:lnTo>
                    <a:pt x="418" y="990"/>
                  </a:lnTo>
                  <a:lnTo>
                    <a:pt x="429" y="1001"/>
                  </a:lnTo>
                  <a:lnTo>
                    <a:pt x="451" y="1012"/>
                  </a:lnTo>
                  <a:lnTo>
                    <a:pt x="473" y="1034"/>
                  </a:lnTo>
                  <a:lnTo>
                    <a:pt x="484" y="1045"/>
                  </a:lnTo>
                  <a:lnTo>
                    <a:pt x="506" y="1056"/>
                  </a:lnTo>
                  <a:lnTo>
                    <a:pt x="528" y="1067"/>
                  </a:lnTo>
                  <a:lnTo>
                    <a:pt x="539" y="1078"/>
                  </a:lnTo>
                  <a:lnTo>
                    <a:pt x="561" y="1100"/>
                  </a:lnTo>
                  <a:lnTo>
                    <a:pt x="583" y="1111"/>
                  </a:lnTo>
                  <a:lnTo>
                    <a:pt x="605" y="1122"/>
                  </a:lnTo>
                  <a:lnTo>
                    <a:pt x="616" y="1133"/>
                  </a:lnTo>
                  <a:lnTo>
                    <a:pt x="638" y="1144"/>
                  </a:lnTo>
                  <a:lnTo>
                    <a:pt x="660" y="1155"/>
                  </a:lnTo>
                  <a:lnTo>
                    <a:pt x="682" y="1166"/>
                  </a:lnTo>
                  <a:lnTo>
                    <a:pt x="704" y="1166"/>
                  </a:lnTo>
                  <a:lnTo>
                    <a:pt x="727" y="1177"/>
                  </a:lnTo>
                  <a:lnTo>
                    <a:pt x="738" y="1188"/>
                  </a:lnTo>
                  <a:lnTo>
                    <a:pt x="760" y="1199"/>
                  </a:lnTo>
                  <a:lnTo>
                    <a:pt x="782" y="1210"/>
                  </a:lnTo>
                  <a:lnTo>
                    <a:pt x="804" y="1210"/>
                  </a:lnTo>
                  <a:lnTo>
                    <a:pt x="826" y="1221"/>
                  </a:lnTo>
                  <a:lnTo>
                    <a:pt x="848" y="1232"/>
                  </a:lnTo>
                  <a:lnTo>
                    <a:pt x="870" y="1232"/>
                  </a:lnTo>
                  <a:lnTo>
                    <a:pt x="892" y="1243"/>
                  </a:lnTo>
                  <a:lnTo>
                    <a:pt x="914" y="1243"/>
                  </a:lnTo>
                  <a:lnTo>
                    <a:pt x="1255" y="0"/>
                  </a:lnTo>
                  <a:lnTo>
                    <a:pt x="0" y="352"/>
                  </a:lnTo>
                  <a:close/>
                </a:path>
              </a:pathLst>
            </a:custGeom>
            <a:gradFill rotWithShape="1">
              <a:gsLst>
                <a:gs pos="0">
                  <a:srgbClr val="0080FF"/>
                </a:gs>
                <a:gs pos="100000">
                  <a:srgbClr val="008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526">
              <a:solidFill>
                <a:srgbClr val="008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8" name="Freeform 10"/>
            <p:cNvSpPr>
              <a:spLocks/>
            </p:cNvSpPr>
            <p:nvPr/>
          </p:nvSpPr>
          <p:spPr bwMode="auto">
            <a:xfrm>
              <a:off x="1681" y="2604"/>
              <a:ext cx="1255" cy="1243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914" y="1243"/>
                </a:cxn>
                <a:cxn ang="0">
                  <a:pos x="892" y="1243"/>
                </a:cxn>
                <a:cxn ang="0">
                  <a:pos x="870" y="1232"/>
                </a:cxn>
                <a:cxn ang="0">
                  <a:pos x="848" y="1232"/>
                </a:cxn>
                <a:cxn ang="0">
                  <a:pos x="826" y="1221"/>
                </a:cxn>
                <a:cxn ang="0">
                  <a:pos x="804" y="1210"/>
                </a:cxn>
                <a:cxn ang="0">
                  <a:pos x="782" y="1210"/>
                </a:cxn>
                <a:cxn ang="0">
                  <a:pos x="760" y="1199"/>
                </a:cxn>
                <a:cxn ang="0">
                  <a:pos x="738" y="1188"/>
                </a:cxn>
                <a:cxn ang="0">
                  <a:pos x="727" y="1177"/>
                </a:cxn>
                <a:cxn ang="0">
                  <a:pos x="704" y="1166"/>
                </a:cxn>
                <a:cxn ang="0">
                  <a:pos x="682" y="1166"/>
                </a:cxn>
                <a:cxn ang="0">
                  <a:pos x="660" y="1155"/>
                </a:cxn>
                <a:cxn ang="0">
                  <a:pos x="638" y="1144"/>
                </a:cxn>
                <a:cxn ang="0">
                  <a:pos x="616" y="1133"/>
                </a:cxn>
                <a:cxn ang="0">
                  <a:pos x="605" y="1122"/>
                </a:cxn>
                <a:cxn ang="0">
                  <a:pos x="583" y="1111"/>
                </a:cxn>
                <a:cxn ang="0">
                  <a:pos x="561" y="1100"/>
                </a:cxn>
                <a:cxn ang="0">
                  <a:pos x="539" y="1078"/>
                </a:cxn>
                <a:cxn ang="0">
                  <a:pos x="528" y="1067"/>
                </a:cxn>
                <a:cxn ang="0">
                  <a:pos x="506" y="1056"/>
                </a:cxn>
                <a:cxn ang="0">
                  <a:pos x="484" y="1045"/>
                </a:cxn>
                <a:cxn ang="0">
                  <a:pos x="473" y="1034"/>
                </a:cxn>
                <a:cxn ang="0">
                  <a:pos x="451" y="1012"/>
                </a:cxn>
                <a:cxn ang="0">
                  <a:pos x="429" y="1001"/>
                </a:cxn>
                <a:cxn ang="0">
                  <a:pos x="418" y="990"/>
                </a:cxn>
                <a:cxn ang="0">
                  <a:pos x="396" y="979"/>
                </a:cxn>
                <a:cxn ang="0">
                  <a:pos x="385" y="957"/>
                </a:cxn>
                <a:cxn ang="0">
                  <a:pos x="363" y="946"/>
                </a:cxn>
                <a:cxn ang="0">
                  <a:pos x="352" y="924"/>
                </a:cxn>
                <a:cxn ang="0">
                  <a:pos x="330" y="913"/>
                </a:cxn>
                <a:cxn ang="0">
                  <a:pos x="319" y="891"/>
                </a:cxn>
                <a:cxn ang="0">
                  <a:pos x="297" y="880"/>
                </a:cxn>
                <a:cxn ang="0">
                  <a:pos x="286" y="858"/>
                </a:cxn>
                <a:cxn ang="0">
                  <a:pos x="275" y="847"/>
                </a:cxn>
                <a:cxn ang="0">
                  <a:pos x="253" y="825"/>
                </a:cxn>
                <a:cxn ang="0">
                  <a:pos x="242" y="814"/>
                </a:cxn>
                <a:cxn ang="0">
                  <a:pos x="231" y="792"/>
                </a:cxn>
                <a:cxn ang="0">
                  <a:pos x="209" y="781"/>
                </a:cxn>
                <a:cxn ang="0">
                  <a:pos x="198" y="759"/>
                </a:cxn>
                <a:cxn ang="0">
                  <a:pos x="187" y="737"/>
                </a:cxn>
                <a:cxn ang="0">
                  <a:pos x="176" y="715"/>
                </a:cxn>
                <a:cxn ang="0">
                  <a:pos x="165" y="704"/>
                </a:cxn>
                <a:cxn ang="0">
                  <a:pos x="154" y="682"/>
                </a:cxn>
                <a:cxn ang="0">
                  <a:pos x="143" y="660"/>
                </a:cxn>
                <a:cxn ang="0">
                  <a:pos x="121" y="649"/>
                </a:cxn>
                <a:cxn ang="0">
                  <a:pos x="110" y="627"/>
                </a:cxn>
                <a:cxn ang="0">
                  <a:pos x="99" y="605"/>
                </a:cxn>
                <a:cxn ang="0">
                  <a:pos x="99" y="583"/>
                </a:cxn>
                <a:cxn ang="0">
                  <a:pos x="88" y="561"/>
                </a:cxn>
                <a:cxn ang="0">
                  <a:pos x="77" y="539"/>
                </a:cxn>
                <a:cxn ang="0">
                  <a:pos x="66" y="528"/>
                </a:cxn>
                <a:cxn ang="0">
                  <a:pos x="55" y="506"/>
                </a:cxn>
                <a:cxn ang="0">
                  <a:pos x="44" y="484"/>
                </a:cxn>
                <a:cxn ang="0">
                  <a:pos x="44" y="462"/>
                </a:cxn>
                <a:cxn ang="0">
                  <a:pos x="33" y="440"/>
                </a:cxn>
                <a:cxn ang="0">
                  <a:pos x="22" y="418"/>
                </a:cxn>
                <a:cxn ang="0">
                  <a:pos x="11" y="396"/>
                </a:cxn>
                <a:cxn ang="0">
                  <a:pos x="11" y="374"/>
                </a:cxn>
                <a:cxn ang="0">
                  <a:pos x="0" y="352"/>
                </a:cxn>
                <a:cxn ang="0">
                  <a:pos x="1255" y="0"/>
                </a:cxn>
              </a:cxnLst>
              <a:rect l="0" t="0" r="r" b="b"/>
              <a:pathLst>
                <a:path w="1255" h="1243">
                  <a:moveTo>
                    <a:pt x="1255" y="0"/>
                  </a:moveTo>
                  <a:lnTo>
                    <a:pt x="914" y="1243"/>
                  </a:lnTo>
                  <a:lnTo>
                    <a:pt x="892" y="1243"/>
                  </a:lnTo>
                  <a:lnTo>
                    <a:pt x="870" y="1232"/>
                  </a:lnTo>
                  <a:lnTo>
                    <a:pt x="848" y="1232"/>
                  </a:lnTo>
                  <a:lnTo>
                    <a:pt x="826" y="1221"/>
                  </a:lnTo>
                  <a:lnTo>
                    <a:pt x="804" y="1210"/>
                  </a:lnTo>
                  <a:lnTo>
                    <a:pt x="782" y="1210"/>
                  </a:lnTo>
                  <a:lnTo>
                    <a:pt x="760" y="1199"/>
                  </a:lnTo>
                  <a:lnTo>
                    <a:pt x="738" y="1188"/>
                  </a:lnTo>
                  <a:lnTo>
                    <a:pt x="727" y="1177"/>
                  </a:lnTo>
                  <a:lnTo>
                    <a:pt x="704" y="1166"/>
                  </a:lnTo>
                  <a:lnTo>
                    <a:pt x="682" y="1166"/>
                  </a:lnTo>
                  <a:lnTo>
                    <a:pt x="660" y="1155"/>
                  </a:lnTo>
                  <a:lnTo>
                    <a:pt x="638" y="1144"/>
                  </a:lnTo>
                  <a:lnTo>
                    <a:pt x="616" y="1133"/>
                  </a:lnTo>
                  <a:lnTo>
                    <a:pt x="605" y="1122"/>
                  </a:lnTo>
                  <a:lnTo>
                    <a:pt x="583" y="1111"/>
                  </a:lnTo>
                  <a:lnTo>
                    <a:pt x="561" y="1100"/>
                  </a:lnTo>
                  <a:lnTo>
                    <a:pt x="539" y="1078"/>
                  </a:lnTo>
                  <a:lnTo>
                    <a:pt x="528" y="1067"/>
                  </a:lnTo>
                  <a:lnTo>
                    <a:pt x="506" y="1056"/>
                  </a:lnTo>
                  <a:lnTo>
                    <a:pt x="484" y="1045"/>
                  </a:lnTo>
                  <a:lnTo>
                    <a:pt x="473" y="1034"/>
                  </a:lnTo>
                  <a:lnTo>
                    <a:pt x="451" y="1012"/>
                  </a:lnTo>
                  <a:lnTo>
                    <a:pt x="429" y="1001"/>
                  </a:lnTo>
                  <a:lnTo>
                    <a:pt x="418" y="990"/>
                  </a:lnTo>
                  <a:lnTo>
                    <a:pt x="396" y="979"/>
                  </a:lnTo>
                  <a:lnTo>
                    <a:pt x="385" y="957"/>
                  </a:lnTo>
                  <a:lnTo>
                    <a:pt x="363" y="946"/>
                  </a:lnTo>
                  <a:lnTo>
                    <a:pt x="352" y="924"/>
                  </a:lnTo>
                  <a:lnTo>
                    <a:pt x="330" y="913"/>
                  </a:lnTo>
                  <a:lnTo>
                    <a:pt x="319" y="891"/>
                  </a:lnTo>
                  <a:lnTo>
                    <a:pt x="297" y="880"/>
                  </a:lnTo>
                  <a:lnTo>
                    <a:pt x="286" y="858"/>
                  </a:lnTo>
                  <a:lnTo>
                    <a:pt x="275" y="847"/>
                  </a:lnTo>
                  <a:lnTo>
                    <a:pt x="253" y="825"/>
                  </a:lnTo>
                  <a:lnTo>
                    <a:pt x="242" y="814"/>
                  </a:lnTo>
                  <a:lnTo>
                    <a:pt x="231" y="792"/>
                  </a:lnTo>
                  <a:lnTo>
                    <a:pt x="209" y="781"/>
                  </a:lnTo>
                  <a:lnTo>
                    <a:pt x="198" y="759"/>
                  </a:lnTo>
                  <a:lnTo>
                    <a:pt x="187" y="737"/>
                  </a:lnTo>
                  <a:lnTo>
                    <a:pt x="176" y="715"/>
                  </a:lnTo>
                  <a:lnTo>
                    <a:pt x="165" y="704"/>
                  </a:lnTo>
                  <a:lnTo>
                    <a:pt x="154" y="682"/>
                  </a:lnTo>
                  <a:lnTo>
                    <a:pt x="143" y="660"/>
                  </a:lnTo>
                  <a:lnTo>
                    <a:pt x="121" y="649"/>
                  </a:lnTo>
                  <a:lnTo>
                    <a:pt x="110" y="627"/>
                  </a:lnTo>
                  <a:lnTo>
                    <a:pt x="99" y="605"/>
                  </a:lnTo>
                  <a:lnTo>
                    <a:pt x="99" y="583"/>
                  </a:lnTo>
                  <a:lnTo>
                    <a:pt x="88" y="561"/>
                  </a:lnTo>
                  <a:lnTo>
                    <a:pt x="77" y="539"/>
                  </a:lnTo>
                  <a:lnTo>
                    <a:pt x="66" y="528"/>
                  </a:lnTo>
                  <a:lnTo>
                    <a:pt x="55" y="506"/>
                  </a:lnTo>
                  <a:lnTo>
                    <a:pt x="44" y="484"/>
                  </a:lnTo>
                  <a:lnTo>
                    <a:pt x="44" y="462"/>
                  </a:lnTo>
                  <a:lnTo>
                    <a:pt x="33" y="440"/>
                  </a:lnTo>
                  <a:lnTo>
                    <a:pt x="22" y="418"/>
                  </a:lnTo>
                  <a:lnTo>
                    <a:pt x="11" y="396"/>
                  </a:lnTo>
                  <a:lnTo>
                    <a:pt x="11" y="374"/>
                  </a:lnTo>
                  <a:lnTo>
                    <a:pt x="0" y="352"/>
                  </a:lnTo>
                  <a:lnTo>
                    <a:pt x="125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099" name="Freeform 11"/>
            <p:cNvSpPr>
              <a:spLocks/>
            </p:cNvSpPr>
            <p:nvPr/>
          </p:nvSpPr>
          <p:spPr bwMode="auto">
            <a:xfrm>
              <a:off x="2595" y="2604"/>
              <a:ext cx="1166" cy="1288"/>
            </a:xfrm>
            <a:custGeom>
              <a:avLst/>
              <a:gdLst/>
              <a:ahLst/>
              <a:cxnLst>
                <a:cxn ang="0">
                  <a:pos x="0" y="1243"/>
                </a:cxn>
                <a:cxn ang="0">
                  <a:pos x="22" y="1254"/>
                </a:cxn>
                <a:cxn ang="0">
                  <a:pos x="44" y="1254"/>
                </a:cxn>
                <a:cxn ang="0">
                  <a:pos x="66" y="1265"/>
                </a:cxn>
                <a:cxn ang="0">
                  <a:pos x="88" y="1265"/>
                </a:cxn>
                <a:cxn ang="0">
                  <a:pos x="110" y="1276"/>
                </a:cxn>
                <a:cxn ang="0">
                  <a:pos x="132" y="1276"/>
                </a:cxn>
                <a:cxn ang="0">
                  <a:pos x="154" y="1276"/>
                </a:cxn>
                <a:cxn ang="0">
                  <a:pos x="176" y="1288"/>
                </a:cxn>
                <a:cxn ang="0">
                  <a:pos x="198" y="1288"/>
                </a:cxn>
                <a:cxn ang="0">
                  <a:pos x="220" y="1288"/>
                </a:cxn>
                <a:cxn ang="0">
                  <a:pos x="242" y="1288"/>
                </a:cxn>
                <a:cxn ang="0">
                  <a:pos x="264" y="1288"/>
                </a:cxn>
                <a:cxn ang="0">
                  <a:pos x="286" y="1288"/>
                </a:cxn>
                <a:cxn ang="0">
                  <a:pos x="308" y="1288"/>
                </a:cxn>
                <a:cxn ang="0">
                  <a:pos x="341" y="1288"/>
                </a:cxn>
                <a:cxn ang="0">
                  <a:pos x="363" y="1288"/>
                </a:cxn>
                <a:cxn ang="0">
                  <a:pos x="385" y="1288"/>
                </a:cxn>
                <a:cxn ang="0">
                  <a:pos x="407" y="1288"/>
                </a:cxn>
                <a:cxn ang="0">
                  <a:pos x="429" y="1288"/>
                </a:cxn>
                <a:cxn ang="0">
                  <a:pos x="451" y="1288"/>
                </a:cxn>
                <a:cxn ang="0">
                  <a:pos x="473" y="1288"/>
                </a:cxn>
                <a:cxn ang="0">
                  <a:pos x="495" y="1288"/>
                </a:cxn>
                <a:cxn ang="0">
                  <a:pos x="517" y="1276"/>
                </a:cxn>
                <a:cxn ang="0">
                  <a:pos x="539" y="1276"/>
                </a:cxn>
                <a:cxn ang="0">
                  <a:pos x="561" y="1276"/>
                </a:cxn>
                <a:cxn ang="0">
                  <a:pos x="583" y="1265"/>
                </a:cxn>
                <a:cxn ang="0">
                  <a:pos x="605" y="1265"/>
                </a:cxn>
                <a:cxn ang="0">
                  <a:pos x="627" y="1254"/>
                </a:cxn>
                <a:cxn ang="0">
                  <a:pos x="649" y="1254"/>
                </a:cxn>
                <a:cxn ang="0">
                  <a:pos x="671" y="1243"/>
                </a:cxn>
                <a:cxn ang="0">
                  <a:pos x="693" y="1243"/>
                </a:cxn>
                <a:cxn ang="0">
                  <a:pos x="715" y="1232"/>
                </a:cxn>
                <a:cxn ang="0">
                  <a:pos x="737" y="1232"/>
                </a:cxn>
                <a:cxn ang="0">
                  <a:pos x="759" y="1221"/>
                </a:cxn>
                <a:cxn ang="0">
                  <a:pos x="781" y="1210"/>
                </a:cxn>
                <a:cxn ang="0">
                  <a:pos x="803" y="1210"/>
                </a:cxn>
                <a:cxn ang="0">
                  <a:pos x="825" y="1199"/>
                </a:cxn>
                <a:cxn ang="0">
                  <a:pos x="847" y="1188"/>
                </a:cxn>
                <a:cxn ang="0">
                  <a:pos x="858" y="1177"/>
                </a:cxn>
                <a:cxn ang="0">
                  <a:pos x="880" y="1166"/>
                </a:cxn>
                <a:cxn ang="0">
                  <a:pos x="902" y="1166"/>
                </a:cxn>
                <a:cxn ang="0">
                  <a:pos x="924" y="1155"/>
                </a:cxn>
                <a:cxn ang="0">
                  <a:pos x="946" y="1144"/>
                </a:cxn>
                <a:cxn ang="0">
                  <a:pos x="968" y="1133"/>
                </a:cxn>
                <a:cxn ang="0">
                  <a:pos x="979" y="1122"/>
                </a:cxn>
                <a:cxn ang="0">
                  <a:pos x="1001" y="1111"/>
                </a:cxn>
                <a:cxn ang="0">
                  <a:pos x="1023" y="1100"/>
                </a:cxn>
                <a:cxn ang="0">
                  <a:pos x="1045" y="1078"/>
                </a:cxn>
                <a:cxn ang="0">
                  <a:pos x="1056" y="1067"/>
                </a:cxn>
                <a:cxn ang="0">
                  <a:pos x="1078" y="1056"/>
                </a:cxn>
                <a:cxn ang="0">
                  <a:pos x="1100" y="1045"/>
                </a:cxn>
                <a:cxn ang="0">
                  <a:pos x="1111" y="1034"/>
                </a:cxn>
                <a:cxn ang="0">
                  <a:pos x="1133" y="1012"/>
                </a:cxn>
                <a:cxn ang="0">
                  <a:pos x="1155" y="1001"/>
                </a:cxn>
                <a:cxn ang="0">
                  <a:pos x="1166" y="990"/>
                </a:cxn>
                <a:cxn ang="0">
                  <a:pos x="341" y="0"/>
                </a:cxn>
                <a:cxn ang="0">
                  <a:pos x="0" y="1243"/>
                </a:cxn>
              </a:cxnLst>
              <a:rect l="0" t="0" r="r" b="b"/>
              <a:pathLst>
                <a:path w="1166" h="1288">
                  <a:moveTo>
                    <a:pt x="0" y="1243"/>
                  </a:moveTo>
                  <a:lnTo>
                    <a:pt x="22" y="1254"/>
                  </a:lnTo>
                  <a:lnTo>
                    <a:pt x="44" y="1254"/>
                  </a:lnTo>
                  <a:lnTo>
                    <a:pt x="66" y="1265"/>
                  </a:lnTo>
                  <a:lnTo>
                    <a:pt x="88" y="1265"/>
                  </a:lnTo>
                  <a:lnTo>
                    <a:pt x="110" y="1276"/>
                  </a:lnTo>
                  <a:lnTo>
                    <a:pt x="132" y="1276"/>
                  </a:lnTo>
                  <a:lnTo>
                    <a:pt x="154" y="1276"/>
                  </a:lnTo>
                  <a:lnTo>
                    <a:pt x="176" y="1288"/>
                  </a:lnTo>
                  <a:lnTo>
                    <a:pt x="198" y="1288"/>
                  </a:lnTo>
                  <a:lnTo>
                    <a:pt x="220" y="1288"/>
                  </a:lnTo>
                  <a:lnTo>
                    <a:pt x="242" y="1288"/>
                  </a:lnTo>
                  <a:lnTo>
                    <a:pt x="264" y="1288"/>
                  </a:lnTo>
                  <a:lnTo>
                    <a:pt x="286" y="1288"/>
                  </a:lnTo>
                  <a:lnTo>
                    <a:pt x="308" y="1288"/>
                  </a:lnTo>
                  <a:lnTo>
                    <a:pt x="341" y="1288"/>
                  </a:lnTo>
                  <a:lnTo>
                    <a:pt x="363" y="1288"/>
                  </a:lnTo>
                  <a:lnTo>
                    <a:pt x="385" y="1288"/>
                  </a:lnTo>
                  <a:lnTo>
                    <a:pt x="407" y="1288"/>
                  </a:lnTo>
                  <a:lnTo>
                    <a:pt x="429" y="1288"/>
                  </a:lnTo>
                  <a:lnTo>
                    <a:pt x="451" y="1288"/>
                  </a:lnTo>
                  <a:lnTo>
                    <a:pt x="473" y="1288"/>
                  </a:lnTo>
                  <a:lnTo>
                    <a:pt x="495" y="1288"/>
                  </a:lnTo>
                  <a:lnTo>
                    <a:pt x="517" y="1276"/>
                  </a:lnTo>
                  <a:lnTo>
                    <a:pt x="539" y="1276"/>
                  </a:lnTo>
                  <a:lnTo>
                    <a:pt x="561" y="1276"/>
                  </a:lnTo>
                  <a:lnTo>
                    <a:pt x="583" y="1265"/>
                  </a:lnTo>
                  <a:lnTo>
                    <a:pt x="605" y="1265"/>
                  </a:lnTo>
                  <a:lnTo>
                    <a:pt x="627" y="1254"/>
                  </a:lnTo>
                  <a:lnTo>
                    <a:pt x="649" y="1254"/>
                  </a:lnTo>
                  <a:lnTo>
                    <a:pt x="671" y="1243"/>
                  </a:lnTo>
                  <a:lnTo>
                    <a:pt x="693" y="1243"/>
                  </a:lnTo>
                  <a:lnTo>
                    <a:pt x="715" y="1232"/>
                  </a:lnTo>
                  <a:lnTo>
                    <a:pt x="737" y="1232"/>
                  </a:lnTo>
                  <a:lnTo>
                    <a:pt x="759" y="1221"/>
                  </a:lnTo>
                  <a:lnTo>
                    <a:pt x="781" y="1210"/>
                  </a:lnTo>
                  <a:lnTo>
                    <a:pt x="803" y="1210"/>
                  </a:lnTo>
                  <a:lnTo>
                    <a:pt x="825" y="1199"/>
                  </a:lnTo>
                  <a:lnTo>
                    <a:pt x="847" y="1188"/>
                  </a:lnTo>
                  <a:lnTo>
                    <a:pt x="858" y="1177"/>
                  </a:lnTo>
                  <a:lnTo>
                    <a:pt x="880" y="1166"/>
                  </a:lnTo>
                  <a:lnTo>
                    <a:pt x="902" y="1166"/>
                  </a:lnTo>
                  <a:lnTo>
                    <a:pt x="924" y="1155"/>
                  </a:lnTo>
                  <a:lnTo>
                    <a:pt x="946" y="1144"/>
                  </a:lnTo>
                  <a:lnTo>
                    <a:pt x="968" y="1133"/>
                  </a:lnTo>
                  <a:lnTo>
                    <a:pt x="979" y="1122"/>
                  </a:lnTo>
                  <a:lnTo>
                    <a:pt x="1001" y="1111"/>
                  </a:lnTo>
                  <a:lnTo>
                    <a:pt x="1023" y="1100"/>
                  </a:lnTo>
                  <a:lnTo>
                    <a:pt x="1045" y="1078"/>
                  </a:lnTo>
                  <a:lnTo>
                    <a:pt x="1056" y="1067"/>
                  </a:lnTo>
                  <a:lnTo>
                    <a:pt x="1078" y="1056"/>
                  </a:lnTo>
                  <a:lnTo>
                    <a:pt x="1100" y="1045"/>
                  </a:lnTo>
                  <a:lnTo>
                    <a:pt x="1111" y="1034"/>
                  </a:lnTo>
                  <a:lnTo>
                    <a:pt x="1133" y="1012"/>
                  </a:lnTo>
                  <a:lnTo>
                    <a:pt x="1155" y="1001"/>
                  </a:lnTo>
                  <a:lnTo>
                    <a:pt x="1166" y="990"/>
                  </a:lnTo>
                  <a:lnTo>
                    <a:pt x="341" y="0"/>
                  </a:lnTo>
                  <a:lnTo>
                    <a:pt x="0" y="1243"/>
                  </a:lnTo>
                  <a:close/>
                </a:path>
              </a:pathLst>
            </a:custGeom>
            <a:solidFill>
              <a:srgbClr val="5779C5"/>
            </a:solidFill>
            <a:ln w="17526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0" name="Freeform 12"/>
            <p:cNvSpPr>
              <a:spLocks/>
            </p:cNvSpPr>
            <p:nvPr/>
          </p:nvSpPr>
          <p:spPr bwMode="auto">
            <a:xfrm>
              <a:off x="2595" y="2604"/>
              <a:ext cx="1166" cy="1288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1166" y="990"/>
                </a:cxn>
                <a:cxn ang="0">
                  <a:pos x="1155" y="1001"/>
                </a:cxn>
                <a:cxn ang="0">
                  <a:pos x="1133" y="1012"/>
                </a:cxn>
                <a:cxn ang="0">
                  <a:pos x="1111" y="1034"/>
                </a:cxn>
                <a:cxn ang="0">
                  <a:pos x="1100" y="1045"/>
                </a:cxn>
                <a:cxn ang="0">
                  <a:pos x="1078" y="1056"/>
                </a:cxn>
                <a:cxn ang="0">
                  <a:pos x="1056" y="1067"/>
                </a:cxn>
                <a:cxn ang="0">
                  <a:pos x="1045" y="1078"/>
                </a:cxn>
                <a:cxn ang="0">
                  <a:pos x="1023" y="1100"/>
                </a:cxn>
                <a:cxn ang="0">
                  <a:pos x="1001" y="1111"/>
                </a:cxn>
                <a:cxn ang="0">
                  <a:pos x="979" y="1122"/>
                </a:cxn>
                <a:cxn ang="0">
                  <a:pos x="968" y="1133"/>
                </a:cxn>
                <a:cxn ang="0">
                  <a:pos x="946" y="1144"/>
                </a:cxn>
                <a:cxn ang="0">
                  <a:pos x="924" y="1155"/>
                </a:cxn>
                <a:cxn ang="0">
                  <a:pos x="902" y="1166"/>
                </a:cxn>
                <a:cxn ang="0">
                  <a:pos x="880" y="1166"/>
                </a:cxn>
                <a:cxn ang="0">
                  <a:pos x="858" y="1177"/>
                </a:cxn>
                <a:cxn ang="0">
                  <a:pos x="847" y="1188"/>
                </a:cxn>
                <a:cxn ang="0">
                  <a:pos x="825" y="1199"/>
                </a:cxn>
                <a:cxn ang="0">
                  <a:pos x="803" y="1210"/>
                </a:cxn>
                <a:cxn ang="0">
                  <a:pos x="781" y="1210"/>
                </a:cxn>
                <a:cxn ang="0">
                  <a:pos x="759" y="1221"/>
                </a:cxn>
                <a:cxn ang="0">
                  <a:pos x="737" y="1232"/>
                </a:cxn>
                <a:cxn ang="0">
                  <a:pos x="715" y="1232"/>
                </a:cxn>
                <a:cxn ang="0">
                  <a:pos x="693" y="1243"/>
                </a:cxn>
                <a:cxn ang="0">
                  <a:pos x="671" y="1243"/>
                </a:cxn>
                <a:cxn ang="0">
                  <a:pos x="649" y="1254"/>
                </a:cxn>
                <a:cxn ang="0">
                  <a:pos x="627" y="1254"/>
                </a:cxn>
                <a:cxn ang="0">
                  <a:pos x="605" y="1265"/>
                </a:cxn>
                <a:cxn ang="0">
                  <a:pos x="583" y="1265"/>
                </a:cxn>
                <a:cxn ang="0">
                  <a:pos x="561" y="1276"/>
                </a:cxn>
                <a:cxn ang="0">
                  <a:pos x="539" y="1276"/>
                </a:cxn>
                <a:cxn ang="0">
                  <a:pos x="517" y="1276"/>
                </a:cxn>
                <a:cxn ang="0">
                  <a:pos x="495" y="1288"/>
                </a:cxn>
                <a:cxn ang="0">
                  <a:pos x="473" y="1288"/>
                </a:cxn>
                <a:cxn ang="0">
                  <a:pos x="451" y="1288"/>
                </a:cxn>
                <a:cxn ang="0">
                  <a:pos x="429" y="1288"/>
                </a:cxn>
                <a:cxn ang="0">
                  <a:pos x="407" y="1288"/>
                </a:cxn>
                <a:cxn ang="0">
                  <a:pos x="385" y="1288"/>
                </a:cxn>
                <a:cxn ang="0">
                  <a:pos x="363" y="1288"/>
                </a:cxn>
                <a:cxn ang="0">
                  <a:pos x="341" y="1288"/>
                </a:cxn>
                <a:cxn ang="0">
                  <a:pos x="308" y="1288"/>
                </a:cxn>
                <a:cxn ang="0">
                  <a:pos x="286" y="1288"/>
                </a:cxn>
                <a:cxn ang="0">
                  <a:pos x="264" y="1288"/>
                </a:cxn>
                <a:cxn ang="0">
                  <a:pos x="242" y="1288"/>
                </a:cxn>
                <a:cxn ang="0">
                  <a:pos x="220" y="1288"/>
                </a:cxn>
                <a:cxn ang="0">
                  <a:pos x="198" y="1288"/>
                </a:cxn>
                <a:cxn ang="0">
                  <a:pos x="176" y="1288"/>
                </a:cxn>
                <a:cxn ang="0">
                  <a:pos x="154" y="1276"/>
                </a:cxn>
                <a:cxn ang="0">
                  <a:pos x="132" y="1276"/>
                </a:cxn>
                <a:cxn ang="0">
                  <a:pos x="110" y="1276"/>
                </a:cxn>
                <a:cxn ang="0">
                  <a:pos x="88" y="1265"/>
                </a:cxn>
                <a:cxn ang="0">
                  <a:pos x="66" y="1265"/>
                </a:cxn>
                <a:cxn ang="0">
                  <a:pos x="44" y="1254"/>
                </a:cxn>
                <a:cxn ang="0">
                  <a:pos x="22" y="1254"/>
                </a:cxn>
                <a:cxn ang="0">
                  <a:pos x="0" y="1243"/>
                </a:cxn>
                <a:cxn ang="0">
                  <a:pos x="341" y="0"/>
                </a:cxn>
              </a:cxnLst>
              <a:rect l="0" t="0" r="r" b="b"/>
              <a:pathLst>
                <a:path w="1166" h="1288">
                  <a:moveTo>
                    <a:pt x="341" y="0"/>
                  </a:moveTo>
                  <a:lnTo>
                    <a:pt x="1166" y="990"/>
                  </a:lnTo>
                  <a:lnTo>
                    <a:pt x="1155" y="1001"/>
                  </a:lnTo>
                  <a:lnTo>
                    <a:pt x="1133" y="1012"/>
                  </a:lnTo>
                  <a:lnTo>
                    <a:pt x="1111" y="1034"/>
                  </a:lnTo>
                  <a:lnTo>
                    <a:pt x="1100" y="1045"/>
                  </a:lnTo>
                  <a:lnTo>
                    <a:pt x="1078" y="1056"/>
                  </a:lnTo>
                  <a:lnTo>
                    <a:pt x="1056" y="1067"/>
                  </a:lnTo>
                  <a:lnTo>
                    <a:pt x="1045" y="1078"/>
                  </a:lnTo>
                  <a:lnTo>
                    <a:pt x="1023" y="1100"/>
                  </a:lnTo>
                  <a:lnTo>
                    <a:pt x="1001" y="1111"/>
                  </a:lnTo>
                  <a:lnTo>
                    <a:pt x="979" y="1122"/>
                  </a:lnTo>
                  <a:lnTo>
                    <a:pt x="968" y="1133"/>
                  </a:lnTo>
                  <a:lnTo>
                    <a:pt x="946" y="1144"/>
                  </a:lnTo>
                  <a:lnTo>
                    <a:pt x="924" y="1155"/>
                  </a:lnTo>
                  <a:lnTo>
                    <a:pt x="902" y="1166"/>
                  </a:lnTo>
                  <a:lnTo>
                    <a:pt x="880" y="1166"/>
                  </a:lnTo>
                  <a:lnTo>
                    <a:pt x="858" y="1177"/>
                  </a:lnTo>
                  <a:lnTo>
                    <a:pt x="847" y="1188"/>
                  </a:lnTo>
                  <a:lnTo>
                    <a:pt x="825" y="1199"/>
                  </a:lnTo>
                  <a:lnTo>
                    <a:pt x="803" y="1210"/>
                  </a:lnTo>
                  <a:lnTo>
                    <a:pt x="781" y="1210"/>
                  </a:lnTo>
                  <a:lnTo>
                    <a:pt x="759" y="1221"/>
                  </a:lnTo>
                  <a:lnTo>
                    <a:pt x="737" y="1232"/>
                  </a:lnTo>
                  <a:lnTo>
                    <a:pt x="715" y="1232"/>
                  </a:lnTo>
                  <a:lnTo>
                    <a:pt x="693" y="1243"/>
                  </a:lnTo>
                  <a:lnTo>
                    <a:pt x="671" y="1243"/>
                  </a:lnTo>
                  <a:lnTo>
                    <a:pt x="649" y="1254"/>
                  </a:lnTo>
                  <a:lnTo>
                    <a:pt x="627" y="1254"/>
                  </a:lnTo>
                  <a:lnTo>
                    <a:pt x="605" y="1265"/>
                  </a:lnTo>
                  <a:lnTo>
                    <a:pt x="583" y="1265"/>
                  </a:lnTo>
                  <a:lnTo>
                    <a:pt x="561" y="1276"/>
                  </a:lnTo>
                  <a:lnTo>
                    <a:pt x="539" y="1276"/>
                  </a:lnTo>
                  <a:lnTo>
                    <a:pt x="517" y="1276"/>
                  </a:lnTo>
                  <a:lnTo>
                    <a:pt x="495" y="1288"/>
                  </a:lnTo>
                  <a:lnTo>
                    <a:pt x="473" y="1288"/>
                  </a:lnTo>
                  <a:lnTo>
                    <a:pt x="451" y="1288"/>
                  </a:lnTo>
                  <a:lnTo>
                    <a:pt x="429" y="1288"/>
                  </a:lnTo>
                  <a:lnTo>
                    <a:pt x="407" y="1288"/>
                  </a:lnTo>
                  <a:lnTo>
                    <a:pt x="385" y="1288"/>
                  </a:lnTo>
                  <a:lnTo>
                    <a:pt x="363" y="1288"/>
                  </a:lnTo>
                  <a:lnTo>
                    <a:pt x="341" y="1288"/>
                  </a:lnTo>
                  <a:lnTo>
                    <a:pt x="308" y="1288"/>
                  </a:lnTo>
                  <a:lnTo>
                    <a:pt x="286" y="1288"/>
                  </a:lnTo>
                  <a:lnTo>
                    <a:pt x="264" y="1288"/>
                  </a:lnTo>
                  <a:lnTo>
                    <a:pt x="242" y="1288"/>
                  </a:lnTo>
                  <a:lnTo>
                    <a:pt x="220" y="1288"/>
                  </a:lnTo>
                  <a:lnTo>
                    <a:pt x="198" y="1288"/>
                  </a:lnTo>
                  <a:lnTo>
                    <a:pt x="176" y="1288"/>
                  </a:lnTo>
                  <a:lnTo>
                    <a:pt x="154" y="1276"/>
                  </a:lnTo>
                  <a:lnTo>
                    <a:pt x="132" y="1276"/>
                  </a:lnTo>
                  <a:lnTo>
                    <a:pt x="110" y="1276"/>
                  </a:lnTo>
                  <a:lnTo>
                    <a:pt x="88" y="1265"/>
                  </a:lnTo>
                  <a:lnTo>
                    <a:pt x="66" y="1265"/>
                  </a:lnTo>
                  <a:lnTo>
                    <a:pt x="44" y="1254"/>
                  </a:lnTo>
                  <a:lnTo>
                    <a:pt x="22" y="1254"/>
                  </a:lnTo>
                  <a:lnTo>
                    <a:pt x="0" y="1243"/>
                  </a:lnTo>
                  <a:lnTo>
                    <a:pt x="34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1" name="Freeform 13"/>
            <p:cNvSpPr>
              <a:spLocks/>
            </p:cNvSpPr>
            <p:nvPr/>
          </p:nvSpPr>
          <p:spPr bwMode="auto">
            <a:xfrm>
              <a:off x="2936" y="1800"/>
              <a:ext cx="1287" cy="1794"/>
            </a:xfrm>
            <a:custGeom>
              <a:avLst/>
              <a:gdLst/>
              <a:ahLst/>
              <a:cxnLst>
                <a:cxn ang="0">
                  <a:pos x="1012" y="0"/>
                </a:cxn>
                <a:cxn ang="0">
                  <a:pos x="1045" y="33"/>
                </a:cxn>
                <a:cxn ang="0">
                  <a:pos x="1067" y="77"/>
                </a:cxn>
                <a:cxn ang="0">
                  <a:pos x="1089" y="110"/>
                </a:cxn>
                <a:cxn ang="0">
                  <a:pos x="1122" y="154"/>
                </a:cxn>
                <a:cxn ang="0">
                  <a:pos x="1144" y="187"/>
                </a:cxn>
                <a:cxn ang="0">
                  <a:pos x="1155" y="231"/>
                </a:cxn>
                <a:cxn ang="0">
                  <a:pos x="1177" y="275"/>
                </a:cxn>
                <a:cxn ang="0">
                  <a:pos x="1199" y="308"/>
                </a:cxn>
                <a:cxn ang="0">
                  <a:pos x="1210" y="352"/>
                </a:cxn>
                <a:cxn ang="0">
                  <a:pos x="1232" y="396"/>
                </a:cxn>
                <a:cxn ang="0">
                  <a:pos x="1243" y="440"/>
                </a:cxn>
                <a:cxn ang="0">
                  <a:pos x="1254" y="484"/>
                </a:cxn>
                <a:cxn ang="0">
                  <a:pos x="1265" y="528"/>
                </a:cxn>
                <a:cxn ang="0">
                  <a:pos x="1276" y="572"/>
                </a:cxn>
                <a:cxn ang="0">
                  <a:pos x="1276" y="617"/>
                </a:cxn>
                <a:cxn ang="0">
                  <a:pos x="1287" y="661"/>
                </a:cxn>
                <a:cxn ang="0">
                  <a:pos x="1287" y="705"/>
                </a:cxn>
                <a:cxn ang="0">
                  <a:pos x="1287" y="749"/>
                </a:cxn>
                <a:cxn ang="0">
                  <a:pos x="1287" y="804"/>
                </a:cxn>
                <a:cxn ang="0">
                  <a:pos x="1287" y="848"/>
                </a:cxn>
                <a:cxn ang="0">
                  <a:pos x="1287" y="892"/>
                </a:cxn>
                <a:cxn ang="0">
                  <a:pos x="1287" y="936"/>
                </a:cxn>
                <a:cxn ang="0">
                  <a:pos x="1276" y="980"/>
                </a:cxn>
                <a:cxn ang="0">
                  <a:pos x="1276" y="1024"/>
                </a:cxn>
                <a:cxn ang="0">
                  <a:pos x="1265" y="1068"/>
                </a:cxn>
                <a:cxn ang="0">
                  <a:pos x="1254" y="1112"/>
                </a:cxn>
                <a:cxn ang="0">
                  <a:pos x="1243" y="1156"/>
                </a:cxn>
                <a:cxn ang="0">
                  <a:pos x="1232" y="1200"/>
                </a:cxn>
                <a:cxn ang="0">
                  <a:pos x="1210" y="1244"/>
                </a:cxn>
                <a:cxn ang="0">
                  <a:pos x="1199" y="1288"/>
                </a:cxn>
                <a:cxn ang="0">
                  <a:pos x="1177" y="1332"/>
                </a:cxn>
                <a:cxn ang="0">
                  <a:pos x="1155" y="1365"/>
                </a:cxn>
                <a:cxn ang="0">
                  <a:pos x="1144" y="1409"/>
                </a:cxn>
                <a:cxn ang="0">
                  <a:pos x="1122" y="1453"/>
                </a:cxn>
                <a:cxn ang="0">
                  <a:pos x="1089" y="1486"/>
                </a:cxn>
                <a:cxn ang="0">
                  <a:pos x="1067" y="1519"/>
                </a:cxn>
                <a:cxn ang="0">
                  <a:pos x="1045" y="1563"/>
                </a:cxn>
                <a:cxn ang="0">
                  <a:pos x="1012" y="1596"/>
                </a:cxn>
                <a:cxn ang="0">
                  <a:pos x="990" y="1629"/>
                </a:cxn>
                <a:cxn ang="0">
                  <a:pos x="957" y="1662"/>
                </a:cxn>
                <a:cxn ang="0">
                  <a:pos x="924" y="1695"/>
                </a:cxn>
                <a:cxn ang="0">
                  <a:pos x="891" y="1728"/>
                </a:cxn>
                <a:cxn ang="0">
                  <a:pos x="858" y="1761"/>
                </a:cxn>
                <a:cxn ang="0">
                  <a:pos x="825" y="1794"/>
                </a:cxn>
              </a:cxnLst>
              <a:rect l="0" t="0" r="r" b="b"/>
              <a:pathLst>
                <a:path w="1287" h="1794">
                  <a:moveTo>
                    <a:pt x="0" y="804"/>
                  </a:moveTo>
                  <a:lnTo>
                    <a:pt x="1012" y="0"/>
                  </a:lnTo>
                  <a:lnTo>
                    <a:pt x="1034" y="22"/>
                  </a:lnTo>
                  <a:lnTo>
                    <a:pt x="1045" y="33"/>
                  </a:lnTo>
                  <a:lnTo>
                    <a:pt x="1056" y="55"/>
                  </a:lnTo>
                  <a:lnTo>
                    <a:pt x="1067" y="77"/>
                  </a:lnTo>
                  <a:lnTo>
                    <a:pt x="1078" y="88"/>
                  </a:lnTo>
                  <a:lnTo>
                    <a:pt x="1089" y="110"/>
                  </a:lnTo>
                  <a:lnTo>
                    <a:pt x="1100" y="132"/>
                  </a:lnTo>
                  <a:lnTo>
                    <a:pt x="1122" y="154"/>
                  </a:lnTo>
                  <a:lnTo>
                    <a:pt x="1133" y="165"/>
                  </a:lnTo>
                  <a:lnTo>
                    <a:pt x="1144" y="187"/>
                  </a:lnTo>
                  <a:lnTo>
                    <a:pt x="1144" y="209"/>
                  </a:lnTo>
                  <a:lnTo>
                    <a:pt x="1155" y="231"/>
                  </a:lnTo>
                  <a:lnTo>
                    <a:pt x="1166" y="253"/>
                  </a:lnTo>
                  <a:lnTo>
                    <a:pt x="1177" y="275"/>
                  </a:lnTo>
                  <a:lnTo>
                    <a:pt x="1188" y="286"/>
                  </a:lnTo>
                  <a:lnTo>
                    <a:pt x="1199" y="308"/>
                  </a:lnTo>
                  <a:lnTo>
                    <a:pt x="1199" y="330"/>
                  </a:lnTo>
                  <a:lnTo>
                    <a:pt x="1210" y="352"/>
                  </a:lnTo>
                  <a:lnTo>
                    <a:pt x="1221" y="374"/>
                  </a:lnTo>
                  <a:lnTo>
                    <a:pt x="1232" y="396"/>
                  </a:lnTo>
                  <a:lnTo>
                    <a:pt x="1232" y="418"/>
                  </a:lnTo>
                  <a:lnTo>
                    <a:pt x="1243" y="440"/>
                  </a:lnTo>
                  <a:lnTo>
                    <a:pt x="1243" y="462"/>
                  </a:lnTo>
                  <a:lnTo>
                    <a:pt x="1254" y="484"/>
                  </a:lnTo>
                  <a:lnTo>
                    <a:pt x="1254" y="506"/>
                  </a:lnTo>
                  <a:lnTo>
                    <a:pt x="1265" y="528"/>
                  </a:lnTo>
                  <a:lnTo>
                    <a:pt x="1265" y="550"/>
                  </a:lnTo>
                  <a:lnTo>
                    <a:pt x="1276" y="572"/>
                  </a:lnTo>
                  <a:lnTo>
                    <a:pt x="1276" y="595"/>
                  </a:lnTo>
                  <a:lnTo>
                    <a:pt x="1276" y="617"/>
                  </a:lnTo>
                  <a:lnTo>
                    <a:pt x="1276" y="639"/>
                  </a:lnTo>
                  <a:lnTo>
                    <a:pt x="1287" y="661"/>
                  </a:lnTo>
                  <a:lnTo>
                    <a:pt x="1287" y="683"/>
                  </a:lnTo>
                  <a:lnTo>
                    <a:pt x="1287" y="705"/>
                  </a:lnTo>
                  <a:lnTo>
                    <a:pt x="1287" y="727"/>
                  </a:lnTo>
                  <a:lnTo>
                    <a:pt x="1287" y="749"/>
                  </a:lnTo>
                  <a:lnTo>
                    <a:pt x="1287" y="782"/>
                  </a:lnTo>
                  <a:lnTo>
                    <a:pt x="1287" y="804"/>
                  </a:lnTo>
                  <a:lnTo>
                    <a:pt x="1287" y="826"/>
                  </a:lnTo>
                  <a:lnTo>
                    <a:pt x="1287" y="848"/>
                  </a:lnTo>
                  <a:lnTo>
                    <a:pt x="1287" y="870"/>
                  </a:lnTo>
                  <a:lnTo>
                    <a:pt x="1287" y="892"/>
                  </a:lnTo>
                  <a:lnTo>
                    <a:pt x="1287" y="914"/>
                  </a:lnTo>
                  <a:lnTo>
                    <a:pt x="1287" y="936"/>
                  </a:lnTo>
                  <a:lnTo>
                    <a:pt x="1276" y="958"/>
                  </a:lnTo>
                  <a:lnTo>
                    <a:pt x="1276" y="980"/>
                  </a:lnTo>
                  <a:lnTo>
                    <a:pt x="1276" y="1002"/>
                  </a:lnTo>
                  <a:lnTo>
                    <a:pt x="1276" y="1024"/>
                  </a:lnTo>
                  <a:lnTo>
                    <a:pt x="1265" y="1046"/>
                  </a:lnTo>
                  <a:lnTo>
                    <a:pt x="1265" y="1068"/>
                  </a:lnTo>
                  <a:lnTo>
                    <a:pt x="1254" y="1090"/>
                  </a:lnTo>
                  <a:lnTo>
                    <a:pt x="1254" y="1112"/>
                  </a:lnTo>
                  <a:lnTo>
                    <a:pt x="1243" y="1134"/>
                  </a:lnTo>
                  <a:lnTo>
                    <a:pt x="1243" y="1156"/>
                  </a:lnTo>
                  <a:lnTo>
                    <a:pt x="1232" y="1178"/>
                  </a:lnTo>
                  <a:lnTo>
                    <a:pt x="1232" y="1200"/>
                  </a:lnTo>
                  <a:lnTo>
                    <a:pt x="1221" y="1222"/>
                  </a:lnTo>
                  <a:lnTo>
                    <a:pt x="1210" y="1244"/>
                  </a:lnTo>
                  <a:lnTo>
                    <a:pt x="1199" y="1266"/>
                  </a:lnTo>
                  <a:lnTo>
                    <a:pt x="1199" y="1288"/>
                  </a:lnTo>
                  <a:lnTo>
                    <a:pt x="1188" y="1310"/>
                  </a:lnTo>
                  <a:lnTo>
                    <a:pt x="1177" y="1332"/>
                  </a:lnTo>
                  <a:lnTo>
                    <a:pt x="1166" y="1343"/>
                  </a:lnTo>
                  <a:lnTo>
                    <a:pt x="1155" y="1365"/>
                  </a:lnTo>
                  <a:lnTo>
                    <a:pt x="1144" y="1387"/>
                  </a:lnTo>
                  <a:lnTo>
                    <a:pt x="1144" y="1409"/>
                  </a:lnTo>
                  <a:lnTo>
                    <a:pt x="1133" y="1431"/>
                  </a:lnTo>
                  <a:lnTo>
                    <a:pt x="1122" y="1453"/>
                  </a:lnTo>
                  <a:lnTo>
                    <a:pt x="1100" y="1464"/>
                  </a:lnTo>
                  <a:lnTo>
                    <a:pt x="1089" y="1486"/>
                  </a:lnTo>
                  <a:lnTo>
                    <a:pt x="1078" y="1508"/>
                  </a:lnTo>
                  <a:lnTo>
                    <a:pt x="1067" y="1519"/>
                  </a:lnTo>
                  <a:lnTo>
                    <a:pt x="1056" y="1541"/>
                  </a:lnTo>
                  <a:lnTo>
                    <a:pt x="1045" y="1563"/>
                  </a:lnTo>
                  <a:lnTo>
                    <a:pt x="1034" y="1585"/>
                  </a:lnTo>
                  <a:lnTo>
                    <a:pt x="1012" y="1596"/>
                  </a:lnTo>
                  <a:lnTo>
                    <a:pt x="1001" y="1618"/>
                  </a:lnTo>
                  <a:lnTo>
                    <a:pt x="990" y="1629"/>
                  </a:lnTo>
                  <a:lnTo>
                    <a:pt x="968" y="1651"/>
                  </a:lnTo>
                  <a:lnTo>
                    <a:pt x="957" y="1662"/>
                  </a:lnTo>
                  <a:lnTo>
                    <a:pt x="946" y="1684"/>
                  </a:lnTo>
                  <a:lnTo>
                    <a:pt x="924" y="1695"/>
                  </a:lnTo>
                  <a:lnTo>
                    <a:pt x="913" y="1717"/>
                  </a:lnTo>
                  <a:lnTo>
                    <a:pt x="891" y="1728"/>
                  </a:lnTo>
                  <a:lnTo>
                    <a:pt x="880" y="1750"/>
                  </a:lnTo>
                  <a:lnTo>
                    <a:pt x="858" y="1761"/>
                  </a:lnTo>
                  <a:lnTo>
                    <a:pt x="847" y="1783"/>
                  </a:lnTo>
                  <a:lnTo>
                    <a:pt x="825" y="1794"/>
                  </a:lnTo>
                  <a:lnTo>
                    <a:pt x="0" y="804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526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2" name="Freeform 14"/>
            <p:cNvSpPr>
              <a:spLocks/>
            </p:cNvSpPr>
            <p:nvPr/>
          </p:nvSpPr>
          <p:spPr bwMode="auto">
            <a:xfrm>
              <a:off x="2936" y="1800"/>
              <a:ext cx="1287" cy="1794"/>
            </a:xfrm>
            <a:custGeom>
              <a:avLst/>
              <a:gdLst/>
              <a:ahLst/>
              <a:cxnLst>
                <a:cxn ang="0">
                  <a:pos x="1012" y="0"/>
                </a:cxn>
                <a:cxn ang="0">
                  <a:pos x="1045" y="33"/>
                </a:cxn>
                <a:cxn ang="0">
                  <a:pos x="1067" y="77"/>
                </a:cxn>
                <a:cxn ang="0">
                  <a:pos x="1089" y="110"/>
                </a:cxn>
                <a:cxn ang="0">
                  <a:pos x="1122" y="154"/>
                </a:cxn>
                <a:cxn ang="0">
                  <a:pos x="1144" y="187"/>
                </a:cxn>
                <a:cxn ang="0">
                  <a:pos x="1155" y="231"/>
                </a:cxn>
                <a:cxn ang="0">
                  <a:pos x="1177" y="275"/>
                </a:cxn>
                <a:cxn ang="0">
                  <a:pos x="1199" y="308"/>
                </a:cxn>
                <a:cxn ang="0">
                  <a:pos x="1210" y="352"/>
                </a:cxn>
                <a:cxn ang="0">
                  <a:pos x="1232" y="396"/>
                </a:cxn>
                <a:cxn ang="0">
                  <a:pos x="1243" y="440"/>
                </a:cxn>
                <a:cxn ang="0">
                  <a:pos x="1254" y="484"/>
                </a:cxn>
                <a:cxn ang="0">
                  <a:pos x="1265" y="528"/>
                </a:cxn>
                <a:cxn ang="0">
                  <a:pos x="1276" y="572"/>
                </a:cxn>
                <a:cxn ang="0">
                  <a:pos x="1276" y="617"/>
                </a:cxn>
                <a:cxn ang="0">
                  <a:pos x="1287" y="661"/>
                </a:cxn>
                <a:cxn ang="0">
                  <a:pos x="1287" y="705"/>
                </a:cxn>
                <a:cxn ang="0">
                  <a:pos x="1287" y="749"/>
                </a:cxn>
                <a:cxn ang="0">
                  <a:pos x="1287" y="804"/>
                </a:cxn>
                <a:cxn ang="0">
                  <a:pos x="1287" y="848"/>
                </a:cxn>
                <a:cxn ang="0">
                  <a:pos x="1287" y="892"/>
                </a:cxn>
                <a:cxn ang="0">
                  <a:pos x="1287" y="936"/>
                </a:cxn>
                <a:cxn ang="0">
                  <a:pos x="1276" y="980"/>
                </a:cxn>
                <a:cxn ang="0">
                  <a:pos x="1276" y="1024"/>
                </a:cxn>
                <a:cxn ang="0">
                  <a:pos x="1265" y="1068"/>
                </a:cxn>
                <a:cxn ang="0">
                  <a:pos x="1254" y="1112"/>
                </a:cxn>
                <a:cxn ang="0">
                  <a:pos x="1243" y="1156"/>
                </a:cxn>
                <a:cxn ang="0">
                  <a:pos x="1232" y="1200"/>
                </a:cxn>
                <a:cxn ang="0">
                  <a:pos x="1210" y="1244"/>
                </a:cxn>
                <a:cxn ang="0">
                  <a:pos x="1199" y="1288"/>
                </a:cxn>
                <a:cxn ang="0">
                  <a:pos x="1177" y="1332"/>
                </a:cxn>
                <a:cxn ang="0">
                  <a:pos x="1155" y="1365"/>
                </a:cxn>
                <a:cxn ang="0">
                  <a:pos x="1144" y="1409"/>
                </a:cxn>
                <a:cxn ang="0">
                  <a:pos x="1122" y="1453"/>
                </a:cxn>
                <a:cxn ang="0">
                  <a:pos x="1089" y="1486"/>
                </a:cxn>
                <a:cxn ang="0">
                  <a:pos x="1067" y="1519"/>
                </a:cxn>
                <a:cxn ang="0">
                  <a:pos x="1045" y="1563"/>
                </a:cxn>
                <a:cxn ang="0">
                  <a:pos x="1012" y="1596"/>
                </a:cxn>
                <a:cxn ang="0">
                  <a:pos x="990" y="1629"/>
                </a:cxn>
                <a:cxn ang="0">
                  <a:pos x="957" y="1662"/>
                </a:cxn>
                <a:cxn ang="0">
                  <a:pos x="924" y="1695"/>
                </a:cxn>
                <a:cxn ang="0">
                  <a:pos x="891" y="1728"/>
                </a:cxn>
                <a:cxn ang="0">
                  <a:pos x="858" y="1761"/>
                </a:cxn>
                <a:cxn ang="0">
                  <a:pos x="825" y="1794"/>
                </a:cxn>
              </a:cxnLst>
              <a:rect l="0" t="0" r="r" b="b"/>
              <a:pathLst>
                <a:path w="1287" h="1794">
                  <a:moveTo>
                    <a:pt x="0" y="804"/>
                  </a:moveTo>
                  <a:lnTo>
                    <a:pt x="1012" y="0"/>
                  </a:lnTo>
                  <a:lnTo>
                    <a:pt x="1034" y="22"/>
                  </a:lnTo>
                  <a:lnTo>
                    <a:pt x="1045" y="33"/>
                  </a:lnTo>
                  <a:lnTo>
                    <a:pt x="1056" y="55"/>
                  </a:lnTo>
                  <a:lnTo>
                    <a:pt x="1067" y="77"/>
                  </a:lnTo>
                  <a:lnTo>
                    <a:pt x="1078" y="88"/>
                  </a:lnTo>
                  <a:lnTo>
                    <a:pt x="1089" y="110"/>
                  </a:lnTo>
                  <a:lnTo>
                    <a:pt x="1100" y="132"/>
                  </a:lnTo>
                  <a:lnTo>
                    <a:pt x="1122" y="154"/>
                  </a:lnTo>
                  <a:lnTo>
                    <a:pt x="1133" y="165"/>
                  </a:lnTo>
                  <a:lnTo>
                    <a:pt x="1144" y="187"/>
                  </a:lnTo>
                  <a:lnTo>
                    <a:pt x="1144" y="209"/>
                  </a:lnTo>
                  <a:lnTo>
                    <a:pt x="1155" y="231"/>
                  </a:lnTo>
                  <a:lnTo>
                    <a:pt x="1166" y="253"/>
                  </a:lnTo>
                  <a:lnTo>
                    <a:pt x="1177" y="275"/>
                  </a:lnTo>
                  <a:lnTo>
                    <a:pt x="1188" y="286"/>
                  </a:lnTo>
                  <a:lnTo>
                    <a:pt x="1199" y="308"/>
                  </a:lnTo>
                  <a:lnTo>
                    <a:pt x="1199" y="330"/>
                  </a:lnTo>
                  <a:lnTo>
                    <a:pt x="1210" y="352"/>
                  </a:lnTo>
                  <a:lnTo>
                    <a:pt x="1221" y="374"/>
                  </a:lnTo>
                  <a:lnTo>
                    <a:pt x="1232" y="396"/>
                  </a:lnTo>
                  <a:lnTo>
                    <a:pt x="1232" y="418"/>
                  </a:lnTo>
                  <a:lnTo>
                    <a:pt x="1243" y="440"/>
                  </a:lnTo>
                  <a:lnTo>
                    <a:pt x="1243" y="462"/>
                  </a:lnTo>
                  <a:lnTo>
                    <a:pt x="1254" y="484"/>
                  </a:lnTo>
                  <a:lnTo>
                    <a:pt x="1254" y="506"/>
                  </a:lnTo>
                  <a:lnTo>
                    <a:pt x="1265" y="528"/>
                  </a:lnTo>
                  <a:lnTo>
                    <a:pt x="1265" y="550"/>
                  </a:lnTo>
                  <a:lnTo>
                    <a:pt x="1276" y="572"/>
                  </a:lnTo>
                  <a:lnTo>
                    <a:pt x="1276" y="595"/>
                  </a:lnTo>
                  <a:lnTo>
                    <a:pt x="1276" y="617"/>
                  </a:lnTo>
                  <a:lnTo>
                    <a:pt x="1276" y="639"/>
                  </a:lnTo>
                  <a:lnTo>
                    <a:pt x="1287" y="661"/>
                  </a:lnTo>
                  <a:lnTo>
                    <a:pt x="1287" y="683"/>
                  </a:lnTo>
                  <a:lnTo>
                    <a:pt x="1287" y="705"/>
                  </a:lnTo>
                  <a:lnTo>
                    <a:pt x="1287" y="727"/>
                  </a:lnTo>
                  <a:lnTo>
                    <a:pt x="1287" y="749"/>
                  </a:lnTo>
                  <a:lnTo>
                    <a:pt x="1287" y="782"/>
                  </a:lnTo>
                  <a:lnTo>
                    <a:pt x="1287" y="804"/>
                  </a:lnTo>
                  <a:lnTo>
                    <a:pt x="1287" y="826"/>
                  </a:lnTo>
                  <a:lnTo>
                    <a:pt x="1287" y="848"/>
                  </a:lnTo>
                  <a:lnTo>
                    <a:pt x="1287" y="870"/>
                  </a:lnTo>
                  <a:lnTo>
                    <a:pt x="1287" y="892"/>
                  </a:lnTo>
                  <a:lnTo>
                    <a:pt x="1287" y="914"/>
                  </a:lnTo>
                  <a:lnTo>
                    <a:pt x="1287" y="936"/>
                  </a:lnTo>
                  <a:lnTo>
                    <a:pt x="1276" y="958"/>
                  </a:lnTo>
                  <a:lnTo>
                    <a:pt x="1276" y="980"/>
                  </a:lnTo>
                  <a:lnTo>
                    <a:pt x="1276" y="1002"/>
                  </a:lnTo>
                  <a:lnTo>
                    <a:pt x="1276" y="1024"/>
                  </a:lnTo>
                  <a:lnTo>
                    <a:pt x="1265" y="1046"/>
                  </a:lnTo>
                  <a:lnTo>
                    <a:pt x="1265" y="1068"/>
                  </a:lnTo>
                  <a:lnTo>
                    <a:pt x="1254" y="1090"/>
                  </a:lnTo>
                  <a:lnTo>
                    <a:pt x="1254" y="1112"/>
                  </a:lnTo>
                  <a:lnTo>
                    <a:pt x="1243" y="1134"/>
                  </a:lnTo>
                  <a:lnTo>
                    <a:pt x="1243" y="1156"/>
                  </a:lnTo>
                  <a:lnTo>
                    <a:pt x="1232" y="1178"/>
                  </a:lnTo>
                  <a:lnTo>
                    <a:pt x="1232" y="1200"/>
                  </a:lnTo>
                  <a:lnTo>
                    <a:pt x="1221" y="1222"/>
                  </a:lnTo>
                  <a:lnTo>
                    <a:pt x="1210" y="1244"/>
                  </a:lnTo>
                  <a:lnTo>
                    <a:pt x="1199" y="1266"/>
                  </a:lnTo>
                  <a:lnTo>
                    <a:pt x="1199" y="1288"/>
                  </a:lnTo>
                  <a:lnTo>
                    <a:pt x="1188" y="1310"/>
                  </a:lnTo>
                  <a:lnTo>
                    <a:pt x="1177" y="1332"/>
                  </a:lnTo>
                  <a:lnTo>
                    <a:pt x="1166" y="1343"/>
                  </a:lnTo>
                  <a:lnTo>
                    <a:pt x="1155" y="1365"/>
                  </a:lnTo>
                  <a:lnTo>
                    <a:pt x="1144" y="1387"/>
                  </a:lnTo>
                  <a:lnTo>
                    <a:pt x="1144" y="1409"/>
                  </a:lnTo>
                  <a:lnTo>
                    <a:pt x="1133" y="1431"/>
                  </a:lnTo>
                  <a:lnTo>
                    <a:pt x="1122" y="1453"/>
                  </a:lnTo>
                  <a:lnTo>
                    <a:pt x="1100" y="1464"/>
                  </a:lnTo>
                  <a:lnTo>
                    <a:pt x="1089" y="1486"/>
                  </a:lnTo>
                  <a:lnTo>
                    <a:pt x="1078" y="1508"/>
                  </a:lnTo>
                  <a:lnTo>
                    <a:pt x="1067" y="1519"/>
                  </a:lnTo>
                  <a:lnTo>
                    <a:pt x="1056" y="1541"/>
                  </a:lnTo>
                  <a:lnTo>
                    <a:pt x="1045" y="1563"/>
                  </a:lnTo>
                  <a:lnTo>
                    <a:pt x="1034" y="1585"/>
                  </a:lnTo>
                  <a:lnTo>
                    <a:pt x="1012" y="1596"/>
                  </a:lnTo>
                  <a:lnTo>
                    <a:pt x="1001" y="1618"/>
                  </a:lnTo>
                  <a:lnTo>
                    <a:pt x="990" y="1629"/>
                  </a:lnTo>
                  <a:lnTo>
                    <a:pt x="968" y="1651"/>
                  </a:lnTo>
                  <a:lnTo>
                    <a:pt x="957" y="1662"/>
                  </a:lnTo>
                  <a:lnTo>
                    <a:pt x="946" y="1684"/>
                  </a:lnTo>
                  <a:lnTo>
                    <a:pt x="924" y="1695"/>
                  </a:lnTo>
                  <a:lnTo>
                    <a:pt x="913" y="1717"/>
                  </a:lnTo>
                  <a:lnTo>
                    <a:pt x="891" y="1728"/>
                  </a:lnTo>
                  <a:lnTo>
                    <a:pt x="880" y="1750"/>
                  </a:lnTo>
                  <a:lnTo>
                    <a:pt x="858" y="1761"/>
                  </a:lnTo>
                  <a:lnTo>
                    <a:pt x="847" y="1783"/>
                  </a:lnTo>
                  <a:lnTo>
                    <a:pt x="825" y="1794"/>
                  </a:lnTo>
                  <a:lnTo>
                    <a:pt x="0" y="80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3" name="Freeform 15"/>
            <p:cNvSpPr>
              <a:spLocks/>
            </p:cNvSpPr>
            <p:nvPr/>
          </p:nvSpPr>
          <p:spPr bwMode="auto">
            <a:xfrm>
              <a:off x="2936" y="1305"/>
              <a:ext cx="1012" cy="1299"/>
            </a:xfrm>
            <a:custGeom>
              <a:avLst/>
              <a:gdLst/>
              <a:ahLst/>
              <a:cxnLst>
                <a:cxn ang="0">
                  <a:pos x="1012" y="495"/>
                </a:cxn>
                <a:cxn ang="0">
                  <a:pos x="1001" y="473"/>
                </a:cxn>
                <a:cxn ang="0">
                  <a:pos x="990" y="462"/>
                </a:cxn>
                <a:cxn ang="0">
                  <a:pos x="968" y="440"/>
                </a:cxn>
                <a:cxn ang="0">
                  <a:pos x="957" y="429"/>
                </a:cxn>
                <a:cxn ang="0">
                  <a:pos x="946" y="407"/>
                </a:cxn>
                <a:cxn ang="0">
                  <a:pos x="924" y="396"/>
                </a:cxn>
                <a:cxn ang="0">
                  <a:pos x="913" y="374"/>
                </a:cxn>
                <a:cxn ang="0">
                  <a:pos x="891" y="363"/>
                </a:cxn>
                <a:cxn ang="0">
                  <a:pos x="880" y="341"/>
                </a:cxn>
                <a:cxn ang="0">
                  <a:pos x="858" y="330"/>
                </a:cxn>
                <a:cxn ang="0">
                  <a:pos x="847" y="319"/>
                </a:cxn>
                <a:cxn ang="0">
                  <a:pos x="825" y="297"/>
                </a:cxn>
                <a:cxn ang="0">
                  <a:pos x="814" y="286"/>
                </a:cxn>
                <a:cxn ang="0">
                  <a:pos x="792" y="275"/>
                </a:cxn>
                <a:cxn ang="0">
                  <a:pos x="770" y="253"/>
                </a:cxn>
                <a:cxn ang="0">
                  <a:pos x="759" y="242"/>
                </a:cxn>
                <a:cxn ang="0">
                  <a:pos x="737" y="231"/>
                </a:cxn>
                <a:cxn ang="0">
                  <a:pos x="715" y="220"/>
                </a:cxn>
                <a:cxn ang="0">
                  <a:pos x="704" y="209"/>
                </a:cxn>
                <a:cxn ang="0">
                  <a:pos x="682" y="198"/>
                </a:cxn>
                <a:cxn ang="0">
                  <a:pos x="660" y="176"/>
                </a:cxn>
                <a:cxn ang="0">
                  <a:pos x="638" y="165"/>
                </a:cxn>
                <a:cxn ang="0">
                  <a:pos x="627" y="154"/>
                </a:cxn>
                <a:cxn ang="0">
                  <a:pos x="605" y="143"/>
                </a:cxn>
                <a:cxn ang="0">
                  <a:pos x="583" y="143"/>
                </a:cxn>
                <a:cxn ang="0">
                  <a:pos x="561" y="132"/>
                </a:cxn>
                <a:cxn ang="0">
                  <a:pos x="539" y="121"/>
                </a:cxn>
                <a:cxn ang="0">
                  <a:pos x="517" y="110"/>
                </a:cxn>
                <a:cxn ang="0">
                  <a:pos x="506" y="99"/>
                </a:cxn>
                <a:cxn ang="0">
                  <a:pos x="484" y="88"/>
                </a:cxn>
                <a:cxn ang="0">
                  <a:pos x="462" y="77"/>
                </a:cxn>
                <a:cxn ang="0">
                  <a:pos x="440" y="77"/>
                </a:cxn>
                <a:cxn ang="0">
                  <a:pos x="418" y="66"/>
                </a:cxn>
                <a:cxn ang="0">
                  <a:pos x="396" y="55"/>
                </a:cxn>
                <a:cxn ang="0">
                  <a:pos x="374" y="55"/>
                </a:cxn>
                <a:cxn ang="0">
                  <a:pos x="352" y="44"/>
                </a:cxn>
                <a:cxn ang="0">
                  <a:pos x="330" y="44"/>
                </a:cxn>
                <a:cxn ang="0">
                  <a:pos x="308" y="33"/>
                </a:cxn>
                <a:cxn ang="0">
                  <a:pos x="286" y="33"/>
                </a:cxn>
                <a:cxn ang="0">
                  <a:pos x="264" y="22"/>
                </a:cxn>
                <a:cxn ang="0">
                  <a:pos x="242" y="22"/>
                </a:cxn>
                <a:cxn ang="0">
                  <a:pos x="220" y="11"/>
                </a:cxn>
                <a:cxn ang="0">
                  <a:pos x="198" y="11"/>
                </a:cxn>
                <a:cxn ang="0">
                  <a:pos x="176" y="11"/>
                </a:cxn>
                <a:cxn ang="0">
                  <a:pos x="154" y="11"/>
                </a:cxn>
                <a:cxn ang="0">
                  <a:pos x="132" y="0"/>
                </a:cxn>
                <a:cxn ang="0">
                  <a:pos x="110" y="0"/>
                </a:cxn>
                <a:cxn ang="0">
                  <a:pos x="88" y="0"/>
                </a:cxn>
                <a:cxn ang="0">
                  <a:pos x="66" y="0"/>
                </a:cxn>
                <a:cxn ang="0">
                  <a:pos x="44" y="0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299"/>
                </a:cxn>
                <a:cxn ang="0">
                  <a:pos x="1012" y="495"/>
                </a:cxn>
              </a:cxnLst>
              <a:rect l="0" t="0" r="r" b="b"/>
              <a:pathLst>
                <a:path w="1012" h="1299">
                  <a:moveTo>
                    <a:pt x="1012" y="495"/>
                  </a:moveTo>
                  <a:lnTo>
                    <a:pt x="1001" y="473"/>
                  </a:lnTo>
                  <a:lnTo>
                    <a:pt x="990" y="462"/>
                  </a:lnTo>
                  <a:lnTo>
                    <a:pt x="968" y="440"/>
                  </a:lnTo>
                  <a:lnTo>
                    <a:pt x="957" y="429"/>
                  </a:lnTo>
                  <a:lnTo>
                    <a:pt x="946" y="407"/>
                  </a:lnTo>
                  <a:lnTo>
                    <a:pt x="924" y="396"/>
                  </a:lnTo>
                  <a:lnTo>
                    <a:pt x="913" y="374"/>
                  </a:lnTo>
                  <a:lnTo>
                    <a:pt x="891" y="363"/>
                  </a:lnTo>
                  <a:lnTo>
                    <a:pt x="880" y="341"/>
                  </a:lnTo>
                  <a:lnTo>
                    <a:pt x="858" y="330"/>
                  </a:lnTo>
                  <a:lnTo>
                    <a:pt x="847" y="319"/>
                  </a:lnTo>
                  <a:lnTo>
                    <a:pt x="825" y="297"/>
                  </a:lnTo>
                  <a:lnTo>
                    <a:pt x="814" y="286"/>
                  </a:lnTo>
                  <a:lnTo>
                    <a:pt x="792" y="275"/>
                  </a:lnTo>
                  <a:lnTo>
                    <a:pt x="770" y="253"/>
                  </a:lnTo>
                  <a:lnTo>
                    <a:pt x="759" y="242"/>
                  </a:lnTo>
                  <a:lnTo>
                    <a:pt x="737" y="231"/>
                  </a:lnTo>
                  <a:lnTo>
                    <a:pt x="715" y="220"/>
                  </a:lnTo>
                  <a:lnTo>
                    <a:pt x="704" y="209"/>
                  </a:lnTo>
                  <a:lnTo>
                    <a:pt x="682" y="198"/>
                  </a:lnTo>
                  <a:lnTo>
                    <a:pt x="660" y="176"/>
                  </a:lnTo>
                  <a:lnTo>
                    <a:pt x="638" y="165"/>
                  </a:lnTo>
                  <a:lnTo>
                    <a:pt x="627" y="154"/>
                  </a:lnTo>
                  <a:lnTo>
                    <a:pt x="605" y="143"/>
                  </a:lnTo>
                  <a:lnTo>
                    <a:pt x="583" y="143"/>
                  </a:lnTo>
                  <a:lnTo>
                    <a:pt x="561" y="132"/>
                  </a:lnTo>
                  <a:lnTo>
                    <a:pt x="539" y="121"/>
                  </a:lnTo>
                  <a:lnTo>
                    <a:pt x="517" y="110"/>
                  </a:lnTo>
                  <a:lnTo>
                    <a:pt x="506" y="99"/>
                  </a:lnTo>
                  <a:lnTo>
                    <a:pt x="484" y="88"/>
                  </a:lnTo>
                  <a:lnTo>
                    <a:pt x="462" y="77"/>
                  </a:lnTo>
                  <a:lnTo>
                    <a:pt x="440" y="77"/>
                  </a:lnTo>
                  <a:lnTo>
                    <a:pt x="418" y="66"/>
                  </a:lnTo>
                  <a:lnTo>
                    <a:pt x="396" y="55"/>
                  </a:lnTo>
                  <a:lnTo>
                    <a:pt x="374" y="55"/>
                  </a:lnTo>
                  <a:lnTo>
                    <a:pt x="352" y="44"/>
                  </a:lnTo>
                  <a:lnTo>
                    <a:pt x="330" y="44"/>
                  </a:lnTo>
                  <a:lnTo>
                    <a:pt x="308" y="33"/>
                  </a:lnTo>
                  <a:lnTo>
                    <a:pt x="286" y="33"/>
                  </a:lnTo>
                  <a:lnTo>
                    <a:pt x="264" y="22"/>
                  </a:lnTo>
                  <a:lnTo>
                    <a:pt x="242" y="22"/>
                  </a:lnTo>
                  <a:lnTo>
                    <a:pt x="220" y="11"/>
                  </a:lnTo>
                  <a:lnTo>
                    <a:pt x="198" y="11"/>
                  </a:lnTo>
                  <a:lnTo>
                    <a:pt x="176" y="11"/>
                  </a:lnTo>
                  <a:lnTo>
                    <a:pt x="154" y="11"/>
                  </a:lnTo>
                  <a:lnTo>
                    <a:pt x="132" y="0"/>
                  </a:lnTo>
                  <a:lnTo>
                    <a:pt x="110" y="0"/>
                  </a:lnTo>
                  <a:lnTo>
                    <a:pt x="88" y="0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299"/>
                  </a:lnTo>
                  <a:lnTo>
                    <a:pt x="1012" y="495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526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4" name="Freeform 16"/>
            <p:cNvSpPr>
              <a:spLocks/>
            </p:cNvSpPr>
            <p:nvPr/>
          </p:nvSpPr>
          <p:spPr bwMode="auto">
            <a:xfrm>
              <a:off x="2936" y="1305"/>
              <a:ext cx="1012" cy="1299"/>
            </a:xfrm>
            <a:custGeom>
              <a:avLst/>
              <a:gdLst/>
              <a:ahLst/>
              <a:cxnLst>
                <a:cxn ang="0">
                  <a:pos x="0" y="1299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66" y="0"/>
                </a:cxn>
                <a:cxn ang="0">
                  <a:pos x="88" y="0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54" y="11"/>
                </a:cxn>
                <a:cxn ang="0">
                  <a:pos x="176" y="11"/>
                </a:cxn>
                <a:cxn ang="0">
                  <a:pos x="198" y="11"/>
                </a:cxn>
                <a:cxn ang="0">
                  <a:pos x="220" y="11"/>
                </a:cxn>
                <a:cxn ang="0">
                  <a:pos x="242" y="22"/>
                </a:cxn>
                <a:cxn ang="0">
                  <a:pos x="264" y="22"/>
                </a:cxn>
                <a:cxn ang="0">
                  <a:pos x="286" y="33"/>
                </a:cxn>
                <a:cxn ang="0">
                  <a:pos x="308" y="33"/>
                </a:cxn>
                <a:cxn ang="0">
                  <a:pos x="330" y="44"/>
                </a:cxn>
                <a:cxn ang="0">
                  <a:pos x="352" y="44"/>
                </a:cxn>
                <a:cxn ang="0">
                  <a:pos x="374" y="55"/>
                </a:cxn>
                <a:cxn ang="0">
                  <a:pos x="396" y="55"/>
                </a:cxn>
                <a:cxn ang="0">
                  <a:pos x="418" y="66"/>
                </a:cxn>
                <a:cxn ang="0">
                  <a:pos x="440" y="77"/>
                </a:cxn>
                <a:cxn ang="0">
                  <a:pos x="462" y="77"/>
                </a:cxn>
                <a:cxn ang="0">
                  <a:pos x="484" y="88"/>
                </a:cxn>
                <a:cxn ang="0">
                  <a:pos x="506" y="99"/>
                </a:cxn>
                <a:cxn ang="0">
                  <a:pos x="517" y="110"/>
                </a:cxn>
                <a:cxn ang="0">
                  <a:pos x="539" y="121"/>
                </a:cxn>
                <a:cxn ang="0">
                  <a:pos x="561" y="132"/>
                </a:cxn>
                <a:cxn ang="0">
                  <a:pos x="583" y="143"/>
                </a:cxn>
                <a:cxn ang="0">
                  <a:pos x="605" y="143"/>
                </a:cxn>
                <a:cxn ang="0">
                  <a:pos x="627" y="154"/>
                </a:cxn>
                <a:cxn ang="0">
                  <a:pos x="638" y="165"/>
                </a:cxn>
                <a:cxn ang="0">
                  <a:pos x="660" y="176"/>
                </a:cxn>
                <a:cxn ang="0">
                  <a:pos x="682" y="198"/>
                </a:cxn>
                <a:cxn ang="0">
                  <a:pos x="704" y="209"/>
                </a:cxn>
                <a:cxn ang="0">
                  <a:pos x="715" y="220"/>
                </a:cxn>
                <a:cxn ang="0">
                  <a:pos x="737" y="231"/>
                </a:cxn>
                <a:cxn ang="0">
                  <a:pos x="759" y="242"/>
                </a:cxn>
                <a:cxn ang="0">
                  <a:pos x="770" y="253"/>
                </a:cxn>
                <a:cxn ang="0">
                  <a:pos x="792" y="275"/>
                </a:cxn>
                <a:cxn ang="0">
                  <a:pos x="814" y="286"/>
                </a:cxn>
                <a:cxn ang="0">
                  <a:pos x="825" y="297"/>
                </a:cxn>
                <a:cxn ang="0">
                  <a:pos x="847" y="319"/>
                </a:cxn>
                <a:cxn ang="0">
                  <a:pos x="858" y="330"/>
                </a:cxn>
                <a:cxn ang="0">
                  <a:pos x="880" y="341"/>
                </a:cxn>
                <a:cxn ang="0">
                  <a:pos x="891" y="363"/>
                </a:cxn>
                <a:cxn ang="0">
                  <a:pos x="913" y="374"/>
                </a:cxn>
                <a:cxn ang="0">
                  <a:pos x="924" y="396"/>
                </a:cxn>
                <a:cxn ang="0">
                  <a:pos x="946" y="407"/>
                </a:cxn>
                <a:cxn ang="0">
                  <a:pos x="957" y="429"/>
                </a:cxn>
                <a:cxn ang="0">
                  <a:pos x="968" y="440"/>
                </a:cxn>
                <a:cxn ang="0">
                  <a:pos x="990" y="462"/>
                </a:cxn>
                <a:cxn ang="0">
                  <a:pos x="1001" y="473"/>
                </a:cxn>
                <a:cxn ang="0">
                  <a:pos x="1012" y="495"/>
                </a:cxn>
                <a:cxn ang="0">
                  <a:pos x="0" y="1299"/>
                </a:cxn>
              </a:cxnLst>
              <a:rect l="0" t="0" r="r" b="b"/>
              <a:pathLst>
                <a:path w="1012" h="1299">
                  <a:moveTo>
                    <a:pt x="0" y="1299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44" y="0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4" y="11"/>
                  </a:lnTo>
                  <a:lnTo>
                    <a:pt x="176" y="11"/>
                  </a:lnTo>
                  <a:lnTo>
                    <a:pt x="198" y="11"/>
                  </a:lnTo>
                  <a:lnTo>
                    <a:pt x="220" y="11"/>
                  </a:lnTo>
                  <a:lnTo>
                    <a:pt x="242" y="22"/>
                  </a:lnTo>
                  <a:lnTo>
                    <a:pt x="264" y="22"/>
                  </a:lnTo>
                  <a:lnTo>
                    <a:pt x="286" y="33"/>
                  </a:lnTo>
                  <a:lnTo>
                    <a:pt x="308" y="33"/>
                  </a:lnTo>
                  <a:lnTo>
                    <a:pt x="330" y="44"/>
                  </a:lnTo>
                  <a:lnTo>
                    <a:pt x="352" y="44"/>
                  </a:lnTo>
                  <a:lnTo>
                    <a:pt x="374" y="55"/>
                  </a:lnTo>
                  <a:lnTo>
                    <a:pt x="396" y="55"/>
                  </a:lnTo>
                  <a:lnTo>
                    <a:pt x="418" y="66"/>
                  </a:lnTo>
                  <a:lnTo>
                    <a:pt x="440" y="77"/>
                  </a:lnTo>
                  <a:lnTo>
                    <a:pt x="462" y="77"/>
                  </a:lnTo>
                  <a:lnTo>
                    <a:pt x="484" y="88"/>
                  </a:lnTo>
                  <a:lnTo>
                    <a:pt x="506" y="99"/>
                  </a:lnTo>
                  <a:lnTo>
                    <a:pt x="517" y="110"/>
                  </a:lnTo>
                  <a:lnTo>
                    <a:pt x="539" y="121"/>
                  </a:lnTo>
                  <a:lnTo>
                    <a:pt x="561" y="132"/>
                  </a:lnTo>
                  <a:lnTo>
                    <a:pt x="583" y="143"/>
                  </a:lnTo>
                  <a:lnTo>
                    <a:pt x="605" y="143"/>
                  </a:lnTo>
                  <a:lnTo>
                    <a:pt x="627" y="154"/>
                  </a:lnTo>
                  <a:lnTo>
                    <a:pt x="638" y="165"/>
                  </a:lnTo>
                  <a:lnTo>
                    <a:pt x="660" y="176"/>
                  </a:lnTo>
                  <a:lnTo>
                    <a:pt x="682" y="198"/>
                  </a:lnTo>
                  <a:lnTo>
                    <a:pt x="704" y="209"/>
                  </a:lnTo>
                  <a:lnTo>
                    <a:pt x="715" y="220"/>
                  </a:lnTo>
                  <a:lnTo>
                    <a:pt x="737" y="231"/>
                  </a:lnTo>
                  <a:lnTo>
                    <a:pt x="759" y="242"/>
                  </a:lnTo>
                  <a:lnTo>
                    <a:pt x="770" y="253"/>
                  </a:lnTo>
                  <a:lnTo>
                    <a:pt x="792" y="275"/>
                  </a:lnTo>
                  <a:lnTo>
                    <a:pt x="814" y="286"/>
                  </a:lnTo>
                  <a:lnTo>
                    <a:pt x="825" y="297"/>
                  </a:lnTo>
                  <a:lnTo>
                    <a:pt x="847" y="319"/>
                  </a:lnTo>
                  <a:lnTo>
                    <a:pt x="858" y="330"/>
                  </a:lnTo>
                  <a:lnTo>
                    <a:pt x="880" y="341"/>
                  </a:lnTo>
                  <a:lnTo>
                    <a:pt x="891" y="363"/>
                  </a:lnTo>
                  <a:lnTo>
                    <a:pt x="913" y="374"/>
                  </a:lnTo>
                  <a:lnTo>
                    <a:pt x="924" y="396"/>
                  </a:lnTo>
                  <a:lnTo>
                    <a:pt x="946" y="407"/>
                  </a:lnTo>
                  <a:lnTo>
                    <a:pt x="957" y="429"/>
                  </a:lnTo>
                  <a:lnTo>
                    <a:pt x="968" y="440"/>
                  </a:lnTo>
                  <a:lnTo>
                    <a:pt x="990" y="462"/>
                  </a:lnTo>
                  <a:lnTo>
                    <a:pt x="1001" y="473"/>
                  </a:lnTo>
                  <a:lnTo>
                    <a:pt x="1012" y="495"/>
                  </a:lnTo>
                  <a:lnTo>
                    <a:pt x="0" y="1299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5" name="Freeform 17"/>
            <p:cNvSpPr>
              <a:spLocks noEditPoints="1"/>
            </p:cNvSpPr>
            <p:nvPr/>
          </p:nvSpPr>
          <p:spPr bwMode="auto">
            <a:xfrm>
              <a:off x="703" y="1389"/>
              <a:ext cx="4398" cy="2469"/>
            </a:xfrm>
            <a:custGeom>
              <a:avLst/>
              <a:gdLst/>
              <a:ahLst/>
              <a:cxnLst>
                <a:cxn ang="0">
                  <a:pos x="1849" y="0"/>
                </a:cxn>
                <a:cxn ang="0">
                  <a:pos x="1849" y="0"/>
                </a:cxn>
                <a:cxn ang="0">
                  <a:pos x="0" y="0"/>
                </a:cxn>
                <a:cxn ang="0">
                  <a:pos x="1067" y="858"/>
                </a:cxn>
                <a:cxn ang="0">
                  <a:pos x="0" y="858"/>
                </a:cxn>
                <a:cxn ang="0">
                  <a:pos x="1419" y="2146"/>
                </a:cxn>
                <a:cxn ang="0">
                  <a:pos x="0" y="2146"/>
                </a:cxn>
                <a:cxn ang="0">
                  <a:pos x="2608" y="2476"/>
                </a:cxn>
                <a:cxn ang="0">
                  <a:pos x="2608" y="2476"/>
                </a:cxn>
                <a:cxn ang="0">
                  <a:pos x="4632" y="2476"/>
                </a:cxn>
                <a:cxn ang="0">
                  <a:pos x="3609" y="1354"/>
                </a:cxn>
                <a:cxn ang="0">
                  <a:pos x="3609" y="1354"/>
                </a:cxn>
                <a:cxn ang="0">
                  <a:pos x="4632" y="1354"/>
                </a:cxn>
                <a:cxn ang="0">
                  <a:pos x="2883" y="55"/>
                </a:cxn>
                <a:cxn ang="0">
                  <a:pos x="4632" y="55"/>
                </a:cxn>
              </a:cxnLst>
              <a:rect l="0" t="0" r="r" b="b"/>
              <a:pathLst>
                <a:path w="4632" h="2476">
                  <a:moveTo>
                    <a:pt x="1849" y="0"/>
                  </a:moveTo>
                  <a:lnTo>
                    <a:pt x="1849" y="0"/>
                  </a:lnTo>
                  <a:lnTo>
                    <a:pt x="0" y="0"/>
                  </a:lnTo>
                  <a:moveTo>
                    <a:pt x="1067" y="858"/>
                  </a:moveTo>
                  <a:lnTo>
                    <a:pt x="0" y="858"/>
                  </a:lnTo>
                  <a:moveTo>
                    <a:pt x="1419" y="2146"/>
                  </a:moveTo>
                  <a:lnTo>
                    <a:pt x="0" y="2146"/>
                  </a:lnTo>
                  <a:moveTo>
                    <a:pt x="2608" y="2476"/>
                  </a:moveTo>
                  <a:lnTo>
                    <a:pt x="2608" y="2476"/>
                  </a:lnTo>
                  <a:lnTo>
                    <a:pt x="4632" y="2476"/>
                  </a:lnTo>
                  <a:moveTo>
                    <a:pt x="3609" y="1354"/>
                  </a:moveTo>
                  <a:lnTo>
                    <a:pt x="3609" y="1354"/>
                  </a:lnTo>
                  <a:lnTo>
                    <a:pt x="4632" y="1354"/>
                  </a:lnTo>
                  <a:moveTo>
                    <a:pt x="2883" y="55"/>
                  </a:moveTo>
                  <a:lnTo>
                    <a:pt x="4632" y="55"/>
                  </a:lnTo>
                </a:path>
              </a:pathLst>
            </a:custGeom>
            <a:noFill/>
            <a:ln w="1746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7106" name="Rectangle 18"/>
            <p:cNvSpPr>
              <a:spLocks noChangeArrowheads="1"/>
            </p:cNvSpPr>
            <p:nvPr/>
          </p:nvSpPr>
          <p:spPr bwMode="auto">
            <a:xfrm>
              <a:off x="575" y="1434"/>
              <a:ext cx="22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12%</a:t>
              </a:r>
            </a:p>
          </p:txBody>
        </p:sp>
        <p:sp>
          <p:nvSpPr>
            <p:cNvPr id="217107" name="Rectangle 19"/>
            <p:cNvSpPr>
              <a:spLocks noChangeArrowheads="1"/>
            </p:cNvSpPr>
            <p:nvPr/>
          </p:nvSpPr>
          <p:spPr bwMode="auto">
            <a:xfrm>
              <a:off x="166" y="2296"/>
              <a:ext cx="22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18%</a:t>
              </a:r>
            </a:p>
          </p:txBody>
        </p:sp>
        <p:sp>
          <p:nvSpPr>
            <p:cNvPr id="217108" name="Rectangle 20"/>
            <p:cNvSpPr>
              <a:spLocks noChangeArrowheads="1"/>
            </p:cNvSpPr>
            <p:nvPr/>
          </p:nvSpPr>
          <p:spPr bwMode="auto">
            <a:xfrm>
              <a:off x="575" y="3612"/>
              <a:ext cx="22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17%</a:t>
              </a:r>
            </a:p>
          </p:txBody>
        </p:sp>
        <p:sp>
          <p:nvSpPr>
            <p:cNvPr id="217109" name="Rectangle 21"/>
            <p:cNvSpPr>
              <a:spLocks noChangeArrowheads="1"/>
            </p:cNvSpPr>
            <p:nvPr/>
          </p:nvSpPr>
          <p:spPr bwMode="auto">
            <a:xfrm>
              <a:off x="5065" y="3884"/>
              <a:ext cx="22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15%</a:t>
              </a:r>
            </a:p>
          </p:txBody>
        </p:sp>
        <p:sp>
          <p:nvSpPr>
            <p:cNvPr id="217110" name="Rectangle 22"/>
            <p:cNvSpPr>
              <a:spLocks noChangeArrowheads="1"/>
            </p:cNvSpPr>
            <p:nvPr/>
          </p:nvSpPr>
          <p:spPr bwMode="auto">
            <a:xfrm>
              <a:off x="4929" y="2750"/>
              <a:ext cx="22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25%</a:t>
              </a:r>
            </a:p>
          </p:txBody>
        </p:sp>
        <p:sp>
          <p:nvSpPr>
            <p:cNvPr id="217111" name="Rectangle 23"/>
            <p:cNvSpPr>
              <a:spLocks noChangeArrowheads="1"/>
            </p:cNvSpPr>
            <p:nvPr/>
          </p:nvSpPr>
          <p:spPr bwMode="auto">
            <a:xfrm>
              <a:off x="4748" y="1480"/>
              <a:ext cx="22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14%</a:t>
              </a:r>
            </a:p>
          </p:txBody>
        </p:sp>
        <p:sp>
          <p:nvSpPr>
            <p:cNvPr id="217112" name="Rectangle 24"/>
            <p:cNvSpPr>
              <a:spLocks noChangeArrowheads="1"/>
            </p:cNvSpPr>
            <p:nvPr/>
          </p:nvSpPr>
          <p:spPr bwMode="auto">
            <a:xfrm>
              <a:off x="533" y="1200"/>
              <a:ext cx="6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 Lectores</a:t>
              </a:r>
            </a:p>
          </p:txBody>
        </p:sp>
        <p:sp>
          <p:nvSpPr>
            <p:cNvPr id="217113" name="Rectangle 25"/>
            <p:cNvSpPr>
              <a:spLocks noChangeArrowheads="1"/>
            </p:cNvSpPr>
            <p:nvPr/>
          </p:nvSpPr>
          <p:spPr bwMode="auto">
            <a:xfrm>
              <a:off x="585" y="3339"/>
              <a:ext cx="125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Cenas con tus Artistas</a:t>
              </a:r>
            </a:p>
          </p:txBody>
        </p:sp>
        <p:sp>
          <p:nvSpPr>
            <p:cNvPr id="217114" name="Rectangle 26"/>
            <p:cNvSpPr>
              <a:spLocks noChangeArrowheads="1"/>
            </p:cNvSpPr>
            <p:nvPr/>
          </p:nvSpPr>
          <p:spPr bwMode="auto">
            <a:xfrm>
              <a:off x="3813" y="3657"/>
              <a:ext cx="146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Descuentos en Discotecas</a:t>
              </a:r>
            </a:p>
          </p:txBody>
        </p:sp>
        <p:sp>
          <p:nvSpPr>
            <p:cNvPr id="217115" name="Rectangle 27"/>
            <p:cNvSpPr>
              <a:spLocks noChangeArrowheads="1"/>
            </p:cNvSpPr>
            <p:nvPr/>
          </p:nvSpPr>
          <p:spPr bwMode="auto">
            <a:xfrm>
              <a:off x="4258" y="2560"/>
              <a:ext cx="90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Entradas al Cine</a:t>
              </a:r>
            </a:p>
          </p:txBody>
        </p:sp>
        <p:sp>
          <p:nvSpPr>
            <p:cNvPr id="217116" name="Rectangle 28"/>
            <p:cNvSpPr>
              <a:spLocks noChangeArrowheads="1"/>
            </p:cNvSpPr>
            <p:nvPr/>
          </p:nvSpPr>
          <p:spPr bwMode="auto">
            <a:xfrm>
              <a:off x="3579" y="1253"/>
              <a:ext cx="13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4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Descuentos en Compras</a:t>
              </a:r>
            </a:p>
          </p:txBody>
        </p:sp>
      </p:grpSp>
      <p:sp>
        <p:nvSpPr>
          <p:cNvPr id="217117" name="Text Box 29"/>
          <p:cNvSpPr txBox="1">
            <a:spLocks noChangeArrowheads="1"/>
          </p:cNvSpPr>
          <p:nvPr/>
        </p:nvSpPr>
        <p:spPr bwMode="auto">
          <a:xfrm>
            <a:off x="250825" y="6216650"/>
            <a:ext cx="2836863" cy="641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FAE3-F5D6-4499-BC99-EDB0A316737F}" type="slidenum">
              <a:rPr lang="en-US"/>
              <a:pPr/>
              <a:t>73</a:t>
            </a:fld>
            <a:endParaRPr lang="en-US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1468438" y="3449638"/>
            <a:ext cx="468312" cy="16414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2628900" y="3265488"/>
            <a:ext cx="468313" cy="18256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3787775" y="4178300"/>
            <a:ext cx="469900" cy="9128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4948238" y="1981200"/>
            <a:ext cx="469900" cy="31099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6143" name="Rectangle 15"/>
          <p:cNvSpPr>
            <a:spLocks noChangeArrowheads="1"/>
          </p:cNvSpPr>
          <p:nvPr/>
        </p:nvSpPr>
        <p:spPr bwMode="auto">
          <a:xfrm>
            <a:off x="6108700" y="2536825"/>
            <a:ext cx="468313" cy="255428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6160" name="Rectangle 32"/>
          <p:cNvSpPr>
            <a:spLocks noChangeArrowheads="1"/>
          </p:cNvSpPr>
          <p:nvPr/>
        </p:nvSpPr>
        <p:spPr bwMode="auto">
          <a:xfrm>
            <a:off x="620713" y="620713"/>
            <a:ext cx="43640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de Suscripción</a:t>
            </a:r>
          </a:p>
          <a:p>
            <a:pPr algn="l"/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Edad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61" name="Rectangle 33"/>
          <p:cNvSpPr>
            <a:spLocks noChangeArrowheads="1"/>
          </p:cNvSpPr>
          <p:nvPr/>
        </p:nvSpPr>
        <p:spPr bwMode="auto">
          <a:xfrm>
            <a:off x="1541463" y="3154363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16%</a:t>
            </a:r>
            <a:endParaRPr lang="es-ES" sz="1800" b="0"/>
          </a:p>
        </p:txBody>
      </p:sp>
      <p:sp>
        <p:nvSpPr>
          <p:cNvPr id="176162" name="Rectangle 34"/>
          <p:cNvSpPr>
            <a:spLocks noChangeArrowheads="1"/>
          </p:cNvSpPr>
          <p:nvPr/>
        </p:nvSpPr>
        <p:spPr bwMode="auto">
          <a:xfrm>
            <a:off x="2701925" y="29686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18%</a:t>
            </a:r>
            <a:endParaRPr lang="es-ES" sz="1800" b="0"/>
          </a:p>
        </p:txBody>
      </p:sp>
      <p:sp>
        <p:nvSpPr>
          <p:cNvPr id="176163" name="Rectangle 35"/>
          <p:cNvSpPr>
            <a:spLocks noChangeArrowheads="1"/>
          </p:cNvSpPr>
          <p:nvPr/>
        </p:nvSpPr>
        <p:spPr bwMode="auto">
          <a:xfrm>
            <a:off x="3925888" y="3881438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9%</a:t>
            </a:r>
            <a:endParaRPr lang="es-ES" sz="1800" b="0"/>
          </a:p>
        </p:txBody>
      </p:sp>
      <p:sp>
        <p:nvSpPr>
          <p:cNvPr id="176164" name="Rectangle 36"/>
          <p:cNvSpPr>
            <a:spLocks noChangeArrowheads="1"/>
          </p:cNvSpPr>
          <p:nvPr/>
        </p:nvSpPr>
        <p:spPr bwMode="auto">
          <a:xfrm>
            <a:off x="5022850" y="16843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31%</a:t>
            </a:r>
            <a:endParaRPr lang="es-ES" sz="1800" b="0"/>
          </a:p>
        </p:txBody>
      </p:sp>
      <p:sp>
        <p:nvSpPr>
          <p:cNvPr id="176165" name="Rectangle 37"/>
          <p:cNvSpPr>
            <a:spLocks noChangeArrowheads="1"/>
          </p:cNvSpPr>
          <p:nvPr/>
        </p:nvSpPr>
        <p:spPr bwMode="auto">
          <a:xfrm>
            <a:off x="6181725" y="2239963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25%</a:t>
            </a:r>
            <a:endParaRPr lang="es-ES" sz="1800" b="0"/>
          </a:p>
        </p:txBody>
      </p:sp>
      <p:sp>
        <p:nvSpPr>
          <p:cNvPr id="176174" name="Rectangle 46"/>
          <p:cNvSpPr>
            <a:spLocks noChangeArrowheads="1"/>
          </p:cNvSpPr>
          <p:nvPr/>
        </p:nvSpPr>
        <p:spPr bwMode="auto">
          <a:xfrm>
            <a:off x="1222375" y="5264150"/>
            <a:ext cx="1071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Descuentos</a:t>
            </a:r>
            <a:endParaRPr lang="es-ES" sz="1800" b="0"/>
          </a:p>
        </p:txBody>
      </p:sp>
      <p:sp>
        <p:nvSpPr>
          <p:cNvPr id="176175" name="Rectangle 47"/>
          <p:cNvSpPr>
            <a:spLocks noChangeArrowheads="1"/>
          </p:cNvSpPr>
          <p:nvPr/>
        </p:nvSpPr>
        <p:spPr bwMode="auto">
          <a:xfrm>
            <a:off x="1231900" y="5511800"/>
            <a:ext cx="1062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en compras</a:t>
            </a:r>
            <a:endParaRPr lang="es-ES" sz="1800" b="0"/>
          </a:p>
        </p:txBody>
      </p:sp>
      <p:sp>
        <p:nvSpPr>
          <p:cNvPr id="176176" name="Rectangle 48"/>
          <p:cNvSpPr>
            <a:spLocks noChangeArrowheads="1"/>
          </p:cNvSpPr>
          <p:nvPr/>
        </p:nvSpPr>
        <p:spPr bwMode="auto">
          <a:xfrm>
            <a:off x="2409825" y="5264150"/>
            <a:ext cx="1027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Entradas al</a:t>
            </a:r>
            <a:endParaRPr lang="es-ES" sz="1800" b="0"/>
          </a:p>
        </p:txBody>
      </p:sp>
      <p:sp>
        <p:nvSpPr>
          <p:cNvPr id="176177" name="Rectangle 49"/>
          <p:cNvSpPr>
            <a:spLocks noChangeArrowheads="1"/>
          </p:cNvSpPr>
          <p:nvPr/>
        </p:nvSpPr>
        <p:spPr bwMode="auto">
          <a:xfrm>
            <a:off x="2725738" y="5511800"/>
            <a:ext cx="371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cine</a:t>
            </a:r>
            <a:endParaRPr lang="es-ES" sz="1800" b="0"/>
          </a:p>
        </p:txBody>
      </p:sp>
      <p:sp>
        <p:nvSpPr>
          <p:cNvPr id="176178" name="Rectangle 50"/>
          <p:cNvSpPr>
            <a:spLocks noChangeArrowheads="1"/>
          </p:cNvSpPr>
          <p:nvPr/>
        </p:nvSpPr>
        <p:spPr bwMode="auto">
          <a:xfrm>
            <a:off x="3541713" y="5264150"/>
            <a:ext cx="1071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Descuentos</a:t>
            </a:r>
            <a:endParaRPr lang="es-ES" sz="1800" b="0"/>
          </a:p>
        </p:txBody>
      </p:sp>
      <p:sp>
        <p:nvSpPr>
          <p:cNvPr id="176179" name="Rectangle 51"/>
          <p:cNvSpPr>
            <a:spLocks noChangeArrowheads="1"/>
          </p:cNvSpPr>
          <p:nvPr/>
        </p:nvSpPr>
        <p:spPr bwMode="auto">
          <a:xfrm>
            <a:off x="3965575" y="55118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en</a:t>
            </a:r>
            <a:endParaRPr lang="es-ES" sz="1800" b="0"/>
          </a:p>
        </p:txBody>
      </p:sp>
      <p:sp>
        <p:nvSpPr>
          <p:cNvPr id="176180" name="Rectangle 52"/>
          <p:cNvSpPr>
            <a:spLocks noChangeArrowheads="1"/>
          </p:cNvSpPr>
          <p:nvPr/>
        </p:nvSpPr>
        <p:spPr bwMode="auto">
          <a:xfrm>
            <a:off x="3592513" y="5757863"/>
            <a:ext cx="958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discotecas</a:t>
            </a:r>
            <a:endParaRPr lang="es-ES" sz="1800" b="0"/>
          </a:p>
        </p:txBody>
      </p:sp>
      <p:sp>
        <p:nvSpPr>
          <p:cNvPr id="176181" name="Rectangle 53"/>
          <p:cNvSpPr>
            <a:spLocks noChangeArrowheads="1"/>
          </p:cNvSpPr>
          <p:nvPr/>
        </p:nvSpPr>
        <p:spPr bwMode="auto">
          <a:xfrm>
            <a:off x="4752975" y="5264150"/>
            <a:ext cx="969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Cenas con</a:t>
            </a:r>
            <a:endParaRPr lang="es-ES" sz="1800" b="0"/>
          </a:p>
        </p:txBody>
      </p:sp>
      <p:sp>
        <p:nvSpPr>
          <p:cNvPr id="176182" name="Rectangle 54"/>
          <p:cNvSpPr>
            <a:spLocks noChangeArrowheads="1"/>
          </p:cNvSpPr>
          <p:nvPr/>
        </p:nvSpPr>
        <p:spPr bwMode="auto">
          <a:xfrm>
            <a:off x="4751388" y="5511800"/>
            <a:ext cx="984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tus artistas</a:t>
            </a:r>
            <a:endParaRPr lang="es-ES" sz="1800" b="0"/>
          </a:p>
        </p:txBody>
      </p:sp>
      <p:sp>
        <p:nvSpPr>
          <p:cNvPr id="176183" name="Rectangle 55"/>
          <p:cNvSpPr>
            <a:spLocks noChangeArrowheads="1"/>
          </p:cNvSpPr>
          <p:nvPr/>
        </p:nvSpPr>
        <p:spPr bwMode="auto">
          <a:xfrm>
            <a:off x="5862638" y="5264150"/>
            <a:ext cx="1071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Descuentos</a:t>
            </a:r>
            <a:endParaRPr lang="es-ES" sz="1800" b="0"/>
          </a:p>
        </p:txBody>
      </p:sp>
      <p:sp>
        <p:nvSpPr>
          <p:cNvPr id="176184" name="Rectangle 56"/>
          <p:cNvSpPr>
            <a:spLocks noChangeArrowheads="1"/>
          </p:cNvSpPr>
          <p:nvPr/>
        </p:nvSpPr>
        <p:spPr bwMode="auto">
          <a:xfrm>
            <a:off x="6286500" y="55118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en</a:t>
            </a:r>
            <a:endParaRPr lang="es-ES" sz="1800" b="0"/>
          </a:p>
        </p:txBody>
      </p:sp>
      <p:sp>
        <p:nvSpPr>
          <p:cNvPr id="176185" name="Rectangle 57"/>
          <p:cNvSpPr>
            <a:spLocks noChangeArrowheads="1"/>
          </p:cNvSpPr>
          <p:nvPr/>
        </p:nvSpPr>
        <p:spPr bwMode="auto">
          <a:xfrm>
            <a:off x="5942013" y="5757863"/>
            <a:ext cx="925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>
                <a:latin typeface="Arial" charset="0"/>
              </a:rPr>
              <a:t>conciertos</a:t>
            </a:r>
            <a:endParaRPr lang="es-ES" sz="1800" b="0"/>
          </a:p>
        </p:txBody>
      </p:sp>
      <p:sp>
        <p:nvSpPr>
          <p:cNvPr id="176186" name="Rectangle 58"/>
          <p:cNvSpPr>
            <a:spLocks noChangeArrowheads="1"/>
          </p:cNvSpPr>
          <p:nvPr/>
        </p:nvSpPr>
        <p:spPr bwMode="auto">
          <a:xfrm>
            <a:off x="6516688" y="6237288"/>
            <a:ext cx="215900" cy="182562"/>
          </a:xfrm>
          <a:prstGeom prst="rect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6187" name="Rectangle 59"/>
          <p:cNvSpPr>
            <a:spLocks noChangeArrowheads="1"/>
          </p:cNvSpPr>
          <p:nvPr/>
        </p:nvSpPr>
        <p:spPr bwMode="auto">
          <a:xfrm>
            <a:off x="6837363" y="6237288"/>
            <a:ext cx="12541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700" b="0">
                <a:latin typeface="Arial" charset="0"/>
              </a:rPr>
              <a:t>12 a 14 años</a:t>
            </a:r>
            <a:endParaRPr lang="es-ES" sz="1700" b="0"/>
          </a:p>
        </p:txBody>
      </p:sp>
      <p:sp>
        <p:nvSpPr>
          <p:cNvPr id="176188" name="Text Box 60"/>
          <p:cNvSpPr txBox="1">
            <a:spLocks noChangeArrowheads="1"/>
          </p:cNvSpPr>
          <p:nvPr/>
        </p:nvSpPr>
        <p:spPr bwMode="auto">
          <a:xfrm>
            <a:off x="539750" y="6165850"/>
            <a:ext cx="2736850" cy="8239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=55 personas</a:t>
            </a:r>
          </a:p>
          <a:p>
            <a:pPr>
              <a:spcBef>
                <a:spcPct val="50000"/>
              </a:spcBef>
            </a:pP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DE096-02E0-455F-82DA-5F22D91B2006}" type="slidenum">
              <a:rPr lang="en-US"/>
              <a:pPr/>
              <a:t>74</a:t>
            </a:fld>
            <a:endParaRPr lang="en-US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1490663" y="3303588"/>
            <a:ext cx="479425" cy="181768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2676525" y="2192338"/>
            <a:ext cx="479425" cy="29289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3862388" y="3025775"/>
            <a:ext cx="479425" cy="20955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5048250" y="2332038"/>
            <a:ext cx="479425" cy="27892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6234113" y="2747963"/>
            <a:ext cx="479425" cy="23733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7182" name="Rectangle 30"/>
          <p:cNvSpPr>
            <a:spLocks noChangeArrowheads="1"/>
          </p:cNvSpPr>
          <p:nvPr/>
        </p:nvSpPr>
        <p:spPr bwMode="auto">
          <a:xfrm>
            <a:off x="1577975" y="30003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15%</a:t>
            </a:r>
            <a:endParaRPr lang="es-ES" sz="1800" b="0"/>
          </a:p>
        </p:txBody>
      </p:sp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2763838" y="18891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24%</a:t>
            </a:r>
            <a:endParaRPr lang="es-ES" sz="1800" b="0"/>
          </a:p>
        </p:txBody>
      </p:sp>
      <p:sp>
        <p:nvSpPr>
          <p:cNvPr id="177184" name="Rectangle 32"/>
          <p:cNvSpPr>
            <a:spLocks noChangeArrowheads="1"/>
          </p:cNvSpPr>
          <p:nvPr/>
        </p:nvSpPr>
        <p:spPr bwMode="auto">
          <a:xfrm>
            <a:off x="3924300" y="28241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17%</a:t>
            </a:r>
            <a:endParaRPr lang="es-ES" sz="1800" b="0"/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5076825" y="21050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23%</a:t>
            </a:r>
            <a:endParaRPr lang="es-ES" sz="1800" b="0"/>
          </a:p>
        </p:txBody>
      </p:sp>
      <p:sp>
        <p:nvSpPr>
          <p:cNvPr id="177186" name="Rectangle 34"/>
          <p:cNvSpPr>
            <a:spLocks noChangeArrowheads="1"/>
          </p:cNvSpPr>
          <p:nvPr/>
        </p:nvSpPr>
        <p:spPr bwMode="auto">
          <a:xfrm>
            <a:off x="6321425" y="24447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20%</a:t>
            </a:r>
            <a:endParaRPr lang="es-ES" sz="1800" b="0"/>
          </a:p>
        </p:txBody>
      </p:sp>
      <p:sp>
        <p:nvSpPr>
          <p:cNvPr id="177194" name="Rectangle 42"/>
          <p:cNvSpPr>
            <a:spLocks noChangeArrowheads="1"/>
          </p:cNvSpPr>
          <p:nvPr/>
        </p:nvSpPr>
        <p:spPr bwMode="auto">
          <a:xfrm>
            <a:off x="1222375" y="5297488"/>
            <a:ext cx="1141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  <a:endParaRPr lang="es-ES" sz="1800" b="0"/>
          </a:p>
        </p:txBody>
      </p:sp>
      <p:sp>
        <p:nvSpPr>
          <p:cNvPr id="177195" name="Rectangle 43"/>
          <p:cNvSpPr>
            <a:spLocks noChangeArrowheads="1"/>
          </p:cNvSpPr>
          <p:nvPr/>
        </p:nvSpPr>
        <p:spPr bwMode="auto">
          <a:xfrm>
            <a:off x="1223963" y="5549900"/>
            <a:ext cx="1150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 compras</a:t>
            </a:r>
            <a:endParaRPr lang="es-ES" sz="1800" b="0"/>
          </a:p>
        </p:txBody>
      </p:sp>
      <p:sp>
        <p:nvSpPr>
          <p:cNvPr id="177196" name="Rectangle 44"/>
          <p:cNvSpPr>
            <a:spLocks noChangeArrowheads="1"/>
          </p:cNvSpPr>
          <p:nvPr/>
        </p:nvSpPr>
        <p:spPr bwMode="auto">
          <a:xfrm>
            <a:off x="2435225" y="5297488"/>
            <a:ext cx="1087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Entradas al</a:t>
            </a:r>
            <a:endParaRPr lang="es-ES" sz="1800" b="0"/>
          </a:p>
        </p:txBody>
      </p:sp>
      <p:sp>
        <p:nvSpPr>
          <p:cNvPr id="177197" name="Rectangle 45"/>
          <p:cNvSpPr>
            <a:spLocks noChangeArrowheads="1"/>
          </p:cNvSpPr>
          <p:nvPr/>
        </p:nvSpPr>
        <p:spPr bwMode="auto">
          <a:xfrm>
            <a:off x="2767013" y="5549900"/>
            <a:ext cx="401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cine</a:t>
            </a:r>
            <a:endParaRPr lang="es-ES" sz="1800" b="0"/>
          </a:p>
        </p:txBody>
      </p:sp>
      <p:sp>
        <p:nvSpPr>
          <p:cNvPr id="177198" name="Rectangle 46"/>
          <p:cNvSpPr>
            <a:spLocks noChangeArrowheads="1"/>
          </p:cNvSpPr>
          <p:nvPr/>
        </p:nvSpPr>
        <p:spPr bwMode="auto">
          <a:xfrm>
            <a:off x="3594100" y="5297488"/>
            <a:ext cx="1141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  <a:endParaRPr lang="es-ES" sz="1800" b="0"/>
          </a:p>
        </p:txBody>
      </p:sp>
      <p:sp>
        <p:nvSpPr>
          <p:cNvPr id="177199" name="Rectangle 47"/>
          <p:cNvSpPr>
            <a:spLocks noChangeArrowheads="1"/>
          </p:cNvSpPr>
          <p:nvPr/>
        </p:nvSpPr>
        <p:spPr bwMode="auto">
          <a:xfrm>
            <a:off x="4040188" y="5549900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</a:t>
            </a:r>
            <a:endParaRPr lang="es-ES" sz="1800" b="0"/>
          </a:p>
        </p:txBody>
      </p:sp>
      <p:sp>
        <p:nvSpPr>
          <p:cNvPr id="177200" name="Rectangle 48"/>
          <p:cNvSpPr>
            <a:spLocks noChangeArrowheads="1"/>
          </p:cNvSpPr>
          <p:nvPr/>
        </p:nvSpPr>
        <p:spPr bwMode="auto">
          <a:xfrm>
            <a:off x="3644900" y="5802313"/>
            <a:ext cx="1030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discotecas</a:t>
            </a:r>
            <a:endParaRPr lang="es-ES" sz="1800" b="0"/>
          </a:p>
        </p:txBody>
      </p:sp>
      <p:sp>
        <p:nvSpPr>
          <p:cNvPr id="177201" name="Rectangle 49"/>
          <p:cNvSpPr>
            <a:spLocks noChangeArrowheads="1"/>
          </p:cNvSpPr>
          <p:nvPr/>
        </p:nvSpPr>
        <p:spPr bwMode="auto">
          <a:xfrm>
            <a:off x="4843463" y="5297488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Cenas con</a:t>
            </a:r>
            <a:endParaRPr lang="es-ES" sz="1800" b="0"/>
          </a:p>
        </p:txBody>
      </p:sp>
      <p:sp>
        <p:nvSpPr>
          <p:cNvPr id="177202" name="Rectangle 50"/>
          <p:cNvSpPr>
            <a:spLocks noChangeArrowheads="1"/>
          </p:cNvSpPr>
          <p:nvPr/>
        </p:nvSpPr>
        <p:spPr bwMode="auto">
          <a:xfrm>
            <a:off x="4803775" y="5549900"/>
            <a:ext cx="109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tus artistas</a:t>
            </a:r>
            <a:endParaRPr lang="es-ES" sz="1800" b="0"/>
          </a:p>
        </p:txBody>
      </p:sp>
      <p:sp>
        <p:nvSpPr>
          <p:cNvPr id="177203" name="Rectangle 51"/>
          <p:cNvSpPr>
            <a:spLocks noChangeArrowheads="1"/>
          </p:cNvSpPr>
          <p:nvPr/>
        </p:nvSpPr>
        <p:spPr bwMode="auto">
          <a:xfrm>
            <a:off x="5965825" y="5297488"/>
            <a:ext cx="1141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  <a:endParaRPr lang="es-ES" sz="1800" b="0"/>
          </a:p>
        </p:txBody>
      </p:sp>
      <p:sp>
        <p:nvSpPr>
          <p:cNvPr id="177204" name="Rectangle 52"/>
          <p:cNvSpPr>
            <a:spLocks noChangeArrowheads="1"/>
          </p:cNvSpPr>
          <p:nvPr/>
        </p:nvSpPr>
        <p:spPr bwMode="auto">
          <a:xfrm>
            <a:off x="6411913" y="5549900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</a:t>
            </a:r>
            <a:endParaRPr lang="es-ES" sz="1800" b="0"/>
          </a:p>
        </p:txBody>
      </p:sp>
      <p:sp>
        <p:nvSpPr>
          <p:cNvPr id="177205" name="Rectangle 53"/>
          <p:cNvSpPr>
            <a:spLocks noChangeArrowheads="1"/>
          </p:cNvSpPr>
          <p:nvPr/>
        </p:nvSpPr>
        <p:spPr bwMode="auto">
          <a:xfrm>
            <a:off x="6027738" y="5802313"/>
            <a:ext cx="101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conciertos</a:t>
            </a:r>
            <a:endParaRPr lang="es-ES" sz="1800" b="0"/>
          </a:p>
        </p:txBody>
      </p:sp>
      <p:sp>
        <p:nvSpPr>
          <p:cNvPr id="177206" name="Rectangle 54"/>
          <p:cNvSpPr>
            <a:spLocks noChangeArrowheads="1"/>
          </p:cNvSpPr>
          <p:nvPr/>
        </p:nvSpPr>
        <p:spPr bwMode="auto">
          <a:xfrm>
            <a:off x="6675438" y="6237288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15 a 17 años</a:t>
            </a:r>
            <a:endParaRPr lang="es-ES" sz="1800" b="0"/>
          </a:p>
        </p:txBody>
      </p:sp>
      <p:sp>
        <p:nvSpPr>
          <p:cNvPr id="177207" name="Text Box 55"/>
          <p:cNvSpPr txBox="1">
            <a:spLocks noChangeArrowheads="1"/>
          </p:cNvSpPr>
          <p:nvPr/>
        </p:nvSpPr>
        <p:spPr bwMode="auto">
          <a:xfrm>
            <a:off x="611188" y="6165850"/>
            <a:ext cx="2736850" cy="77946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=86 personas</a:t>
            </a:r>
          </a:p>
          <a:p>
            <a:pPr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08" name="Rectangle 56"/>
          <p:cNvSpPr>
            <a:spLocks noChangeArrowheads="1"/>
          </p:cNvSpPr>
          <p:nvPr/>
        </p:nvSpPr>
        <p:spPr bwMode="auto">
          <a:xfrm>
            <a:off x="6300788" y="6237288"/>
            <a:ext cx="215900" cy="2159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7209" name="Rectangle 57"/>
          <p:cNvSpPr>
            <a:spLocks noChangeArrowheads="1"/>
          </p:cNvSpPr>
          <p:nvPr/>
        </p:nvSpPr>
        <p:spPr bwMode="auto">
          <a:xfrm>
            <a:off x="620713" y="476250"/>
            <a:ext cx="43640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de Suscripción</a:t>
            </a:r>
          </a:p>
          <a:p>
            <a:pPr algn="l"/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Edad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1914-A715-49B3-A4FF-20EA524E4685}" type="slidenum">
              <a:rPr lang="en-US"/>
              <a:pPr/>
              <a:t>75</a:t>
            </a:fld>
            <a:endParaRPr lang="en-US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620713" y="620713"/>
            <a:ext cx="43640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de Suscripción</a:t>
            </a:r>
          </a:p>
          <a:p>
            <a:pPr algn="l"/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Edad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1522413" y="3930650"/>
            <a:ext cx="498475" cy="13382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5358" name="Rectangle 14"/>
          <p:cNvSpPr>
            <a:spLocks noChangeArrowheads="1"/>
          </p:cNvSpPr>
          <p:nvPr/>
        </p:nvSpPr>
        <p:spPr bwMode="auto">
          <a:xfrm>
            <a:off x="2755900" y="1858963"/>
            <a:ext cx="498475" cy="34099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5359" name="Rectangle 15"/>
          <p:cNvSpPr>
            <a:spLocks noChangeArrowheads="1"/>
          </p:cNvSpPr>
          <p:nvPr/>
        </p:nvSpPr>
        <p:spPr bwMode="auto">
          <a:xfrm>
            <a:off x="3987800" y="3341688"/>
            <a:ext cx="498475" cy="19272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5360" name="Rectangle 16"/>
          <p:cNvSpPr>
            <a:spLocks noChangeArrowheads="1"/>
          </p:cNvSpPr>
          <p:nvPr/>
        </p:nvSpPr>
        <p:spPr bwMode="auto">
          <a:xfrm>
            <a:off x="5221288" y="4376738"/>
            <a:ext cx="498475" cy="8921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5361" name="Rectangle 17"/>
          <p:cNvSpPr>
            <a:spLocks noChangeArrowheads="1"/>
          </p:cNvSpPr>
          <p:nvPr/>
        </p:nvSpPr>
        <p:spPr bwMode="auto">
          <a:xfrm>
            <a:off x="6453188" y="3486150"/>
            <a:ext cx="498475" cy="17827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5379" name="Rectangle 35"/>
          <p:cNvSpPr>
            <a:spLocks noChangeArrowheads="1"/>
          </p:cNvSpPr>
          <p:nvPr/>
        </p:nvSpPr>
        <p:spPr bwMode="auto">
          <a:xfrm>
            <a:off x="1619250" y="36163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14%</a:t>
            </a:r>
          </a:p>
        </p:txBody>
      </p:sp>
      <p:sp>
        <p:nvSpPr>
          <p:cNvPr id="185380" name="Rectangle 36"/>
          <p:cNvSpPr>
            <a:spLocks noChangeArrowheads="1"/>
          </p:cNvSpPr>
          <p:nvPr/>
        </p:nvSpPr>
        <p:spPr bwMode="auto">
          <a:xfrm>
            <a:off x="2851150" y="15446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37%</a:t>
            </a:r>
          </a:p>
        </p:txBody>
      </p:sp>
      <p:sp>
        <p:nvSpPr>
          <p:cNvPr id="185381" name="Rectangle 37"/>
          <p:cNvSpPr>
            <a:spLocks noChangeArrowheads="1"/>
          </p:cNvSpPr>
          <p:nvPr/>
        </p:nvSpPr>
        <p:spPr bwMode="auto">
          <a:xfrm>
            <a:off x="4084638" y="30257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21%</a:t>
            </a:r>
          </a:p>
        </p:txBody>
      </p:sp>
      <p:sp>
        <p:nvSpPr>
          <p:cNvPr id="185382" name="Rectangle 38"/>
          <p:cNvSpPr>
            <a:spLocks noChangeArrowheads="1"/>
          </p:cNvSpPr>
          <p:nvPr/>
        </p:nvSpPr>
        <p:spPr bwMode="auto">
          <a:xfrm>
            <a:off x="5318125" y="40624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10%</a:t>
            </a:r>
          </a:p>
        </p:txBody>
      </p:sp>
      <p:sp>
        <p:nvSpPr>
          <p:cNvPr id="185383" name="Rectangle 39"/>
          <p:cNvSpPr>
            <a:spLocks noChangeArrowheads="1"/>
          </p:cNvSpPr>
          <p:nvPr/>
        </p:nvSpPr>
        <p:spPr bwMode="auto">
          <a:xfrm>
            <a:off x="6550025" y="31702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19%</a:t>
            </a:r>
          </a:p>
        </p:txBody>
      </p:sp>
      <p:sp>
        <p:nvSpPr>
          <p:cNvPr id="185393" name="Rectangle 49"/>
          <p:cNvSpPr>
            <a:spLocks noChangeArrowheads="1"/>
          </p:cNvSpPr>
          <p:nvPr/>
        </p:nvSpPr>
        <p:spPr bwMode="auto">
          <a:xfrm>
            <a:off x="1260475" y="5453063"/>
            <a:ext cx="1141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</a:p>
        </p:txBody>
      </p:sp>
      <p:sp>
        <p:nvSpPr>
          <p:cNvPr id="185394" name="Rectangle 50"/>
          <p:cNvSpPr>
            <a:spLocks noChangeArrowheads="1"/>
          </p:cNvSpPr>
          <p:nvPr/>
        </p:nvSpPr>
        <p:spPr bwMode="auto">
          <a:xfrm>
            <a:off x="1260475" y="5715000"/>
            <a:ext cx="1150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 compras</a:t>
            </a:r>
          </a:p>
        </p:txBody>
      </p:sp>
      <p:sp>
        <p:nvSpPr>
          <p:cNvPr id="185395" name="Rectangle 51"/>
          <p:cNvSpPr>
            <a:spLocks noChangeArrowheads="1"/>
          </p:cNvSpPr>
          <p:nvPr/>
        </p:nvSpPr>
        <p:spPr bwMode="auto">
          <a:xfrm>
            <a:off x="2525713" y="5453063"/>
            <a:ext cx="1087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Entradas al</a:t>
            </a:r>
          </a:p>
        </p:txBody>
      </p:sp>
      <p:sp>
        <p:nvSpPr>
          <p:cNvPr id="185396" name="Rectangle 52"/>
          <p:cNvSpPr>
            <a:spLocks noChangeArrowheads="1"/>
          </p:cNvSpPr>
          <p:nvPr/>
        </p:nvSpPr>
        <p:spPr bwMode="auto">
          <a:xfrm>
            <a:off x="2855913" y="5715000"/>
            <a:ext cx="401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cine</a:t>
            </a:r>
          </a:p>
        </p:txBody>
      </p:sp>
      <p:sp>
        <p:nvSpPr>
          <p:cNvPr id="185397" name="Rectangle 53"/>
          <p:cNvSpPr>
            <a:spLocks noChangeArrowheads="1"/>
          </p:cNvSpPr>
          <p:nvPr/>
        </p:nvSpPr>
        <p:spPr bwMode="auto">
          <a:xfrm>
            <a:off x="3725863" y="5453063"/>
            <a:ext cx="1141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</a:p>
        </p:txBody>
      </p:sp>
      <p:sp>
        <p:nvSpPr>
          <p:cNvPr id="185398" name="Rectangle 54"/>
          <p:cNvSpPr>
            <a:spLocks noChangeArrowheads="1"/>
          </p:cNvSpPr>
          <p:nvPr/>
        </p:nvSpPr>
        <p:spPr bwMode="auto">
          <a:xfrm>
            <a:off x="4176713" y="5715000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</a:t>
            </a:r>
          </a:p>
        </p:txBody>
      </p:sp>
      <p:sp>
        <p:nvSpPr>
          <p:cNvPr id="185399" name="Rectangle 55"/>
          <p:cNvSpPr>
            <a:spLocks noChangeArrowheads="1"/>
          </p:cNvSpPr>
          <p:nvPr/>
        </p:nvSpPr>
        <p:spPr bwMode="auto">
          <a:xfrm>
            <a:off x="3708400" y="5949950"/>
            <a:ext cx="1030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discotecas</a:t>
            </a:r>
          </a:p>
        </p:txBody>
      </p:sp>
      <p:sp>
        <p:nvSpPr>
          <p:cNvPr id="185400" name="Rectangle 56"/>
          <p:cNvSpPr>
            <a:spLocks noChangeArrowheads="1"/>
          </p:cNvSpPr>
          <p:nvPr/>
        </p:nvSpPr>
        <p:spPr bwMode="auto">
          <a:xfrm>
            <a:off x="5021263" y="5453063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Cenas con</a:t>
            </a:r>
          </a:p>
        </p:txBody>
      </p:sp>
      <p:sp>
        <p:nvSpPr>
          <p:cNvPr id="185401" name="Rectangle 57"/>
          <p:cNvSpPr>
            <a:spLocks noChangeArrowheads="1"/>
          </p:cNvSpPr>
          <p:nvPr/>
        </p:nvSpPr>
        <p:spPr bwMode="auto">
          <a:xfrm>
            <a:off x="4987925" y="5715000"/>
            <a:ext cx="109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tus artistas</a:t>
            </a:r>
          </a:p>
        </p:txBody>
      </p:sp>
      <p:sp>
        <p:nvSpPr>
          <p:cNvPr id="185402" name="Rectangle 58"/>
          <p:cNvSpPr>
            <a:spLocks noChangeArrowheads="1"/>
          </p:cNvSpPr>
          <p:nvPr/>
        </p:nvSpPr>
        <p:spPr bwMode="auto">
          <a:xfrm>
            <a:off x="6192838" y="5453063"/>
            <a:ext cx="1141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</a:p>
        </p:txBody>
      </p:sp>
      <p:sp>
        <p:nvSpPr>
          <p:cNvPr id="185403" name="Rectangle 59"/>
          <p:cNvSpPr>
            <a:spLocks noChangeArrowheads="1"/>
          </p:cNvSpPr>
          <p:nvPr/>
        </p:nvSpPr>
        <p:spPr bwMode="auto">
          <a:xfrm>
            <a:off x="6642100" y="5715000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</a:t>
            </a:r>
          </a:p>
        </p:txBody>
      </p:sp>
      <p:sp>
        <p:nvSpPr>
          <p:cNvPr id="185404" name="Rectangle 60"/>
          <p:cNvSpPr>
            <a:spLocks noChangeArrowheads="1"/>
          </p:cNvSpPr>
          <p:nvPr/>
        </p:nvSpPr>
        <p:spPr bwMode="auto">
          <a:xfrm>
            <a:off x="6192838" y="5949950"/>
            <a:ext cx="101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conciertos</a:t>
            </a:r>
          </a:p>
        </p:txBody>
      </p:sp>
      <p:sp>
        <p:nvSpPr>
          <p:cNvPr id="185405" name="Rectangle 61"/>
          <p:cNvSpPr>
            <a:spLocks noChangeArrowheads="1"/>
          </p:cNvSpPr>
          <p:nvPr/>
        </p:nvSpPr>
        <p:spPr bwMode="auto">
          <a:xfrm>
            <a:off x="6227763" y="6410325"/>
            <a:ext cx="215900" cy="2159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5406" name="Rectangle 62"/>
          <p:cNvSpPr>
            <a:spLocks noChangeArrowheads="1"/>
          </p:cNvSpPr>
          <p:nvPr/>
        </p:nvSpPr>
        <p:spPr bwMode="auto">
          <a:xfrm>
            <a:off x="6516688" y="6410325"/>
            <a:ext cx="13652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700" b="0"/>
              <a:t>18 a 20 años</a:t>
            </a:r>
            <a:endParaRPr lang="es-ES" sz="1800" b="0"/>
          </a:p>
        </p:txBody>
      </p:sp>
      <p:sp>
        <p:nvSpPr>
          <p:cNvPr id="185407" name="Text Box 63"/>
          <p:cNvSpPr txBox="1">
            <a:spLocks noChangeArrowheads="1"/>
          </p:cNvSpPr>
          <p:nvPr/>
        </p:nvSpPr>
        <p:spPr bwMode="auto">
          <a:xfrm>
            <a:off x="611188" y="6165850"/>
            <a:ext cx="3024187" cy="77946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=63 personas</a:t>
            </a:r>
          </a:p>
          <a:p>
            <a:pPr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5C5F7-3E3F-4A6F-AA3F-CD85DFD55C83}" type="slidenum">
              <a:rPr lang="en-US"/>
              <a:pPr/>
              <a:t>76</a:t>
            </a:fld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620713" y="620713"/>
            <a:ext cx="43640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de Suscripción</a:t>
            </a:r>
          </a:p>
          <a:p>
            <a:pPr algn="l"/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Edad</a:t>
            </a:r>
            <a:endParaRPr lang="es-ES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1520825" y="3201988"/>
            <a:ext cx="493713" cy="20526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6382" name="Rectangle 14"/>
          <p:cNvSpPr>
            <a:spLocks noChangeArrowheads="1"/>
          </p:cNvSpPr>
          <p:nvPr/>
        </p:nvSpPr>
        <p:spPr bwMode="auto">
          <a:xfrm>
            <a:off x="2741613" y="1914525"/>
            <a:ext cx="493712" cy="33401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3962400" y="3201988"/>
            <a:ext cx="493713" cy="205263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6384" name="Rectangle 16"/>
          <p:cNvSpPr>
            <a:spLocks noChangeArrowheads="1"/>
          </p:cNvSpPr>
          <p:nvPr/>
        </p:nvSpPr>
        <p:spPr bwMode="auto">
          <a:xfrm>
            <a:off x="5184775" y="4733925"/>
            <a:ext cx="493713" cy="5207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6405563" y="3967163"/>
            <a:ext cx="493712" cy="128746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6403" name="Rectangle 35"/>
          <p:cNvSpPr>
            <a:spLocks noChangeArrowheads="1"/>
          </p:cNvSpPr>
          <p:nvPr/>
        </p:nvSpPr>
        <p:spPr bwMode="auto">
          <a:xfrm>
            <a:off x="1547813" y="29987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22%</a:t>
            </a:r>
            <a:endParaRPr lang="es-ES" sz="1800" b="0"/>
          </a:p>
        </p:txBody>
      </p:sp>
      <p:sp>
        <p:nvSpPr>
          <p:cNvPr id="186404" name="Rectangle 36"/>
          <p:cNvSpPr>
            <a:spLocks noChangeArrowheads="1"/>
          </p:cNvSpPr>
          <p:nvPr/>
        </p:nvSpPr>
        <p:spPr bwMode="auto">
          <a:xfrm>
            <a:off x="2851150" y="16033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36%</a:t>
            </a:r>
            <a:endParaRPr lang="es-ES" sz="1800" b="0"/>
          </a:p>
        </p:txBody>
      </p:sp>
      <p:sp>
        <p:nvSpPr>
          <p:cNvPr id="186405" name="Rectangle 37"/>
          <p:cNvSpPr>
            <a:spLocks noChangeArrowheads="1"/>
          </p:cNvSpPr>
          <p:nvPr/>
        </p:nvSpPr>
        <p:spPr bwMode="auto">
          <a:xfrm>
            <a:off x="3990975" y="29987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22%</a:t>
            </a:r>
            <a:endParaRPr lang="es-ES" sz="1800" b="0"/>
          </a:p>
        </p:txBody>
      </p:sp>
      <p:sp>
        <p:nvSpPr>
          <p:cNvPr id="186406" name="Rectangle 38"/>
          <p:cNvSpPr>
            <a:spLocks noChangeArrowheads="1"/>
          </p:cNvSpPr>
          <p:nvPr/>
        </p:nvSpPr>
        <p:spPr bwMode="auto">
          <a:xfrm>
            <a:off x="5362575" y="4422775"/>
            <a:ext cx="26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6%</a:t>
            </a:r>
            <a:endParaRPr lang="es-ES" sz="1800" b="0"/>
          </a:p>
        </p:txBody>
      </p:sp>
      <p:sp>
        <p:nvSpPr>
          <p:cNvPr id="186407" name="Rectangle 39"/>
          <p:cNvSpPr>
            <a:spLocks noChangeArrowheads="1"/>
          </p:cNvSpPr>
          <p:nvPr/>
        </p:nvSpPr>
        <p:spPr bwMode="auto">
          <a:xfrm>
            <a:off x="6513513" y="36560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14%</a:t>
            </a:r>
            <a:endParaRPr lang="es-ES" sz="1800" b="0"/>
          </a:p>
        </p:txBody>
      </p:sp>
      <p:sp>
        <p:nvSpPr>
          <p:cNvPr id="186417" name="Rectangle 49"/>
          <p:cNvSpPr>
            <a:spLocks noChangeArrowheads="1"/>
          </p:cNvSpPr>
          <p:nvPr/>
        </p:nvSpPr>
        <p:spPr bwMode="auto">
          <a:xfrm>
            <a:off x="1293813" y="5435600"/>
            <a:ext cx="1141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  <a:endParaRPr lang="es-ES" sz="1800" b="0"/>
          </a:p>
        </p:txBody>
      </p:sp>
      <p:sp>
        <p:nvSpPr>
          <p:cNvPr id="186418" name="Rectangle 50"/>
          <p:cNvSpPr>
            <a:spLocks noChangeArrowheads="1"/>
          </p:cNvSpPr>
          <p:nvPr/>
        </p:nvSpPr>
        <p:spPr bwMode="auto">
          <a:xfrm>
            <a:off x="1295400" y="5695950"/>
            <a:ext cx="1150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 compras</a:t>
            </a:r>
            <a:endParaRPr lang="es-ES" sz="1800" b="0"/>
          </a:p>
        </p:txBody>
      </p:sp>
      <p:sp>
        <p:nvSpPr>
          <p:cNvPr id="186419" name="Rectangle 51"/>
          <p:cNvSpPr>
            <a:spLocks noChangeArrowheads="1"/>
          </p:cNvSpPr>
          <p:nvPr/>
        </p:nvSpPr>
        <p:spPr bwMode="auto">
          <a:xfrm>
            <a:off x="2541588" y="5435600"/>
            <a:ext cx="1087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Entradas al</a:t>
            </a:r>
            <a:endParaRPr lang="es-ES" sz="1800" b="0"/>
          </a:p>
        </p:txBody>
      </p:sp>
      <p:sp>
        <p:nvSpPr>
          <p:cNvPr id="186420" name="Rectangle 52"/>
          <p:cNvSpPr>
            <a:spLocks noChangeArrowheads="1"/>
          </p:cNvSpPr>
          <p:nvPr/>
        </p:nvSpPr>
        <p:spPr bwMode="auto">
          <a:xfrm>
            <a:off x="2852738" y="5695950"/>
            <a:ext cx="401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cine</a:t>
            </a:r>
            <a:endParaRPr lang="es-ES" sz="1800" b="0"/>
          </a:p>
        </p:txBody>
      </p:sp>
      <p:sp>
        <p:nvSpPr>
          <p:cNvPr id="186421" name="Rectangle 53"/>
          <p:cNvSpPr>
            <a:spLocks noChangeArrowheads="1"/>
          </p:cNvSpPr>
          <p:nvPr/>
        </p:nvSpPr>
        <p:spPr bwMode="auto">
          <a:xfrm>
            <a:off x="3735388" y="5435600"/>
            <a:ext cx="1141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  <a:endParaRPr lang="es-ES" sz="1800" b="0"/>
          </a:p>
        </p:txBody>
      </p:sp>
      <p:sp>
        <p:nvSpPr>
          <p:cNvPr id="186422" name="Rectangle 54"/>
          <p:cNvSpPr>
            <a:spLocks noChangeArrowheads="1"/>
          </p:cNvSpPr>
          <p:nvPr/>
        </p:nvSpPr>
        <p:spPr bwMode="auto">
          <a:xfrm>
            <a:off x="4154488" y="5695950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</a:t>
            </a:r>
            <a:endParaRPr lang="es-ES" sz="1800" b="0"/>
          </a:p>
        </p:txBody>
      </p:sp>
      <p:sp>
        <p:nvSpPr>
          <p:cNvPr id="186423" name="Rectangle 55"/>
          <p:cNvSpPr>
            <a:spLocks noChangeArrowheads="1"/>
          </p:cNvSpPr>
          <p:nvPr/>
        </p:nvSpPr>
        <p:spPr bwMode="auto">
          <a:xfrm>
            <a:off x="3779838" y="5954713"/>
            <a:ext cx="1030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discotecas</a:t>
            </a:r>
            <a:endParaRPr lang="es-ES" sz="1800" b="0"/>
          </a:p>
        </p:txBody>
      </p:sp>
      <p:sp>
        <p:nvSpPr>
          <p:cNvPr id="186424" name="Rectangle 56"/>
          <p:cNvSpPr>
            <a:spLocks noChangeArrowheads="1"/>
          </p:cNvSpPr>
          <p:nvPr/>
        </p:nvSpPr>
        <p:spPr bwMode="auto">
          <a:xfrm>
            <a:off x="5013325" y="5435600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Cenas con</a:t>
            </a:r>
            <a:endParaRPr lang="es-ES" sz="1800" b="0"/>
          </a:p>
        </p:txBody>
      </p:sp>
      <p:sp>
        <p:nvSpPr>
          <p:cNvPr id="186425" name="Rectangle 57"/>
          <p:cNvSpPr>
            <a:spLocks noChangeArrowheads="1"/>
          </p:cNvSpPr>
          <p:nvPr/>
        </p:nvSpPr>
        <p:spPr bwMode="auto">
          <a:xfrm>
            <a:off x="4979988" y="5695950"/>
            <a:ext cx="109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tus artistas</a:t>
            </a:r>
            <a:endParaRPr lang="es-ES" sz="1800" b="0"/>
          </a:p>
        </p:txBody>
      </p:sp>
      <p:sp>
        <p:nvSpPr>
          <p:cNvPr id="186426" name="Rectangle 58"/>
          <p:cNvSpPr>
            <a:spLocks noChangeArrowheads="1"/>
          </p:cNvSpPr>
          <p:nvPr/>
        </p:nvSpPr>
        <p:spPr bwMode="auto">
          <a:xfrm>
            <a:off x="6178550" y="5435600"/>
            <a:ext cx="1141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Descuentos</a:t>
            </a:r>
            <a:endParaRPr lang="es-ES" sz="1800" b="0"/>
          </a:p>
        </p:txBody>
      </p:sp>
      <p:sp>
        <p:nvSpPr>
          <p:cNvPr id="186427" name="Rectangle 59"/>
          <p:cNvSpPr>
            <a:spLocks noChangeArrowheads="1"/>
          </p:cNvSpPr>
          <p:nvPr/>
        </p:nvSpPr>
        <p:spPr bwMode="auto">
          <a:xfrm>
            <a:off x="6597650" y="5695950"/>
            <a:ext cx="238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en</a:t>
            </a:r>
            <a:endParaRPr lang="es-ES" sz="1800" b="0"/>
          </a:p>
        </p:txBody>
      </p:sp>
      <p:sp>
        <p:nvSpPr>
          <p:cNvPr id="186428" name="Rectangle 60"/>
          <p:cNvSpPr>
            <a:spLocks noChangeArrowheads="1"/>
          </p:cNvSpPr>
          <p:nvPr/>
        </p:nvSpPr>
        <p:spPr bwMode="auto">
          <a:xfrm>
            <a:off x="6234113" y="5954713"/>
            <a:ext cx="101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600" b="0"/>
              <a:t>conciertos</a:t>
            </a:r>
            <a:endParaRPr lang="es-ES" sz="1800" b="0"/>
          </a:p>
        </p:txBody>
      </p:sp>
      <p:sp>
        <p:nvSpPr>
          <p:cNvPr id="186429" name="Rectangle 61"/>
          <p:cNvSpPr>
            <a:spLocks noChangeArrowheads="1"/>
          </p:cNvSpPr>
          <p:nvPr/>
        </p:nvSpPr>
        <p:spPr bwMode="auto">
          <a:xfrm>
            <a:off x="6156325" y="6410325"/>
            <a:ext cx="215900" cy="2159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6430" name="Rectangle 62"/>
          <p:cNvSpPr>
            <a:spLocks noChangeArrowheads="1"/>
          </p:cNvSpPr>
          <p:nvPr/>
        </p:nvSpPr>
        <p:spPr bwMode="auto">
          <a:xfrm>
            <a:off x="6446838" y="6410325"/>
            <a:ext cx="13652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700" b="0"/>
              <a:t>21 a 23 años</a:t>
            </a:r>
            <a:endParaRPr lang="es-ES" sz="1800" b="0"/>
          </a:p>
        </p:txBody>
      </p:sp>
      <p:sp>
        <p:nvSpPr>
          <p:cNvPr id="186431" name="Text Box 63"/>
          <p:cNvSpPr txBox="1">
            <a:spLocks noChangeArrowheads="1"/>
          </p:cNvSpPr>
          <p:nvPr/>
        </p:nvSpPr>
        <p:spPr bwMode="auto">
          <a:xfrm>
            <a:off x="539750" y="6267450"/>
            <a:ext cx="2952750" cy="77946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=36 personas</a:t>
            </a:r>
          </a:p>
          <a:p>
            <a:pPr>
              <a:spcBef>
                <a:spcPct val="50000"/>
              </a:spcBef>
            </a:pPr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A885F-0D0D-4EAE-B040-8D3E27735A0F}" type="slidenum">
              <a:rPr lang="en-US"/>
              <a:pPr/>
              <a:t>77</a:t>
            </a:fld>
            <a:endParaRPr lang="en-US"/>
          </a:p>
        </p:txBody>
      </p:sp>
      <p:graphicFrame>
        <p:nvGraphicFramePr>
          <p:cNvPr id="276482" name="Group 2"/>
          <p:cNvGraphicFramePr>
            <a:graphicFrameLocks noGrp="1"/>
          </p:cNvGraphicFramePr>
          <p:nvPr>
            <p:ph idx="1"/>
          </p:nvPr>
        </p:nvGraphicFramePr>
        <p:xfrm>
          <a:off x="457200" y="476250"/>
          <a:ext cx="8229600" cy="5040313"/>
        </p:xfrm>
        <a:graphic>
          <a:graphicData uri="http://schemas.openxmlformats.org/drawingml/2006/table">
            <a:tbl>
              <a:tblPr/>
              <a:tblGrid>
                <a:gridCol w="2312988"/>
                <a:gridCol w="460375"/>
                <a:gridCol w="465137"/>
                <a:gridCol w="460375"/>
                <a:gridCol w="463550"/>
                <a:gridCol w="460375"/>
                <a:gridCol w="417513"/>
                <a:gridCol w="508000"/>
                <a:gridCol w="465137"/>
                <a:gridCol w="460375"/>
                <a:gridCol w="461963"/>
                <a:gridCol w="463550"/>
                <a:gridCol w="461962"/>
                <a:gridCol w="368300"/>
              </a:tblGrid>
              <a:tr h="984250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12. ¿ Has visitado la pagina WEB de la Revista “La Onda” (Marcar con una “X”)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0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Sí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3E32-11E1-4617-BB12-A1121372A89B}" type="slidenum">
              <a:rPr lang="en-US"/>
              <a:pPr/>
              <a:t>78</a:t>
            </a:fld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27088" y="836613"/>
            <a:ext cx="3916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s-ES" b="0">
                <a:solidFill>
                  <a:schemeClr val="tx2"/>
                </a:solidFill>
              </a:rPr>
              <a:t>Visitas a la Página WEB</a:t>
            </a:r>
          </a:p>
        </p:txBody>
      </p:sp>
      <p:grpSp>
        <p:nvGrpSpPr>
          <p:cNvPr id="119827" name="Group 19"/>
          <p:cNvGrpSpPr>
            <a:grpSpLocks/>
          </p:cNvGrpSpPr>
          <p:nvPr/>
        </p:nvGrpSpPr>
        <p:grpSpPr bwMode="auto">
          <a:xfrm>
            <a:off x="1908175" y="2247900"/>
            <a:ext cx="5440363" cy="3873500"/>
            <a:chOff x="1202" y="1416"/>
            <a:chExt cx="3427" cy="2440"/>
          </a:xfrm>
        </p:grpSpPr>
        <p:sp>
          <p:nvSpPr>
            <p:cNvPr id="119814" name="Freeform 6"/>
            <p:cNvSpPr>
              <a:spLocks/>
            </p:cNvSpPr>
            <p:nvPr/>
          </p:nvSpPr>
          <p:spPr bwMode="auto">
            <a:xfrm>
              <a:off x="2055" y="1521"/>
              <a:ext cx="832" cy="1071"/>
            </a:xfrm>
            <a:custGeom>
              <a:avLst/>
              <a:gdLst/>
              <a:ahLst/>
              <a:cxnLst>
                <a:cxn ang="0">
                  <a:pos x="674" y="1006"/>
                </a:cxn>
                <a:cxn ang="0">
                  <a:pos x="0" y="255"/>
                </a:cxn>
                <a:cxn ang="0">
                  <a:pos x="9" y="247"/>
                </a:cxn>
                <a:cxn ang="0">
                  <a:pos x="26" y="230"/>
                </a:cxn>
                <a:cxn ang="0">
                  <a:pos x="35" y="221"/>
                </a:cxn>
                <a:cxn ang="0">
                  <a:pos x="52" y="213"/>
                </a:cxn>
                <a:cxn ang="0">
                  <a:pos x="69" y="196"/>
                </a:cxn>
                <a:cxn ang="0">
                  <a:pos x="77" y="187"/>
                </a:cxn>
                <a:cxn ang="0">
                  <a:pos x="94" y="179"/>
                </a:cxn>
                <a:cxn ang="0">
                  <a:pos x="111" y="170"/>
                </a:cxn>
                <a:cxn ang="0">
                  <a:pos x="120" y="162"/>
                </a:cxn>
                <a:cxn ang="0">
                  <a:pos x="137" y="153"/>
                </a:cxn>
                <a:cxn ang="0">
                  <a:pos x="154" y="136"/>
                </a:cxn>
                <a:cxn ang="0">
                  <a:pos x="171" y="128"/>
                </a:cxn>
                <a:cxn ang="0">
                  <a:pos x="179" y="119"/>
                </a:cxn>
                <a:cxn ang="0">
                  <a:pos x="196" y="111"/>
                </a:cxn>
                <a:cxn ang="0">
                  <a:pos x="214" y="111"/>
                </a:cxn>
                <a:cxn ang="0">
                  <a:pos x="231" y="102"/>
                </a:cxn>
                <a:cxn ang="0">
                  <a:pos x="248" y="93"/>
                </a:cxn>
                <a:cxn ang="0">
                  <a:pos x="265" y="85"/>
                </a:cxn>
                <a:cxn ang="0">
                  <a:pos x="273" y="76"/>
                </a:cxn>
                <a:cxn ang="0">
                  <a:pos x="290" y="68"/>
                </a:cxn>
                <a:cxn ang="0">
                  <a:pos x="307" y="59"/>
                </a:cxn>
                <a:cxn ang="0">
                  <a:pos x="324" y="59"/>
                </a:cxn>
                <a:cxn ang="0">
                  <a:pos x="341" y="51"/>
                </a:cxn>
                <a:cxn ang="0">
                  <a:pos x="358" y="42"/>
                </a:cxn>
                <a:cxn ang="0">
                  <a:pos x="376" y="42"/>
                </a:cxn>
                <a:cxn ang="0">
                  <a:pos x="393" y="34"/>
                </a:cxn>
                <a:cxn ang="0">
                  <a:pos x="410" y="34"/>
                </a:cxn>
                <a:cxn ang="0">
                  <a:pos x="427" y="25"/>
                </a:cxn>
                <a:cxn ang="0">
                  <a:pos x="444" y="25"/>
                </a:cxn>
                <a:cxn ang="0">
                  <a:pos x="461" y="17"/>
                </a:cxn>
                <a:cxn ang="0">
                  <a:pos x="478" y="17"/>
                </a:cxn>
                <a:cxn ang="0">
                  <a:pos x="495" y="8"/>
                </a:cxn>
                <a:cxn ang="0">
                  <a:pos x="512" y="8"/>
                </a:cxn>
                <a:cxn ang="0">
                  <a:pos x="529" y="8"/>
                </a:cxn>
                <a:cxn ang="0">
                  <a:pos x="546" y="8"/>
                </a:cxn>
                <a:cxn ang="0">
                  <a:pos x="563" y="0"/>
                </a:cxn>
                <a:cxn ang="0">
                  <a:pos x="580" y="0"/>
                </a:cxn>
                <a:cxn ang="0">
                  <a:pos x="597" y="0"/>
                </a:cxn>
                <a:cxn ang="0">
                  <a:pos x="614" y="0"/>
                </a:cxn>
                <a:cxn ang="0">
                  <a:pos x="631" y="0"/>
                </a:cxn>
                <a:cxn ang="0">
                  <a:pos x="648" y="0"/>
                </a:cxn>
                <a:cxn ang="0">
                  <a:pos x="674" y="0"/>
                </a:cxn>
                <a:cxn ang="0">
                  <a:pos x="674" y="1006"/>
                </a:cxn>
              </a:cxnLst>
              <a:rect l="0" t="0" r="r" b="b"/>
              <a:pathLst>
                <a:path w="674" h="1006">
                  <a:moveTo>
                    <a:pt x="674" y="1006"/>
                  </a:moveTo>
                  <a:lnTo>
                    <a:pt x="0" y="255"/>
                  </a:lnTo>
                  <a:lnTo>
                    <a:pt x="9" y="247"/>
                  </a:lnTo>
                  <a:lnTo>
                    <a:pt x="26" y="230"/>
                  </a:lnTo>
                  <a:lnTo>
                    <a:pt x="35" y="221"/>
                  </a:lnTo>
                  <a:lnTo>
                    <a:pt x="52" y="213"/>
                  </a:lnTo>
                  <a:lnTo>
                    <a:pt x="69" y="196"/>
                  </a:lnTo>
                  <a:lnTo>
                    <a:pt x="77" y="187"/>
                  </a:lnTo>
                  <a:lnTo>
                    <a:pt x="94" y="179"/>
                  </a:lnTo>
                  <a:lnTo>
                    <a:pt x="111" y="170"/>
                  </a:lnTo>
                  <a:lnTo>
                    <a:pt x="120" y="162"/>
                  </a:lnTo>
                  <a:lnTo>
                    <a:pt x="137" y="153"/>
                  </a:lnTo>
                  <a:lnTo>
                    <a:pt x="154" y="136"/>
                  </a:lnTo>
                  <a:lnTo>
                    <a:pt x="171" y="128"/>
                  </a:lnTo>
                  <a:lnTo>
                    <a:pt x="179" y="119"/>
                  </a:lnTo>
                  <a:lnTo>
                    <a:pt x="196" y="111"/>
                  </a:lnTo>
                  <a:lnTo>
                    <a:pt x="214" y="111"/>
                  </a:lnTo>
                  <a:lnTo>
                    <a:pt x="231" y="102"/>
                  </a:lnTo>
                  <a:lnTo>
                    <a:pt x="248" y="93"/>
                  </a:lnTo>
                  <a:lnTo>
                    <a:pt x="265" y="85"/>
                  </a:lnTo>
                  <a:lnTo>
                    <a:pt x="273" y="76"/>
                  </a:lnTo>
                  <a:lnTo>
                    <a:pt x="290" y="68"/>
                  </a:lnTo>
                  <a:lnTo>
                    <a:pt x="307" y="59"/>
                  </a:lnTo>
                  <a:lnTo>
                    <a:pt x="324" y="59"/>
                  </a:lnTo>
                  <a:lnTo>
                    <a:pt x="341" y="51"/>
                  </a:lnTo>
                  <a:lnTo>
                    <a:pt x="358" y="42"/>
                  </a:lnTo>
                  <a:lnTo>
                    <a:pt x="376" y="42"/>
                  </a:lnTo>
                  <a:lnTo>
                    <a:pt x="393" y="34"/>
                  </a:lnTo>
                  <a:lnTo>
                    <a:pt x="410" y="34"/>
                  </a:lnTo>
                  <a:lnTo>
                    <a:pt x="427" y="25"/>
                  </a:lnTo>
                  <a:lnTo>
                    <a:pt x="444" y="25"/>
                  </a:lnTo>
                  <a:lnTo>
                    <a:pt x="461" y="17"/>
                  </a:lnTo>
                  <a:lnTo>
                    <a:pt x="478" y="17"/>
                  </a:lnTo>
                  <a:lnTo>
                    <a:pt x="495" y="8"/>
                  </a:lnTo>
                  <a:lnTo>
                    <a:pt x="512" y="8"/>
                  </a:lnTo>
                  <a:lnTo>
                    <a:pt x="529" y="8"/>
                  </a:lnTo>
                  <a:lnTo>
                    <a:pt x="546" y="8"/>
                  </a:lnTo>
                  <a:lnTo>
                    <a:pt x="563" y="0"/>
                  </a:lnTo>
                  <a:lnTo>
                    <a:pt x="580" y="0"/>
                  </a:lnTo>
                  <a:lnTo>
                    <a:pt x="597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8" y="0"/>
                  </a:lnTo>
                  <a:lnTo>
                    <a:pt x="674" y="0"/>
                  </a:lnTo>
                  <a:lnTo>
                    <a:pt x="674" y="1006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4351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auto">
            <a:xfrm>
              <a:off x="2055" y="1521"/>
              <a:ext cx="832" cy="1071"/>
            </a:xfrm>
            <a:custGeom>
              <a:avLst/>
              <a:gdLst/>
              <a:ahLst/>
              <a:cxnLst>
                <a:cxn ang="0">
                  <a:pos x="674" y="1006"/>
                </a:cxn>
                <a:cxn ang="0">
                  <a:pos x="0" y="255"/>
                </a:cxn>
                <a:cxn ang="0">
                  <a:pos x="9" y="247"/>
                </a:cxn>
                <a:cxn ang="0">
                  <a:pos x="26" y="230"/>
                </a:cxn>
                <a:cxn ang="0">
                  <a:pos x="35" y="221"/>
                </a:cxn>
                <a:cxn ang="0">
                  <a:pos x="52" y="213"/>
                </a:cxn>
                <a:cxn ang="0">
                  <a:pos x="69" y="196"/>
                </a:cxn>
                <a:cxn ang="0">
                  <a:pos x="77" y="187"/>
                </a:cxn>
                <a:cxn ang="0">
                  <a:pos x="94" y="179"/>
                </a:cxn>
                <a:cxn ang="0">
                  <a:pos x="111" y="170"/>
                </a:cxn>
                <a:cxn ang="0">
                  <a:pos x="120" y="162"/>
                </a:cxn>
                <a:cxn ang="0">
                  <a:pos x="137" y="153"/>
                </a:cxn>
                <a:cxn ang="0">
                  <a:pos x="154" y="136"/>
                </a:cxn>
                <a:cxn ang="0">
                  <a:pos x="171" y="128"/>
                </a:cxn>
                <a:cxn ang="0">
                  <a:pos x="179" y="119"/>
                </a:cxn>
                <a:cxn ang="0">
                  <a:pos x="196" y="111"/>
                </a:cxn>
                <a:cxn ang="0">
                  <a:pos x="214" y="111"/>
                </a:cxn>
                <a:cxn ang="0">
                  <a:pos x="231" y="102"/>
                </a:cxn>
                <a:cxn ang="0">
                  <a:pos x="248" y="93"/>
                </a:cxn>
                <a:cxn ang="0">
                  <a:pos x="265" y="85"/>
                </a:cxn>
                <a:cxn ang="0">
                  <a:pos x="273" y="76"/>
                </a:cxn>
                <a:cxn ang="0">
                  <a:pos x="290" y="68"/>
                </a:cxn>
                <a:cxn ang="0">
                  <a:pos x="307" y="59"/>
                </a:cxn>
                <a:cxn ang="0">
                  <a:pos x="324" y="59"/>
                </a:cxn>
                <a:cxn ang="0">
                  <a:pos x="341" y="51"/>
                </a:cxn>
                <a:cxn ang="0">
                  <a:pos x="358" y="42"/>
                </a:cxn>
                <a:cxn ang="0">
                  <a:pos x="376" y="42"/>
                </a:cxn>
                <a:cxn ang="0">
                  <a:pos x="393" y="34"/>
                </a:cxn>
                <a:cxn ang="0">
                  <a:pos x="410" y="34"/>
                </a:cxn>
                <a:cxn ang="0">
                  <a:pos x="427" y="25"/>
                </a:cxn>
                <a:cxn ang="0">
                  <a:pos x="444" y="25"/>
                </a:cxn>
                <a:cxn ang="0">
                  <a:pos x="461" y="17"/>
                </a:cxn>
                <a:cxn ang="0">
                  <a:pos x="478" y="17"/>
                </a:cxn>
                <a:cxn ang="0">
                  <a:pos x="495" y="8"/>
                </a:cxn>
                <a:cxn ang="0">
                  <a:pos x="512" y="8"/>
                </a:cxn>
                <a:cxn ang="0">
                  <a:pos x="529" y="8"/>
                </a:cxn>
                <a:cxn ang="0">
                  <a:pos x="546" y="8"/>
                </a:cxn>
                <a:cxn ang="0">
                  <a:pos x="563" y="0"/>
                </a:cxn>
                <a:cxn ang="0">
                  <a:pos x="580" y="0"/>
                </a:cxn>
                <a:cxn ang="0">
                  <a:pos x="597" y="0"/>
                </a:cxn>
                <a:cxn ang="0">
                  <a:pos x="614" y="0"/>
                </a:cxn>
                <a:cxn ang="0">
                  <a:pos x="631" y="0"/>
                </a:cxn>
                <a:cxn ang="0">
                  <a:pos x="648" y="0"/>
                </a:cxn>
                <a:cxn ang="0">
                  <a:pos x="674" y="0"/>
                </a:cxn>
                <a:cxn ang="0">
                  <a:pos x="674" y="1006"/>
                </a:cxn>
              </a:cxnLst>
              <a:rect l="0" t="0" r="r" b="b"/>
              <a:pathLst>
                <a:path w="674" h="1006">
                  <a:moveTo>
                    <a:pt x="674" y="1006"/>
                  </a:moveTo>
                  <a:lnTo>
                    <a:pt x="0" y="255"/>
                  </a:lnTo>
                  <a:lnTo>
                    <a:pt x="9" y="247"/>
                  </a:lnTo>
                  <a:lnTo>
                    <a:pt x="26" y="230"/>
                  </a:lnTo>
                  <a:lnTo>
                    <a:pt x="35" y="221"/>
                  </a:lnTo>
                  <a:lnTo>
                    <a:pt x="52" y="213"/>
                  </a:lnTo>
                  <a:lnTo>
                    <a:pt x="69" y="196"/>
                  </a:lnTo>
                  <a:lnTo>
                    <a:pt x="77" y="187"/>
                  </a:lnTo>
                  <a:lnTo>
                    <a:pt x="94" y="179"/>
                  </a:lnTo>
                  <a:lnTo>
                    <a:pt x="111" y="170"/>
                  </a:lnTo>
                  <a:lnTo>
                    <a:pt x="120" y="162"/>
                  </a:lnTo>
                  <a:lnTo>
                    <a:pt x="137" y="153"/>
                  </a:lnTo>
                  <a:lnTo>
                    <a:pt x="154" y="136"/>
                  </a:lnTo>
                  <a:lnTo>
                    <a:pt x="171" y="128"/>
                  </a:lnTo>
                  <a:lnTo>
                    <a:pt x="179" y="119"/>
                  </a:lnTo>
                  <a:lnTo>
                    <a:pt x="196" y="111"/>
                  </a:lnTo>
                  <a:lnTo>
                    <a:pt x="214" y="111"/>
                  </a:lnTo>
                  <a:lnTo>
                    <a:pt x="231" y="102"/>
                  </a:lnTo>
                  <a:lnTo>
                    <a:pt x="248" y="93"/>
                  </a:lnTo>
                  <a:lnTo>
                    <a:pt x="265" y="85"/>
                  </a:lnTo>
                  <a:lnTo>
                    <a:pt x="273" y="76"/>
                  </a:lnTo>
                  <a:lnTo>
                    <a:pt x="290" y="68"/>
                  </a:lnTo>
                  <a:lnTo>
                    <a:pt x="307" y="59"/>
                  </a:lnTo>
                  <a:lnTo>
                    <a:pt x="324" y="59"/>
                  </a:lnTo>
                  <a:lnTo>
                    <a:pt x="341" y="51"/>
                  </a:lnTo>
                  <a:lnTo>
                    <a:pt x="358" y="42"/>
                  </a:lnTo>
                  <a:lnTo>
                    <a:pt x="376" y="42"/>
                  </a:lnTo>
                  <a:lnTo>
                    <a:pt x="393" y="34"/>
                  </a:lnTo>
                  <a:lnTo>
                    <a:pt x="410" y="34"/>
                  </a:lnTo>
                  <a:lnTo>
                    <a:pt x="427" y="25"/>
                  </a:lnTo>
                  <a:lnTo>
                    <a:pt x="444" y="25"/>
                  </a:lnTo>
                  <a:lnTo>
                    <a:pt x="461" y="17"/>
                  </a:lnTo>
                  <a:lnTo>
                    <a:pt x="478" y="17"/>
                  </a:lnTo>
                  <a:lnTo>
                    <a:pt x="495" y="8"/>
                  </a:lnTo>
                  <a:lnTo>
                    <a:pt x="512" y="8"/>
                  </a:lnTo>
                  <a:lnTo>
                    <a:pt x="529" y="8"/>
                  </a:lnTo>
                  <a:lnTo>
                    <a:pt x="546" y="8"/>
                  </a:lnTo>
                  <a:lnTo>
                    <a:pt x="563" y="0"/>
                  </a:lnTo>
                  <a:lnTo>
                    <a:pt x="580" y="0"/>
                  </a:lnTo>
                  <a:lnTo>
                    <a:pt x="597" y="0"/>
                  </a:lnTo>
                  <a:lnTo>
                    <a:pt x="614" y="0"/>
                  </a:lnTo>
                  <a:lnTo>
                    <a:pt x="631" y="0"/>
                  </a:lnTo>
                  <a:lnTo>
                    <a:pt x="648" y="0"/>
                  </a:lnTo>
                  <a:lnTo>
                    <a:pt x="674" y="0"/>
                  </a:lnTo>
                  <a:lnTo>
                    <a:pt x="674" y="100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auto">
            <a:xfrm>
              <a:off x="1645" y="1792"/>
              <a:ext cx="2473" cy="1862"/>
            </a:xfrm>
            <a:custGeom>
              <a:avLst/>
              <a:gdLst/>
              <a:ahLst/>
              <a:cxnLst>
                <a:cxn ang="0">
                  <a:pos x="1739" y="60"/>
                </a:cxn>
                <a:cxn ang="0">
                  <a:pos x="1790" y="128"/>
                </a:cxn>
                <a:cxn ang="0">
                  <a:pos x="1841" y="197"/>
                </a:cxn>
                <a:cxn ang="0">
                  <a:pos x="1892" y="273"/>
                </a:cxn>
                <a:cxn ang="0">
                  <a:pos x="1927" y="350"/>
                </a:cxn>
                <a:cxn ang="0">
                  <a:pos x="1961" y="435"/>
                </a:cxn>
                <a:cxn ang="0">
                  <a:pos x="1978" y="521"/>
                </a:cxn>
                <a:cxn ang="0">
                  <a:pos x="1995" y="606"/>
                </a:cxn>
                <a:cxn ang="0">
                  <a:pos x="2003" y="691"/>
                </a:cxn>
                <a:cxn ang="0">
                  <a:pos x="2003" y="785"/>
                </a:cxn>
                <a:cxn ang="0">
                  <a:pos x="1995" y="870"/>
                </a:cxn>
                <a:cxn ang="0">
                  <a:pos x="1986" y="956"/>
                </a:cxn>
                <a:cxn ang="0">
                  <a:pos x="1961" y="1041"/>
                </a:cxn>
                <a:cxn ang="0">
                  <a:pos x="1935" y="1126"/>
                </a:cxn>
                <a:cxn ang="0">
                  <a:pos x="1892" y="1203"/>
                </a:cxn>
                <a:cxn ang="0">
                  <a:pos x="1850" y="1280"/>
                </a:cxn>
                <a:cxn ang="0">
                  <a:pos x="1807" y="1357"/>
                </a:cxn>
                <a:cxn ang="0">
                  <a:pos x="1747" y="1416"/>
                </a:cxn>
                <a:cxn ang="0">
                  <a:pos x="1688" y="1485"/>
                </a:cxn>
                <a:cxn ang="0">
                  <a:pos x="1620" y="1536"/>
                </a:cxn>
                <a:cxn ang="0">
                  <a:pos x="1551" y="1587"/>
                </a:cxn>
                <a:cxn ang="0">
                  <a:pos x="1475" y="1638"/>
                </a:cxn>
                <a:cxn ang="0">
                  <a:pos x="1398" y="1672"/>
                </a:cxn>
                <a:cxn ang="0">
                  <a:pos x="1313" y="1706"/>
                </a:cxn>
                <a:cxn ang="0">
                  <a:pos x="1228" y="1723"/>
                </a:cxn>
                <a:cxn ang="0">
                  <a:pos x="1142" y="1740"/>
                </a:cxn>
                <a:cxn ang="0">
                  <a:pos x="1057" y="1749"/>
                </a:cxn>
                <a:cxn ang="0">
                  <a:pos x="963" y="1749"/>
                </a:cxn>
                <a:cxn ang="0">
                  <a:pos x="878" y="1749"/>
                </a:cxn>
                <a:cxn ang="0">
                  <a:pos x="793" y="1732"/>
                </a:cxn>
                <a:cxn ang="0">
                  <a:pos x="708" y="1706"/>
                </a:cxn>
                <a:cxn ang="0">
                  <a:pos x="622" y="1681"/>
                </a:cxn>
                <a:cxn ang="0">
                  <a:pos x="546" y="1647"/>
                </a:cxn>
                <a:cxn ang="0">
                  <a:pos x="469" y="1604"/>
                </a:cxn>
                <a:cxn ang="0">
                  <a:pos x="401" y="1553"/>
                </a:cxn>
                <a:cxn ang="0">
                  <a:pos x="332" y="1493"/>
                </a:cxn>
                <a:cxn ang="0">
                  <a:pos x="264" y="1433"/>
                </a:cxn>
                <a:cxn ang="0">
                  <a:pos x="213" y="1365"/>
                </a:cxn>
                <a:cxn ang="0">
                  <a:pos x="162" y="1297"/>
                </a:cxn>
                <a:cxn ang="0">
                  <a:pos x="111" y="1220"/>
                </a:cxn>
                <a:cxn ang="0">
                  <a:pos x="77" y="1143"/>
                </a:cxn>
                <a:cxn ang="0">
                  <a:pos x="43" y="1058"/>
                </a:cxn>
                <a:cxn ang="0">
                  <a:pos x="26" y="973"/>
                </a:cxn>
                <a:cxn ang="0">
                  <a:pos x="9" y="888"/>
                </a:cxn>
                <a:cxn ang="0">
                  <a:pos x="0" y="802"/>
                </a:cxn>
                <a:cxn ang="0">
                  <a:pos x="0" y="708"/>
                </a:cxn>
                <a:cxn ang="0">
                  <a:pos x="9" y="623"/>
                </a:cxn>
                <a:cxn ang="0">
                  <a:pos x="17" y="538"/>
                </a:cxn>
                <a:cxn ang="0">
                  <a:pos x="43" y="453"/>
                </a:cxn>
                <a:cxn ang="0">
                  <a:pos x="68" y="367"/>
                </a:cxn>
                <a:cxn ang="0">
                  <a:pos x="111" y="290"/>
                </a:cxn>
                <a:cxn ang="0">
                  <a:pos x="153" y="214"/>
                </a:cxn>
                <a:cxn ang="0">
                  <a:pos x="196" y="145"/>
                </a:cxn>
                <a:cxn ang="0">
                  <a:pos x="256" y="77"/>
                </a:cxn>
                <a:cxn ang="0">
                  <a:pos x="315" y="9"/>
                </a:cxn>
              </a:cxnLst>
              <a:rect l="0" t="0" r="r" b="b"/>
              <a:pathLst>
                <a:path w="2003" h="1749">
                  <a:moveTo>
                    <a:pt x="1006" y="751"/>
                  </a:moveTo>
                  <a:lnTo>
                    <a:pt x="1696" y="26"/>
                  </a:lnTo>
                  <a:lnTo>
                    <a:pt x="1713" y="35"/>
                  </a:lnTo>
                  <a:lnTo>
                    <a:pt x="1722" y="52"/>
                  </a:lnTo>
                  <a:lnTo>
                    <a:pt x="1739" y="60"/>
                  </a:lnTo>
                  <a:lnTo>
                    <a:pt x="1747" y="77"/>
                  </a:lnTo>
                  <a:lnTo>
                    <a:pt x="1756" y="86"/>
                  </a:lnTo>
                  <a:lnTo>
                    <a:pt x="1773" y="103"/>
                  </a:lnTo>
                  <a:lnTo>
                    <a:pt x="1782" y="111"/>
                  </a:lnTo>
                  <a:lnTo>
                    <a:pt x="1790" y="128"/>
                  </a:lnTo>
                  <a:lnTo>
                    <a:pt x="1807" y="145"/>
                  </a:lnTo>
                  <a:lnTo>
                    <a:pt x="1816" y="154"/>
                  </a:lnTo>
                  <a:lnTo>
                    <a:pt x="1824" y="171"/>
                  </a:lnTo>
                  <a:lnTo>
                    <a:pt x="1833" y="188"/>
                  </a:lnTo>
                  <a:lnTo>
                    <a:pt x="1841" y="197"/>
                  </a:lnTo>
                  <a:lnTo>
                    <a:pt x="1850" y="214"/>
                  </a:lnTo>
                  <a:lnTo>
                    <a:pt x="1858" y="231"/>
                  </a:lnTo>
                  <a:lnTo>
                    <a:pt x="1875" y="248"/>
                  </a:lnTo>
                  <a:lnTo>
                    <a:pt x="1884" y="256"/>
                  </a:lnTo>
                  <a:lnTo>
                    <a:pt x="1892" y="273"/>
                  </a:lnTo>
                  <a:lnTo>
                    <a:pt x="1892" y="290"/>
                  </a:lnTo>
                  <a:lnTo>
                    <a:pt x="1901" y="308"/>
                  </a:lnTo>
                  <a:lnTo>
                    <a:pt x="1909" y="325"/>
                  </a:lnTo>
                  <a:lnTo>
                    <a:pt x="1918" y="342"/>
                  </a:lnTo>
                  <a:lnTo>
                    <a:pt x="1927" y="350"/>
                  </a:lnTo>
                  <a:lnTo>
                    <a:pt x="1935" y="367"/>
                  </a:lnTo>
                  <a:lnTo>
                    <a:pt x="1935" y="384"/>
                  </a:lnTo>
                  <a:lnTo>
                    <a:pt x="1944" y="401"/>
                  </a:lnTo>
                  <a:lnTo>
                    <a:pt x="1952" y="418"/>
                  </a:lnTo>
                  <a:lnTo>
                    <a:pt x="1961" y="435"/>
                  </a:lnTo>
                  <a:lnTo>
                    <a:pt x="1961" y="453"/>
                  </a:lnTo>
                  <a:lnTo>
                    <a:pt x="1969" y="470"/>
                  </a:lnTo>
                  <a:lnTo>
                    <a:pt x="1969" y="487"/>
                  </a:lnTo>
                  <a:lnTo>
                    <a:pt x="1978" y="504"/>
                  </a:lnTo>
                  <a:lnTo>
                    <a:pt x="1978" y="521"/>
                  </a:lnTo>
                  <a:lnTo>
                    <a:pt x="1986" y="538"/>
                  </a:lnTo>
                  <a:lnTo>
                    <a:pt x="1986" y="555"/>
                  </a:lnTo>
                  <a:lnTo>
                    <a:pt x="1995" y="572"/>
                  </a:lnTo>
                  <a:lnTo>
                    <a:pt x="1995" y="589"/>
                  </a:lnTo>
                  <a:lnTo>
                    <a:pt x="1995" y="606"/>
                  </a:lnTo>
                  <a:lnTo>
                    <a:pt x="1995" y="623"/>
                  </a:lnTo>
                  <a:lnTo>
                    <a:pt x="2003" y="640"/>
                  </a:lnTo>
                  <a:lnTo>
                    <a:pt x="2003" y="657"/>
                  </a:lnTo>
                  <a:lnTo>
                    <a:pt x="2003" y="674"/>
                  </a:lnTo>
                  <a:lnTo>
                    <a:pt x="2003" y="691"/>
                  </a:lnTo>
                  <a:lnTo>
                    <a:pt x="2003" y="708"/>
                  </a:lnTo>
                  <a:lnTo>
                    <a:pt x="2003" y="734"/>
                  </a:lnTo>
                  <a:lnTo>
                    <a:pt x="2003" y="751"/>
                  </a:lnTo>
                  <a:lnTo>
                    <a:pt x="2003" y="768"/>
                  </a:lnTo>
                  <a:lnTo>
                    <a:pt x="2003" y="785"/>
                  </a:lnTo>
                  <a:lnTo>
                    <a:pt x="2003" y="802"/>
                  </a:lnTo>
                  <a:lnTo>
                    <a:pt x="2003" y="819"/>
                  </a:lnTo>
                  <a:lnTo>
                    <a:pt x="2003" y="836"/>
                  </a:lnTo>
                  <a:lnTo>
                    <a:pt x="2003" y="853"/>
                  </a:lnTo>
                  <a:lnTo>
                    <a:pt x="1995" y="870"/>
                  </a:lnTo>
                  <a:lnTo>
                    <a:pt x="1995" y="888"/>
                  </a:lnTo>
                  <a:lnTo>
                    <a:pt x="1995" y="905"/>
                  </a:lnTo>
                  <a:lnTo>
                    <a:pt x="1995" y="922"/>
                  </a:lnTo>
                  <a:lnTo>
                    <a:pt x="1986" y="939"/>
                  </a:lnTo>
                  <a:lnTo>
                    <a:pt x="1986" y="956"/>
                  </a:lnTo>
                  <a:lnTo>
                    <a:pt x="1978" y="973"/>
                  </a:lnTo>
                  <a:lnTo>
                    <a:pt x="1978" y="990"/>
                  </a:lnTo>
                  <a:lnTo>
                    <a:pt x="1969" y="1007"/>
                  </a:lnTo>
                  <a:lnTo>
                    <a:pt x="1969" y="1024"/>
                  </a:lnTo>
                  <a:lnTo>
                    <a:pt x="1961" y="1041"/>
                  </a:lnTo>
                  <a:lnTo>
                    <a:pt x="1961" y="1058"/>
                  </a:lnTo>
                  <a:lnTo>
                    <a:pt x="1952" y="1075"/>
                  </a:lnTo>
                  <a:lnTo>
                    <a:pt x="1944" y="1092"/>
                  </a:lnTo>
                  <a:lnTo>
                    <a:pt x="1935" y="1109"/>
                  </a:lnTo>
                  <a:lnTo>
                    <a:pt x="1935" y="1126"/>
                  </a:lnTo>
                  <a:lnTo>
                    <a:pt x="1927" y="1143"/>
                  </a:lnTo>
                  <a:lnTo>
                    <a:pt x="1918" y="1160"/>
                  </a:lnTo>
                  <a:lnTo>
                    <a:pt x="1909" y="1169"/>
                  </a:lnTo>
                  <a:lnTo>
                    <a:pt x="1901" y="1186"/>
                  </a:lnTo>
                  <a:lnTo>
                    <a:pt x="1892" y="1203"/>
                  </a:lnTo>
                  <a:lnTo>
                    <a:pt x="1892" y="1220"/>
                  </a:lnTo>
                  <a:lnTo>
                    <a:pt x="1884" y="1237"/>
                  </a:lnTo>
                  <a:lnTo>
                    <a:pt x="1875" y="1254"/>
                  </a:lnTo>
                  <a:lnTo>
                    <a:pt x="1858" y="1263"/>
                  </a:lnTo>
                  <a:lnTo>
                    <a:pt x="1850" y="1280"/>
                  </a:lnTo>
                  <a:lnTo>
                    <a:pt x="1841" y="1297"/>
                  </a:lnTo>
                  <a:lnTo>
                    <a:pt x="1833" y="1305"/>
                  </a:lnTo>
                  <a:lnTo>
                    <a:pt x="1824" y="1323"/>
                  </a:lnTo>
                  <a:lnTo>
                    <a:pt x="1816" y="1340"/>
                  </a:lnTo>
                  <a:lnTo>
                    <a:pt x="1807" y="1357"/>
                  </a:lnTo>
                  <a:lnTo>
                    <a:pt x="1790" y="1365"/>
                  </a:lnTo>
                  <a:lnTo>
                    <a:pt x="1782" y="1382"/>
                  </a:lnTo>
                  <a:lnTo>
                    <a:pt x="1773" y="1391"/>
                  </a:lnTo>
                  <a:lnTo>
                    <a:pt x="1756" y="1408"/>
                  </a:lnTo>
                  <a:lnTo>
                    <a:pt x="1747" y="1416"/>
                  </a:lnTo>
                  <a:lnTo>
                    <a:pt x="1739" y="1433"/>
                  </a:lnTo>
                  <a:lnTo>
                    <a:pt x="1722" y="1442"/>
                  </a:lnTo>
                  <a:lnTo>
                    <a:pt x="1713" y="1459"/>
                  </a:lnTo>
                  <a:lnTo>
                    <a:pt x="1696" y="1468"/>
                  </a:lnTo>
                  <a:lnTo>
                    <a:pt x="1688" y="1485"/>
                  </a:lnTo>
                  <a:lnTo>
                    <a:pt x="1671" y="1493"/>
                  </a:lnTo>
                  <a:lnTo>
                    <a:pt x="1662" y="1510"/>
                  </a:lnTo>
                  <a:lnTo>
                    <a:pt x="1645" y="1519"/>
                  </a:lnTo>
                  <a:lnTo>
                    <a:pt x="1637" y="1527"/>
                  </a:lnTo>
                  <a:lnTo>
                    <a:pt x="1620" y="1536"/>
                  </a:lnTo>
                  <a:lnTo>
                    <a:pt x="1603" y="1553"/>
                  </a:lnTo>
                  <a:lnTo>
                    <a:pt x="1594" y="1561"/>
                  </a:lnTo>
                  <a:lnTo>
                    <a:pt x="1577" y="1570"/>
                  </a:lnTo>
                  <a:lnTo>
                    <a:pt x="1560" y="1578"/>
                  </a:lnTo>
                  <a:lnTo>
                    <a:pt x="1551" y="1587"/>
                  </a:lnTo>
                  <a:lnTo>
                    <a:pt x="1534" y="1604"/>
                  </a:lnTo>
                  <a:lnTo>
                    <a:pt x="1517" y="1613"/>
                  </a:lnTo>
                  <a:lnTo>
                    <a:pt x="1500" y="1621"/>
                  </a:lnTo>
                  <a:lnTo>
                    <a:pt x="1492" y="1630"/>
                  </a:lnTo>
                  <a:lnTo>
                    <a:pt x="1475" y="1638"/>
                  </a:lnTo>
                  <a:lnTo>
                    <a:pt x="1458" y="1647"/>
                  </a:lnTo>
                  <a:lnTo>
                    <a:pt x="1441" y="1655"/>
                  </a:lnTo>
                  <a:lnTo>
                    <a:pt x="1424" y="1655"/>
                  </a:lnTo>
                  <a:lnTo>
                    <a:pt x="1407" y="1664"/>
                  </a:lnTo>
                  <a:lnTo>
                    <a:pt x="1398" y="1672"/>
                  </a:lnTo>
                  <a:lnTo>
                    <a:pt x="1381" y="1681"/>
                  </a:lnTo>
                  <a:lnTo>
                    <a:pt x="1364" y="1689"/>
                  </a:lnTo>
                  <a:lnTo>
                    <a:pt x="1347" y="1689"/>
                  </a:lnTo>
                  <a:lnTo>
                    <a:pt x="1330" y="1698"/>
                  </a:lnTo>
                  <a:lnTo>
                    <a:pt x="1313" y="1706"/>
                  </a:lnTo>
                  <a:lnTo>
                    <a:pt x="1296" y="1706"/>
                  </a:lnTo>
                  <a:lnTo>
                    <a:pt x="1279" y="1715"/>
                  </a:lnTo>
                  <a:lnTo>
                    <a:pt x="1262" y="1715"/>
                  </a:lnTo>
                  <a:lnTo>
                    <a:pt x="1245" y="1723"/>
                  </a:lnTo>
                  <a:lnTo>
                    <a:pt x="1228" y="1723"/>
                  </a:lnTo>
                  <a:lnTo>
                    <a:pt x="1210" y="1732"/>
                  </a:lnTo>
                  <a:lnTo>
                    <a:pt x="1193" y="1732"/>
                  </a:lnTo>
                  <a:lnTo>
                    <a:pt x="1176" y="1740"/>
                  </a:lnTo>
                  <a:lnTo>
                    <a:pt x="1159" y="1740"/>
                  </a:lnTo>
                  <a:lnTo>
                    <a:pt x="1142" y="1740"/>
                  </a:lnTo>
                  <a:lnTo>
                    <a:pt x="1125" y="1749"/>
                  </a:lnTo>
                  <a:lnTo>
                    <a:pt x="1108" y="1749"/>
                  </a:lnTo>
                  <a:lnTo>
                    <a:pt x="1091" y="1749"/>
                  </a:lnTo>
                  <a:lnTo>
                    <a:pt x="1074" y="1749"/>
                  </a:lnTo>
                  <a:lnTo>
                    <a:pt x="1057" y="1749"/>
                  </a:lnTo>
                  <a:lnTo>
                    <a:pt x="1040" y="1749"/>
                  </a:lnTo>
                  <a:lnTo>
                    <a:pt x="1023" y="1749"/>
                  </a:lnTo>
                  <a:lnTo>
                    <a:pt x="1006" y="1749"/>
                  </a:lnTo>
                  <a:lnTo>
                    <a:pt x="980" y="1749"/>
                  </a:lnTo>
                  <a:lnTo>
                    <a:pt x="963" y="1749"/>
                  </a:lnTo>
                  <a:lnTo>
                    <a:pt x="946" y="1749"/>
                  </a:lnTo>
                  <a:lnTo>
                    <a:pt x="929" y="1749"/>
                  </a:lnTo>
                  <a:lnTo>
                    <a:pt x="912" y="1749"/>
                  </a:lnTo>
                  <a:lnTo>
                    <a:pt x="895" y="1749"/>
                  </a:lnTo>
                  <a:lnTo>
                    <a:pt x="878" y="1749"/>
                  </a:lnTo>
                  <a:lnTo>
                    <a:pt x="861" y="1740"/>
                  </a:lnTo>
                  <a:lnTo>
                    <a:pt x="844" y="1740"/>
                  </a:lnTo>
                  <a:lnTo>
                    <a:pt x="827" y="1740"/>
                  </a:lnTo>
                  <a:lnTo>
                    <a:pt x="810" y="1732"/>
                  </a:lnTo>
                  <a:lnTo>
                    <a:pt x="793" y="1732"/>
                  </a:lnTo>
                  <a:lnTo>
                    <a:pt x="776" y="1723"/>
                  </a:lnTo>
                  <a:lnTo>
                    <a:pt x="759" y="1723"/>
                  </a:lnTo>
                  <a:lnTo>
                    <a:pt x="742" y="1715"/>
                  </a:lnTo>
                  <a:lnTo>
                    <a:pt x="725" y="1715"/>
                  </a:lnTo>
                  <a:lnTo>
                    <a:pt x="708" y="1706"/>
                  </a:lnTo>
                  <a:lnTo>
                    <a:pt x="690" y="1706"/>
                  </a:lnTo>
                  <a:lnTo>
                    <a:pt x="673" y="1698"/>
                  </a:lnTo>
                  <a:lnTo>
                    <a:pt x="656" y="1689"/>
                  </a:lnTo>
                  <a:lnTo>
                    <a:pt x="639" y="1689"/>
                  </a:lnTo>
                  <a:lnTo>
                    <a:pt x="622" y="1681"/>
                  </a:lnTo>
                  <a:lnTo>
                    <a:pt x="605" y="1672"/>
                  </a:lnTo>
                  <a:lnTo>
                    <a:pt x="597" y="1664"/>
                  </a:lnTo>
                  <a:lnTo>
                    <a:pt x="580" y="1655"/>
                  </a:lnTo>
                  <a:lnTo>
                    <a:pt x="563" y="1655"/>
                  </a:lnTo>
                  <a:lnTo>
                    <a:pt x="546" y="1647"/>
                  </a:lnTo>
                  <a:lnTo>
                    <a:pt x="528" y="1638"/>
                  </a:lnTo>
                  <a:lnTo>
                    <a:pt x="511" y="1630"/>
                  </a:lnTo>
                  <a:lnTo>
                    <a:pt x="503" y="1621"/>
                  </a:lnTo>
                  <a:lnTo>
                    <a:pt x="486" y="1613"/>
                  </a:lnTo>
                  <a:lnTo>
                    <a:pt x="469" y="1604"/>
                  </a:lnTo>
                  <a:lnTo>
                    <a:pt x="452" y="1587"/>
                  </a:lnTo>
                  <a:lnTo>
                    <a:pt x="443" y="1578"/>
                  </a:lnTo>
                  <a:lnTo>
                    <a:pt x="426" y="1570"/>
                  </a:lnTo>
                  <a:lnTo>
                    <a:pt x="409" y="1561"/>
                  </a:lnTo>
                  <a:lnTo>
                    <a:pt x="401" y="1553"/>
                  </a:lnTo>
                  <a:lnTo>
                    <a:pt x="384" y="1536"/>
                  </a:lnTo>
                  <a:lnTo>
                    <a:pt x="367" y="1527"/>
                  </a:lnTo>
                  <a:lnTo>
                    <a:pt x="358" y="1519"/>
                  </a:lnTo>
                  <a:lnTo>
                    <a:pt x="341" y="1510"/>
                  </a:lnTo>
                  <a:lnTo>
                    <a:pt x="332" y="1493"/>
                  </a:lnTo>
                  <a:lnTo>
                    <a:pt x="315" y="1485"/>
                  </a:lnTo>
                  <a:lnTo>
                    <a:pt x="307" y="1468"/>
                  </a:lnTo>
                  <a:lnTo>
                    <a:pt x="290" y="1459"/>
                  </a:lnTo>
                  <a:lnTo>
                    <a:pt x="281" y="1442"/>
                  </a:lnTo>
                  <a:lnTo>
                    <a:pt x="264" y="1433"/>
                  </a:lnTo>
                  <a:lnTo>
                    <a:pt x="256" y="1416"/>
                  </a:lnTo>
                  <a:lnTo>
                    <a:pt x="247" y="1408"/>
                  </a:lnTo>
                  <a:lnTo>
                    <a:pt x="230" y="1391"/>
                  </a:lnTo>
                  <a:lnTo>
                    <a:pt x="222" y="1382"/>
                  </a:lnTo>
                  <a:lnTo>
                    <a:pt x="213" y="1365"/>
                  </a:lnTo>
                  <a:lnTo>
                    <a:pt x="196" y="1357"/>
                  </a:lnTo>
                  <a:lnTo>
                    <a:pt x="188" y="1340"/>
                  </a:lnTo>
                  <a:lnTo>
                    <a:pt x="179" y="1323"/>
                  </a:lnTo>
                  <a:lnTo>
                    <a:pt x="170" y="1305"/>
                  </a:lnTo>
                  <a:lnTo>
                    <a:pt x="162" y="1297"/>
                  </a:lnTo>
                  <a:lnTo>
                    <a:pt x="153" y="1280"/>
                  </a:lnTo>
                  <a:lnTo>
                    <a:pt x="145" y="1263"/>
                  </a:lnTo>
                  <a:lnTo>
                    <a:pt x="128" y="1254"/>
                  </a:lnTo>
                  <a:lnTo>
                    <a:pt x="119" y="1237"/>
                  </a:lnTo>
                  <a:lnTo>
                    <a:pt x="111" y="1220"/>
                  </a:lnTo>
                  <a:lnTo>
                    <a:pt x="111" y="1203"/>
                  </a:lnTo>
                  <a:lnTo>
                    <a:pt x="102" y="1186"/>
                  </a:lnTo>
                  <a:lnTo>
                    <a:pt x="94" y="1169"/>
                  </a:lnTo>
                  <a:lnTo>
                    <a:pt x="85" y="1160"/>
                  </a:lnTo>
                  <a:lnTo>
                    <a:pt x="77" y="1143"/>
                  </a:lnTo>
                  <a:lnTo>
                    <a:pt x="68" y="1126"/>
                  </a:lnTo>
                  <a:lnTo>
                    <a:pt x="68" y="1109"/>
                  </a:lnTo>
                  <a:lnTo>
                    <a:pt x="60" y="1092"/>
                  </a:lnTo>
                  <a:lnTo>
                    <a:pt x="51" y="1075"/>
                  </a:lnTo>
                  <a:lnTo>
                    <a:pt x="43" y="1058"/>
                  </a:lnTo>
                  <a:lnTo>
                    <a:pt x="43" y="1041"/>
                  </a:lnTo>
                  <a:lnTo>
                    <a:pt x="34" y="1024"/>
                  </a:lnTo>
                  <a:lnTo>
                    <a:pt x="34" y="1007"/>
                  </a:lnTo>
                  <a:lnTo>
                    <a:pt x="26" y="990"/>
                  </a:lnTo>
                  <a:lnTo>
                    <a:pt x="26" y="973"/>
                  </a:lnTo>
                  <a:lnTo>
                    <a:pt x="17" y="956"/>
                  </a:lnTo>
                  <a:lnTo>
                    <a:pt x="17" y="939"/>
                  </a:lnTo>
                  <a:lnTo>
                    <a:pt x="9" y="922"/>
                  </a:lnTo>
                  <a:lnTo>
                    <a:pt x="9" y="905"/>
                  </a:lnTo>
                  <a:lnTo>
                    <a:pt x="9" y="888"/>
                  </a:lnTo>
                  <a:lnTo>
                    <a:pt x="9" y="870"/>
                  </a:lnTo>
                  <a:lnTo>
                    <a:pt x="0" y="853"/>
                  </a:lnTo>
                  <a:lnTo>
                    <a:pt x="0" y="836"/>
                  </a:lnTo>
                  <a:lnTo>
                    <a:pt x="0" y="819"/>
                  </a:lnTo>
                  <a:lnTo>
                    <a:pt x="0" y="802"/>
                  </a:lnTo>
                  <a:lnTo>
                    <a:pt x="0" y="785"/>
                  </a:lnTo>
                  <a:lnTo>
                    <a:pt x="0" y="768"/>
                  </a:lnTo>
                  <a:lnTo>
                    <a:pt x="0" y="751"/>
                  </a:lnTo>
                  <a:lnTo>
                    <a:pt x="0" y="734"/>
                  </a:lnTo>
                  <a:lnTo>
                    <a:pt x="0" y="708"/>
                  </a:lnTo>
                  <a:lnTo>
                    <a:pt x="0" y="691"/>
                  </a:lnTo>
                  <a:lnTo>
                    <a:pt x="0" y="674"/>
                  </a:lnTo>
                  <a:lnTo>
                    <a:pt x="0" y="657"/>
                  </a:lnTo>
                  <a:lnTo>
                    <a:pt x="0" y="640"/>
                  </a:lnTo>
                  <a:lnTo>
                    <a:pt x="9" y="623"/>
                  </a:lnTo>
                  <a:lnTo>
                    <a:pt x="9" y="606"/>
                  </a:lnTo>
                  <a:lnTo>
                    <a:pt x="9" y="589"/>
                  </a:lnTo>
                  <a:lnTo>
                    <a:pt x="9" y="572"/>
                  </a:lnTo>
                  <a:lnTo>
                    <a:pt x="17" y="555"/>
                  </a:lnTo>
                  <a:lnTo>
                    <a:pt x="17" y="538"/>
                  </a:lnTo>
                  <a:lnTo>
                    <a:pt x="26" y="521"/>
                  </a:lnTo>
                  <a:lnTo>
                    <a:pt x="26" y="504"/>
                  </a:lnTo>
                  <a:lnTo>
                    <a:pt x="34" y="487"/>
                  </a:lnTo>
                  <a:lnTo>
                    <a:pt x="34" y="470"/>
                  </a:lnTo>
                  <a:lnTo>
                    <a:pt x="43" y="453"/>
                  </a:lnTo>
                  <a:lnTo>
                    <a:pt x="43" y="435"/>
                  </a:lnTo>
                  <a:lnTo>
                    <a:pt x="51" y="418"/>
                  </a:lnTo>
                  <a:lnTo>
                    <a:pt x="60" y="401"/>
                  </a:lnTo>
                  <a:lnTo>
                    <a:pt x="68" y="384"/>
                  </a:lnTo>
                  <a:lnTo>
                    <a:pt x="68" y="367"/>
                  </a:lnTo>
                  <a:lnTo>
                    <a:pt x="77" y="350"/>
                  </a:lnTo>
                  <a:lnTo>
                    <a:pt x="85" y="342"/>
                  </a:lnTo>
                  <a:lnTo>
                    <a:pt x="94" y="325"/>
                  </a:lnTo>
                  <a:lnTo>
                    <a:pt x="102" y="308"/>
                  </a:lnTo>
                  <a:lnTo>
                    <a:pt x="111" y="290"/>
                  </a:lnTo>
                  <a:lnTo>
                    <a:pt x="111" y="273"/>
                  </a:lnTo>
                  <a:lnTo>
                    <a:pt x="119" y="256"/>
                  </a:lnTo>
                  <a:lnTo>
                    <a:pt x="128" y="248"/>
                  </a:lnTo>
                  <a:lnTo>
                    <a:pt x="145" y="231"/>
                  </a:lnTo>
                  <a:lnTo>
                    <a:pt x="153" y="214"/>
                  </a:lnTo>
                  <a:lnTo>
                    <a:pt x="162" y="197"/>
                  </a:lnTo>
                  <a:lnTo>
                    <a:pt x="170" y="188"/>
                  </a:lnTo>
                  <a:lnTo>
                    <a:pt x="179" y="171"/>
                  </a:lnTo>
                  <a:lnTo>
                    <a:pt x="188" y="154"/>
                  </a:lnTo>
                  <a:lnTo>
                    <a:pt x="196" y="145"/>
                  </a:lnTo>
                  <a:lnTo>
                    <a:pt x="213" y="128"/>
                  </a:lnTo>
                  <a:lnTo>
                    <a:pt x="222" y="111"/>
                  </a:lnTo>
                  <a:lnTo>
                    <a:pt x="230" y="103"/>
                  </a:lnTo>
                  <a:lnTo>
                    <a:pt x="247" y="86"/>
                  </a:lnTo>
                  <a:lnTo>
                    <a:pt x="256" y="77"/>
                  </a:lnTo>
                  <a:lnTo>
                    <a:pt x="264" y="60"/>
                  </a:lnTo>
                  <a:lnTo>
                    <a:pt x="281" y="52"/>
                  </a:lnTo>
                  <a:lnTo>
                    <a:pt x="290" y="35"/>
                  </a:lnTo>
                  <a:lnTo>
                    <a:pt x="307" y="26"/>
                  </a:lnTo>
                  <a:lnTo>
                    <a:pt x="315" y="9"/>
                  </a:lnTo>
                  <a:lnTo>
                    <a:pt x="332" y="0"/>
                  </a:lnTo>
                  <a:lnTo>
                    <a:pt x="1006" y="751"/>
                  </a:lnTo>
                  <a:close/>
                </a:path>
              </a:pathLst>
            </a:cu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14351">
              <a:solidFill>
                <a:srgbClr val="0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auto">
            <a:xfrm>
              <a:off x="1645" y="1792"/>
              <a:ext cx="2473" cy="1862"/>
            </a:xfrm>
            <a:custGeom>
              <a:avLst/>
              <a:gdLst/>
              <a:ahLst/>
              <a:cxnLst>
                <a:cxn ang="0">
                  <a:pos x="1739" y="60"/>
                </a:cxn>
                <a:cxn ang="0">
                  <a:pos x="1790" y="128"/>
                </a:cxn>
                <a:cxn ang="0">
                  <a:pos x="1841" y="197"/>
                </a:cxn>
                <a:cxn ang="0">
                  <a:pos x="1892" y="273"/>
                </a:cxn>
                <a:cxn ang="0">
                  <a:pos x="1927" y="350"/>
                </a:cxn>
                <a:cxn ang="0">
                  <a:pos x="1961" y="435"/>
                </a:cxn>
                <a:cxn ang="0">
                  <a:pos x="1978" y="521"/>
                </a:cxn>
                <a:cxn ang="0">
                  <a:pos x="1995" y="606"/>
                </a:cxn>
                <a:cxn ang="0">
                  <a:pos x="2003" y="691"/>
                </a:cxn>
                <a:cxn ang="0">
                  <a:pos x="2003" y="785"/>
                </a:cxn>
                <a:cxn ang="0">
                  <a:pos x="1995" y="870"/>
                </a:cxn>
                <a:cxn ang="0">
                  <a:pos x="1986" y="956"/>
                </a:cxn>
                <a:cxn ang="0">
                  <a:pos x="1961" y="1041"/>
                </a:cxn>
                <a:cxn ang="0">
                  <a:pos x="1935" y="1126"/>
                </a:cxn>
                <a:cxn ang="0">
                  <a:pos x="1892" y="1203"/>
                </a:cxn>
                <a:cxn ang="0">
                  <a:pos x="1850" y="1280"/>
                </a:cxn>
                <a:cxn ang="0">
                  <a:pos x="1807" y="1357"/>
                </a:cxn>
                <a:cxn ang="0">
                  <a:pos x="1747" y="1416"/>
                </a:cxn>
                <a:cxn ang="0">
                  <a:pos x="1688" y="1485"/>
                </a:cxn>
                <a:cxn ang="0">
                  <a:pos x="1620" y="1536"/>
                </a:cxn>
                <a:cxn ang="0">
                  <a:pos x="1551" y="1587"/>
                </a:cxn>
                <a:cxn ang="0">
                  <a:pos x="1475" y="1638"/>
                </a:cxn>
                <a:cxn ang="0">
                  <a:pos x="1398" y="1672"/>
                </a:cxn>
                <a:cxn ang="0">
                  <a:pos x="1313" y="1706"/>
                </a:cxn>
                <a:cxn ang="0">
                  <a:pos x="1228" y="1723"/>
                </a:cxn>
                <a:cxn ang="0">
                  <a:pos x="1142" y="1740"/>
                </a:cxn>
                <a:cxn ang="0">
                  <a:pos x="1057" y="1749"/>
                </a:cxn>
                <a:cxn ang="0">
                  <a:pos x="963" y="1749"/>
                </a:cxn>
                <a:cxn ang="0">
                  <a:pos x="878" y="1749"/>
                </a:cxn>
                <a:cxn ang="0">
                  <a:pos x="793" y="1732"/>
                </a:cxn>
                <a:cxn ang="0">
                  <a:pos x="708" y="1706"/>
                </a:cxn>
                <a:cxn ang="0">
                  <a:pos x="622" y="1681"/>
                </a:cxn>
                <a:cxn ang="0">
                  <a:pos x="546" y="1647"/>
                </a:cxn>
                <a:cxn ang="0">
                  <a:pos x="469" y="1604"/>
                </a:cxn>
                <a:cxn ang="0">
                  <a:pos x="401" y="1553"/>
                </a:cxn>
                <a:cxn ang="0">
                  <a:pos x="332" y="1493"/>
                </a:cxn>
                <a:cxn ang="0">
                  <a:pos x="264" y="1433"/>
                </a:cxn>
                <a:cxn ang="0">
                  <a:pos x="213" y="1365"/>
                </a:cxn>
                <a:cxn ang="0">
                  <a:pos x="162" y="1297"/>
                </a:cxn>
                <a:cxn ang="0">
                  <a:pos x="111" y="1220"/>
                </a:cxn>
                <a:cxn ang="0">
                  <a:pos x="77" y="1143"/>
                </a:cxn>
                <a:cxn ang="0">
                  <a:pos x="43" y="1058"/>
                </a:cxn>
                <a:cxn ang="0">
                  <a:pos x="26" y="973"/>
                </a:cxn>
                <a:cxn ang="0">
                  <a:pos x="9" y="888"/>
                </a:cxn>
                <a:cxn ang="0">
                  <a:pos x="0" y="802"/>
                </a:cxn>
                <a:cxn ang="0">
                  <a:pos x="0" y="708"/>
                </a:cxn>
                <a:cxn ang="0">
                  <a:pos x="9" y="623"/>
                </a:cxn>
                <a:cxn ang="0">
                  <a:pos x="17" y="538"/>
                </a:cxn>
                <a:cxn ang="0">
                  <a:pos x="43" y="453"/>
                </a:cxn>
                <a:cxn ang="0">
                  <a:pos x="68" y="367"/>
                </a:cxn>
                <a:cxn ang="0">
                  <a:pos x="111" y="290"/>
                </a:cxn>
                <a:cxn ang="0">
                  <a:pos x="153" y="214"/>
                </a:cxn>
                <a:cxn ang="0">
                  <a:pos x="196" y="145"/>
                </a:cxn>
                <a:cxn ang="0">
                  <a:pos x="256" y="77"/>
                </a:cxn>
                <a:cxn ang="0">
                  <a:pos x="315" y="9"/>
                </a:cxn>
              </a:cxnLst>
              <a:rect l="0" t="0" r="r" b="b"/>
              <a:pathLst>
                <a:path w="2003" h="1749">
                  <a:moveTo>
                    <a:pt x="1006" y="751"/>
                  </a:moveTo>
                  <a:lnTo>
                    <a:pt x="1696" y="26"/>
                  </a:lnTo>
                  <a:lnTo>
                    <a:pt x="1713" y="35"/>
                  </a:lnTo>
                  <a:lnTo>
                    <a:pt x="1722" y="52"/>
                  </a:lnTo>
                  <a:lnTo>
                    <a:pt x="1739" y="60"/>
                  </a:lnTo>
                  <a:lnTo>
                    <a:pt x="1747" y="77"/>
                  </a:lnTo>
                  <a:lnTo>
                    <a:pt x="1756" y="86"/>
                  </a:lnTo>
                  <a:lnTo>
                    <a:pt x="1773" y="103"/>
                  </a:lnTo>
                  <a:lnTo>
                    <a:pt x="1782" y="111"/>
                  </a:lnTo>
                  <a:lnTo>
                    <a:pt x="1790" y="128"/>
                  </a:lnTo>
                  <a:lnTo>
                    <a:pt x="1807" y="145"/>
                  </a:lnTo>
                  <a:lnTo>
                    <a:pt x="1816" y="154"/>
                  </a:lnTo>
                  <a:lnTo>
                    <a:pt x="1824" y="171"/>
                  </a:lnTo>
                  <a:lnTo>
                    <a:pt x="1833" y="188"/>
                  </a:lnTo>
                  <a:lnTo>
                    <a:pt x="1841" y="197"/>
                  </a:lnTo>
                  <a:lnTo>
                    <a:pt x="1850" y="214"/>
                  </a:lnTo>
                  <a:lnTo>
                    <a:pt x="1858" y="231"/>
                  </a:lnTo>
                  <a:lnTo>
                    <a:pt x="1875" y="248"/>
                  </a:lnTo>
                  <a:lnTo>
                    <a:pt x="1884" y="256"/>
                  </a:lnTo>
                  <a:lnTo>
                    <a:pt x="1892" y="273"/>
                  </a:lnTo>
                  <a:lnTo>
                    <a:pt x="1892" y="290"/>
                  </a:lnTo>
                  <a:lnTo>
                    <a:pt x="1901" y="308"/>
                  </a:lnTo>
                  <a:lnTo>
                    <a:pt x="1909" y="325"/>
                  </a:lnTo>
                  <a:lnTo>
                    <a:pt x="1918" y="342"/>
                  </a:lnTo>
                  <a:lnTo>
                    <a:pt x="1927" y="350"/>
                  </a:lnTo>
                  <a:lnTo>
                    <a:pt x="1935" y="367"/>
                  </a:lnTo>
                  <a:lnTo>
                    <a:pt x="1935" y="384"/>
                  </a:lnTo>
                  <a:lnTo>
                    <a:pt x="1944" y="401"/>
                  </a:lnTo>
                  <a:lnTo>
                    <a:pt x="1952" y="418"/>
                  </a:lnTo>
                  <a:lnTo>
                    <a:pt x="1961" y="435"/>
                  </a:lnTo>
                  <a:lnTo>
                    <a:pt x="1961" y="453"/>
                  </a:lnTo>
                  <a:lnTo>
                    <a:pt x="1969" y="470"/>
                  </a:lnTo>
                  <a:lnTo>
                    <a:pt x="1969" y="487"/>
                  </a:lnTo>
                  <a:lnTo>
                    <a:pt x="1978" y="504"/>
                  </a:lnTo>
                  <a:lnTo>
                    <a:pt x="1978" y="521"/>
                  </a:lnTo>
                  <a:lnTo>
                    <a:pt x="1986" y="538"/>
                  </a:lnTo>
                  <a:lnTo>
                    <a:pt x="1986" y="555"/>
                  </a:lnTo>
                  <a:lnTo>
                    <a:pt x="1995" y="572"/>
                  </a:lnTo>
                  <a:lnTo>
                    <a:pt x="1995" y="589"/>
                  </a:lnTo>
                  <a:lnTo>
                    <a:pt x="1995" y="606"/>
                  </a:lnTo>
                  <a:lnTo>
                    <a:pt x="1995" y="623"/>
                  </a:lnTo>
                  <a:lnTo>
                    <a:pt x="2003" y="640"/>
                  </a:lnTo>
                  <a:lnTo>
                    <a:pt x="2003" y="657"/>
                  </a:lnTo>
                  <a:lnTo>
                    <a:pt x="2003" y="674"/>
                  </a:lnTo>
                  <a:lnTo>
                    <a:pt x="2003" y="691"/>
                  </a:lnTo>
                  <a:lnTo>
                    <a:pt x="2003" y="708"/>
                  </a:lnTo>
                  <a:lnTo>
                    <a:pt x="2003" y="734"/>
                  </a:lnTo>
                  <a:lnTo>
                    <a:pt x="2003" y="751"/>
                  </a:lnTo>
                  <a:lnTo>
                    <a:pt x="2003" y="768"/>
                  </a:lnTo>
                  <a:lnTo>
                    <a:pt x="2003" y="785"/>
                  </a:lnTo>
                  <a:lnTo>
                    <a:pt x="2003" y="802"/>
                  </a:lnTo>
                  <a:lnTo>
                    <a:pt x="2003" y="819"/>
                  </a:lnTo>
                  <a:lnTo>
                    <a:pt x="2003" y="836"/>
                  </a:lnTo>
                  <a:lnTo>
                    <a:pt x="2003" y="853"/>
                  </a:lnTo>
                  <a:lnTo>
                    <a:pt x="1995" y="870"/>
                  </a:lnTo>
                  <a:lnTo>
                    <a:pt x="1995" y="888"/>
                  </a:lnTo>
                  <a:lnTo>
                    <a:pt x="1995" y="905"/>
                  </a:lnTo>
                  <a:lnTo>
                    <a:pt x="1995" y="922"/>
                  </a:lnTo>
                  <a:lnTo>
                    <a:pt x="1986" y="939"/>
                  </a:lnTo>
                  <a:lnTo>
                    <a:pt x="1986" y="956"/>
                  </a:lnTo>
                  <a:lnTo>
                    <a:pt x="1978" y="973"/>
                  </a:lnTo>
                  <a:lnTo>
                    <a:pt x="1978" y="990"/>
                  </a:lnTo>
                  <a:lnTo>
                    <a:pt x="1969" y="1007"/>
                  </a:lnTo>
                  <a:lnTo>
                    <a:pt x="1969" y="1024"/>
                  </a:lnTo>
                  <a:lnTo>
                    <a:pt x="1961" y="1041"/>
                  </a:lnTo>
                  <a:lnTo>
                    <a:pt x="1961" y="1058"/>
                  </a:lnTo>
                  <a:lnTo>
                    <a:pt x="1952" y="1075"/>
                  </a:lnTo>
                  <a:lnTo>
                    <a:pt x="1944" y="1092"/>
                  </a:lnTo>
                  <a:lnTo>
                    <a:pt x="1935" y="1109"/>
                  </a:lnTo>
                  <a:lnTo>
                    <a:pt x="1935" y="1126"/>
                  </a:lnTo>
                  <a:lnTo>
                    <a:pt x="1927" y="1143"/>
                  </a:lnTo>
                  <a:lnTo>
                    <a:pt x="1918" y="1160"/>
                  </a:lnTo>
                  <a:lnTo>
                    <a:pt x="1909" y="1169"/>
                  </a:lnTo>
                  <a:lnTo>
                    <a:pt x="1901" y="1186"/>
                  </a:lnTo>
                  <a:lnTo>
                    <a:pt x="1892" y="1203"/>
                  </a:lnTo>
                  <a:lnTo>
                    <a:pt x="1892" y="1220"/>
                  </a:lnTo>
                  <a:lnTo>
                    <a:pt x="1884" y="1237"/>
                  </a:lnTo>
                  <a:lnTo>
                    <a:pt x="1875" y="1254"/>
                  </a:lnTo>
                  <a:lnTo>
                    <a:pt x="1858" y="1263"/>
                  </a:lnTo>
                  <a:lnTo>
                    <a:pt x="1850" y="1280"/>
                  </a:lnTo>
                  <a:lnTo>
                    <a:pt x="1841" y="1297"/>
                  </a:lnTo>
                  <a:lnTo>
                    <a:pt x="1833" y="1305"/>
                  </a:lnTo>
                  <a:lnTo>
                    <a:pt x="1824" y="1323"/>
                  </a:lnTo>
                  <a:lnTo>
                    <a:pt x="1816" y="1340"/>
                  </a:lnTo>
                  <a:lnTo>
                    <a:pt x="1807" y="1357"/>
                  </a:lnTo>
                  <a:lnTo>
                    <a:pt x="1790" y="1365"/>
                  </a:lnTo>
                  <a:lnTo>
                    <a:pt x="1782" y="1382"/>
                  </a:lnTo>
                  <a:lnTo>
                    <a:pt x="1773" y="1391"/>
                  </a:lnTo>
                  <a:lnTo>
                    <a:pt x="1756" y="1408"/>
                  </a:lnTo>
                  <a:lnTo>
                    <a:pt x="1747" y="1416"/>
                  </a:lnTo>
                  <a:lnTo>
                    <a:pt x="1739" y="1433"/>
                  </a:lnTo>
                  <a:lnTo>
                    <a:pt x="1722" y="1442"/>
                  </a:lnTo>
                  <a:lnTo>
                    <a:pt x="1713" y="1459"/>
                  </a:lnTo>
                  <a:lnTo>
                    <a:pt x="1696" y="1468"/>
                  </a:lnTo>
                  <a:lnTo>
                    <a:pt x="1688" y="1485"/>
                  </a:lnTo>
                  <a:lnTo>
                    <a:pt x="1671" y="1493"/>
                  </a:lnTo>
                  <a:lnTo>
                    <a:pt x="1662" y="1510"/>
                  </a:lnTo>
                  <a:lnTo>
                    <a:pt x="1645" y="1519"/>
                  </a:lnTo>
                  <a:lnTo>
                    <a:pt x="1637" y="1527"/>
                  </a:lnTo>
                  <a:lnTo>
                    <a:pt x="1620" y="1536"/>
                  </a:lnTo>
                  <a:lnTo>
                    <a:pt x="1603" y="1553"/>
                  </a:lnTo>
                  <a:lnTo>
                    <a:pt x="1594" y="1561"/>
                  </a:lnTo>
                  <a:lnTo>
                    <a:pt x="1577" y="1570"/>
                  </a:lnTo>
                  <a:lnTo>
                    <a:pt x="1560" y="1578"/>
                  </a:lnTo>
                  <a:lnTo>
                    <a:pt x="1551" y="1587"/>
                  </a:lnTo>
                  <a:lnTo>
                    <a:pt x="1534" y="1604"/>
                  </a:lnTo>
                  <a:lnTo>
                    <a:pt x="1517" y="1613"/>
                  </a:lnTo>
                  <a:lnTo>
                    <a:pt x="1500" y="1621"/>
                  </a:lnTo>
                  <a:lnTo>
                    <a:pt x="1492" y="1630"/>
                  </a:lnTo>
                  <a:lnTo>
                    <a:pt x="1475" y="1638"/>
                  </a:lnTo>
                  <a:lnTo>
                    <a:pt x="1458" y="1647"/>
                  </a:lnTo>
                  <a:lnTo>
                    <a:pt x="1441" y="1655"/>
                  </a:lnTo>
                  <a:lnTo>
                    <a:pt x="1424" y="1655"/>
                  </a:lnTo>
                  <a:lnTo>
                    <a:pt x="1407" y="1664"/>
                  </a:lnTo>
                  <a:lnTo>
                    <a:pt x="1398" y="1672"/>
                  </a:lnTo>
                  <a:lnTo>
                    <a:pt x="1381" y="1681"/>
                  </a:lnTo>
                  <a:lnTo>
                    <a:pt x="1364" y="1689"/>
                  </a:lnTo>
                  <a:lnTo>
                    <a:pt x="1347" y="1689"/>
                  </a:lnTo>
                  <a:lnTo>
                    <a:pt x="1330" y="1698"/>
                  </a:lnTo>
                  <a:lnTo>
                    <a:pt x="1313" y="1706"/>
                  </a:lnTo>
                  <a:lnTo>
                    <a:pt x="1296" y="1706"/>
                  </a:lnTo>
                  <a:lnTo>
                    <a:pt x="1279" y="1715"/>
                  </a:lnTo>
                  <a:lnTo>
                    <a:pt x="1262" y="1715"/>
                  </a:lnTo>
                  <a:lnTo>
                    <a:pt x="1245" y="1723"/>
                  </a:lnTo>
                  <a:lnTo>
                    <a:pt x="1228" y="1723"/>
                  </a:lnTo>
                  <a:lnTo>
                    <a:pt x="1210" y="1732"/>
                  </a:lnTo>
                  <a:lnTo>
                    <a:pt x="1193" y="1732"/>
                  </a:lnTo>
                  <a:lnTo>
                    <a:pt x="1176" y="1740"/>
                  </a:lnTo>
                  <a:lnTo>
                    <a:pt x="1159" y="1740"/>
                  </a:lnTo>
                  <a:lnTo>
                    <a:pt x="1142" y="1740"/>
                  </a:lnTo>
                  <a:lnTo>
                    <a:pt x="1125" y="1749"/>
                  </a:lnTo>
                  <a:lnTo>
                    <a:pt x="1108" y="1749"/>
                  </a:lnTo>
                  <a:lnTo>
                    <a:pt x="1091" y="1749"/>
                  </a:lnTo>
                  <a:lnTo>
                    <a:pt x="1074" y="1749"/>
                  </a:lnTo>
                  <a:lnTo>
                    <a:pt x="1057" y="1749"/>
                  </a:lnTo>
                  <a:lnTo>
                    <a:pt x="1040" y="1749"/>
                  </a:lnTo>
                  <a:lnTo>
                    <a:pt x="1023" y="1749"/>
                  </a:lnTo>
                  <a:lnTo>
                    <a:pt x="1006" y="1749"/>
                  </a:lnTo>
                  <a:lnTo>
                    <a:pt x="980" y="1749"/>
                  </a:lnTo>
                  <a:lnTo>
                    <a:pt x="963" y="1749"/>
                  </a:lnTo>
                  <a:lnTo>
                    <a:pt x="946" y="1749"/>
                  </a:lnTo>
                  <a:lnTo>
                    <a:pt x="929" y="1749"/>
                  </a:lnTo>
                  <a:lnTo>
                    <a:pt x="912" y="1749"/>
                  </a:lnTo>
                  <a:lnTo>
                    <a:pt x="895" y="1749"/>
                  </a:lnTo>
                  <a:lnTo>
                    <a:pt x="878" y="1749"/>
                  </a:lnTo>
                  <a:lnTo>
                    <a:pt x="861" y="1740"/>
                  </a:lnTo>
                  <a:lnTo>
                    <a:pt x="844" y="1740"/>
                  </a:lnTo>
                  <a:lnTo>
                    <a:pt x="827" y="1740"/>
                  </a:lnTo>
                  <a:lnTo>
                    <a:pt x="810" y="1732"/>
                  </a:lnTo>
                  <a:lnTo>
                    <a:pt x="793" y="1732"/>
                  </a:lnTo>
                  <a:lnTo>
                    <a:pt x="776" y="1723"/>
                  </a:lnTo>
                  <a:lnTo>
                    <a:pt x="759" y="1723"/>
                  </a:lnTo>
                  <a:lnTo>
                    <a:pt x="742" y="1715"/>
                  </a:lnTo>
                  <a:lnTo>
                    <a:pt x="725" y="1715"/>
                  </a:lnTo>
                  <a:lnTo>
                    <a:pt x="708" y="1706"/>
                  </a:lnTo>
                  <a:lnTo>
                    <a:pt x="690" y="1706"/>
                  </a:lnTo>
                  <a:lnTo>
                    <a:pt x="673" y="1698"/>
                  </a:lnTo>
                  <a:lnTo>
                    <a:pt x="656" y="1689"/>
                  </a:lnTo>
                  <a:lnTo>
                    <a:pt x="639" y="1689"/>
                  </a:lnTo>
                  <a:lnTo>
                    <a:pt x="622" y="1681"/>
                  </a:lnTo>
                  <a:lnTo>
                    <a:pt x="605" y="1672"/>
                  </a:lnTo>
                  <a:lnTo>
                    <a:pt x="597" y="1664"/>
                  </a:lnTo>
                  <a:lnTo>
                    <a:pt x="580" y="1655"/>
                  </a:lnTo>
                  <a:lnTo>
                    <a:pt x="563" y="1655"/>
                  </a:lnTo>
                  <a:lnTo>
                    <a:pt x="546" y="1647"/>
                  </a:lnTo>
                  <a:lnTo>
                    <a:pt x="528" y="1638"/>
                  </a:lnTo>
                  <a:lnTo>
                    <a:pt x="511" y="1630"/>
                  </a:lnTo>
                  <a:lnTo>
                    <a:pt x="503" y="1621"/>
                  </a:lnTo>
                  <a:lnTo>
                    <a:pt x="486" y="1613"/>
                  </a:lnTo>
                  <a:lnTo>
                    <a:pt x="469" y="1604"/>
                  </a:lnTo>
                  <a:lnTo>
                    <a:pt x="452" y="1587"/>
                  </a:lnTo>
                  <a:lnTo>
                    <a:pt x="443" y="1578"/>
                  </a:lnTo>
                  <a:lnTo>
                    <a:pt x="426" y="1570"/>
                  </a:lnTo>
                  <a:lnTo>
                    <a:pt x="409" y="1561"/>
                  </a:lnTo>
                  <a:lnTo>
                    <a:pt x="401" y="1553"/>
                  </a:lnTo>
                  <a:lnTo>
                    <a:pt x="384" y="1536"/>
                  </a:lnTo>
                  <a:lnTo>
                    <a:pt x="367" y="1527"/>
                  </a:lnTo>
                  <a:lnTo>
                    <a:pt x="358" y="1519"/>
                  </a:lnTo>
                  <a:lnTo>
                    <a:pt x="341" y="1510"/>
                  </a:lnTo>
                  <a:lnTo>
                    <a:pt x="332" y="1493"/>
                  </a:lnTo>
                  <a:lnTo>
                    <a:pt x="315" y="1485"/>
                  </a:lnTo>
                  <a:lnTo>
                    <a:pt x="307" y="1468"/>
                  </a:lnTo>
                  <a:lnTo>
                    <a:pt x="290" y="1459"/>
                  </a:lnTo>
                  <a:lnTo>
                    <a:pt x="281" y="1442"/>
                  </a:lnTo>
                  <a:lnTo>
                    <a:pt x="264" y="1433"/>
                  </a:lnTo>
                  <a:lnTo>
                    <a:pt x="256" y="1416"/>
                  </a:lnTo>
                  <a:lnTo>
                    <a:pt x="247" y="1408"/>
                  </a:lnTo>
                  <a:lnTo>
                    <a:pt x="230" y="1391"/>
                  </a:lnTo>
                  <a:lnTo>
                    <a:pt x="222" y="1382"/>
                  </a:lnTo>
                  <a:lnTo>
                    <a:pt x="213" y="1365"/>
                  </a:lnTo>
                  <a:lnTo>
                    <a:pt x="196" y="1357"/>
                  </a:lnTo>
                  <a:lnTo>
                    <a:pt x="188" y="1340"/>
                  </a:lnTo>
                  <a:lnTo>
                    <a:pt x="179" y="1323"/>
                  </a:lnTo>
                  <a:lnTo>
                    <a:pt x="170" y="1305"/>
                  </a:lnTo>
                  <a:lnTo>
                    <a:pt x="162" y="1297"/>
                  </a:lnTo>
                  <a:lnTo>
                    <a:pt x="153" y="1280"/>
                  </a:lnTo>
                  <a:lnTo>
                    <a:pt x="145" y="1263"/>
                  </a:lnTo>
                  <a:lnTo>
                    <a:pt x="128" y="1254"/>
                  </a:lnTo>
                  <a:lnTo>
                    <a:pt x="119" y="1237"/>
                  </a:lnTo>
                  <a:lnTo>
                    <a:pt x="111" y="1220"/>
                  </a:lnTo>
                  <a:lnTo>
                    <a:pt x="111" y="1203"/>
                  </a:lnTo>
                  <a:lnTo>
                    <a:pt x="102" y="1186"/>
                  </a:lnTo>
                  <a:lnTo>
                    <a:pt x="94" y="1169"/>
                  </a:lnTo>
                  <a:lnTo>
                    <a:pt x="85" y="1160"/>
                  </a:lnTo>
                  <a:lnTo>
                    <a:pt x="77" y="1143"/>
                  </a:lnTo>
                  <a:lnTo>
                    <a:pt x="68" y="1126"/>
                  </a:lnTo>
                  <a:lnTo>
                    <a:pt x="68" y="1109"/>
                  </a:lnTo>
                  <a:lnTo>
                    <a:pt x="60" y="1092"/>
                  </a:lnTo>
                  <a:lnTo>
                    <a:pt x="51" y="1075"/>
                  </a:lnTo>
                  <a:lnTo>
                    <a:pt x="43" y="1058"/>
                  </a:lnTo>
                  <a:lnTo>
                    <a:pt x="43" y="1041"/>
                  </a:lnTo>
                  <a:lnTo>
                    <a:pt x="34" y="1024"/>
                  </a:lnTo>
                  <a:lnTo>
                    <a:pt x="34" y="1007"/>
                  </a:lnTo>
                  <a:lnTo>
                    <a:pt x="26" y="990"/>
                  </a:lnTo>
                  <a:lnTo>
                    <a:pt x="26" y="973"/>
                  </a:lnTo>
                  <a:lnTo>
                    <a:pt x="17" y="956"/>
                  </a:lnTo>
                  <a:lnTo>
                    <a:pt x="17" y="939"/>
                  </a:lnTo>
                  <a:lnTo>
                    <a:pt x="9" y="922"/>
                  </a:lnTo>
                  <a:lnTo>
                    <a:pt x="9" y="905"/>
                  </a:lnTo>
                  <a:lnTo>
                    <a:pt x="9" y="888"/>
                  </a:lnTo>
                  <a:lnTo>
                    <a:pt x="9" y="870"/>
                  </a:lnTo>
                  <a:lnTo>
                    <a:pt x="0" y="853"/>
                  </a:lnTo>
                  <a:lnTo>
                    <a:pt x="0" y="836"/>
                  </a:lnTo>
                  <a:lnTo>
                    <a:pt x="0" y="819"/>
                  </a:lnTo>
                  <a:lnTo>
                    <a:pt x="0" y="802"/>
                  </a:lnTo>
                  <a:lnTo>
                    <a:pt x="0" y="785"/>
                  </a:lnTo>
                  <a:lnTo>
                    <a:pt x="0" y="768"/>
                  </a:lnTo>
                  <a:lnTo>
                    <a:pt x="0" y="751"/>
                  </a:lnTo>
                  <a:lnTo>
                    <a:pt x="0" y="734"/>
                  </a:lnTo>
                  <a:lnTo>
                    <a:pt x="0" y="708"/>
                  </a:lnTo>
                  <a:lnTo>
                    <a:pt x="0" y="691"/>
                  </a:lnTo>
                  <a:lnTo>
                    <a:pt x="0" y="674"/>
                  </a:lnTo>
                  <a:lnTo>
                    <a:pt x="0" y="657"/>
                  </a:lnTo>
                  <a:lnTo>
                    <a:pt x="0" y="640"/>
                  </a:lnTo>
                  <a:lnTo>
                    <a:pt x="9" y="623"/>
                  </a:lnTo>
                  <a:lnTo>
                    <a:pt x="9" y="606"/>
                  </a:lnTo>
                  <a:lnTo>
                    <a:pt x="9" y="589"/>
                  </a:lnTo>
                  <a:lnTo>
                    <a:pt x="9" y="572"/>
                  </a:lnTo>
                  <a:lnTo>
                    <a:pt x="17" y="555"/>
                  </a:lnTo>
                  <a:lnTo>
                    <a:pt x="17" y="538"/>
                  </a:lnTo>
                  <a:lnTo>
                    <a:pt x="26" y="521"/>
                  </a:lnTo>
                  <a:lnTo>
                    <a:pt x="26" y="504"/>
                  </a:lnTo>
                  <a:lnTo>
                    <a:pt x="34" y="487"/>
                  </a:lnTo>
                  <a:lnTo>
                    <a:pt x="34" y="470"/>
                  </a:lnTo>
                  <a:lnTo>
                    <a:pt x="43" y="453"/>
                  </a:lnTo>
                  <a:lnTo>
                    <a:pt x="43" y="435"/>
                  </a:lnTo>
                  <a:lnTo>
                    <a:pt x="51" y="418"/>
                  </a:lnTo>
                  <a:lnTo>
                    <a:pt x="60" y="401"/>
                  </a:lnTo>
                  <a:lnTo>
                    <a:pt x="68" y="384"/>
                  </a:lnTo>
                  <a:lnTo>
                    <a:pt x="68" y="367"/>
                  </a:lnTo>
                  <a:lnTo>
                    <a:pt x="77" y="350"/>
                  </a:lnTo>
                  <a:lnTo>
                    <a:pt x="85" y="342"/>
                  </a:lnTo>
                  <a:lnTo>
                    <a:pt x="94" y="325"/>
                  </a:lnTo>
                  <a:lnTo>
                    <a:pt x="102" y="308"/>
                  </a:lnTo>
                  <a:lnTo>
                    <a:pt x="111" y="290"/>
                  </a:lnTo>
                  <a:lnTo>
                    <a:pt x="111" y="273"/>
                  </a:lnTo>
                  <a:lnTo>
                    <a:pt x="119" y="256"/>
                  </a:lnTo>
                  <a:lnTo>
                    <a:pt x="128" y="248"/>
                  </a:lnTo>
                  <a:lnTo>
                    <a:pt x="145" y="231"/>
                  </a:lnTo>
                  <a:lnTo>
                    <a:pt x="153" y="214"/>
                  </a:lnTo>
                  <a:lnTo>
                    <a:pt x="162" y="197"/>
                  </a:lnTo>
                  <a:lnTo>
                    <a:pt x="170" y="188"/>
                  </a:lnTo>
                  <a:lnTo>
                    <a:pt x="179" y="171"/>
                  </a:lnTo>
                  <a:lnTo>
                    <a:pt x="188" y="154"/>
                  </a:lnTo>
                  <a:lnTo>
                    <a:pt x="196" y="145"/>
                  </a:lnTo>
                  <a:lnTo>
                    <a:pt x="213" y="128"/>
                  </a:lnTo>
                  <a:lnTo>
                    <a:pt x="222" y="111"/>
                  </a:lnTo>
                  <a:lnTo>
                    <a:pt x="230" y="103"/>
                  </a:lnTo>
                  <a:lnTo>
                    <a:pt x="247" y="86"/>
                  </a:lnTo>
                  <a:lnTo>
                    <a:pt x="256" y="77"/>
                  </a:lnTo>
                  <a:lnTo>
                    <a:pt x="264" y="60"/>
                  </a:lnTo>
                  <a:lnTo>
                    <a:pt x="281" y="52"/>
                  </a:lnTo>
                  <a:lnTo>
                    <a:pt x="290" y="35"/>
                  </a:lnTo>
                  <a:lnTo>
                    <a:pt x="307" y="26"/>
                  </a:lnTo>
                  <a:lnTo>
                    <a:pt x="315" y="9"/>
                  </a:lnTo>
                  <a:lnTo>
                    <a:pt x="332" y="0"/>
                  </a:lnTo>
                  <a:lnTo>
                    <a:pt x="1006" y="75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auto">
            <a:xfrm>
              <a:off x="2887" y="1521"/>
              <a:ext cx="852" cy="1071"/>
            </a:xfrm>
            <a:custGeom>
              <a:avLst/>
              <a:gdLst/>
              <a:ahLst/>
              <a:cxnLst>
                <a:cxn ang="0">
                  <a:pos x="690" y="281"/>
                </a:cxn>
                <a:cxn ang="0">
                  <a:pos x="682" y="264"/>
                </a:cxn>
                <a:cxn ang="0">
                  <a:pos x="665" y="255"/>
                </a:cxn>
                <a:cxn ang="0">
                  <a:pos x="656" y="247"/>
                </a:cxn>
                <a:cxn ang="0">
                  <a:pos x="639" y="230"/>
                </a:cxn>
                <a:cxn ang="0">
                  <a:pos x="631" y="221"/>
                </a:cxn>
                <a:cxn ang="0">
                  <a:pos x="614" y="213"/>
                </a:cxn>
                <a:cxn ang="0">
                  <a:pos x="597" y="196"/>
                </a:cxn>
                <a:cxn ang="0">
                  <a:pos x="588" y="187"/>
                </a:cxn>
                <a:cxn ang="0">
                  <a:pos x="571" y="179"/>
                </a:cxn>
                <a:cxn ang="0">
                  <a:pos x="554" y="170"/>
                </a:cxn>
                <a:cxn ang="0">
                  <a:pos x="545" y="162"/>
                </a:cxn>
                <a:cxn ang="0">
                  <a:pos x="528" y="153"/>
                </a:cxn>
                <a:cxn ang="0">
                  <a:pos x="511" y="136"/>
                </a:cxn>
                <a:cxn ang="0">
                  <a:pos x="494" y="128"/>
                </a:cxn>
                <a:cxn ang="0">
                  <a:pos x="486" y="119"/>
                </a:cxn>
                <a:cxn ang="0">
                  <a:pos x="469" y="111"/>
                </a:cxn>
                <a:cxn ang="0">
                  <a:pos x="452" y="111"/>
                </a:cxn>
                <a:cxn ang="0">
                  <a:pos x="435" y="102"/>
                </a:cxn>
                <a:cxn ang="0">
                  <a:pos x="418" y="93"/>
                </a:cxn>
                <a:cxn ang="0">
                  <a:pos x="401" y="85"/>
                </a:cxn>
                <a:cxn ang="0">
                  <a:pos x="392" y="76"/>
                </a:cxn>
                <a:cxn ang="0">
                  <a:pos x="375" y="68"/>
                </a:cxn>
                <a:cxn ang="0">
                  <a:pos x="358" y="59"/>
                </a:cxn>
                <a:cxn ang="0">
                  <a:pos x="341" y="59"/>
                </a:cxn>
                <a:cxn ang="0">
                  <a:pos x="324" y="51"/>
                </a:cxn>
                <a:cxn ang="0">
                  <a:pos x="307" y="42"/>
                </a:cxn>
                <a:cxn ang="0">
                  <a:pos x="290" y="42"/>
                </a:cxn>
                <a:cxn ang="0">
                  <a:pos x="273" y="34"/>
                </a:cxn>
                <a:cxn ang="0">
                  <a:pos x="256" y="34"/>
                </a:cxn>
                <a:cxn ang="0">
                  <a:pos x="239" y="25"/>
                </a:cxn>
                <a:cxn ang="0">
                  <a:pos x="222" y="25"/>
                </a:cxn>
                <a:cxn ang="0">
                  <a:pos x="204" y="17"/>
                </a:cxn>
                <a:cxn ang="0">
                  <a:pos x="187" y="17"/>
                </a:cxn>
                <a:cxn ang="0">
                  <a:pos x="170" y="8"/>
                </a:cxn>
                <a:cxn ang="0">
                  <a:pos x="153" y="8"/>
                </a:cxn>
                <a:cxn ang="0">
                  <a:pos x="136" y="8"/>
                </a:cxn>
                <a:cxn ang="0">
                  <a:pos x="119" y="8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68" y="0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006"/>
                </a:cxn>
                <a:cxn ang="0">
                  <a:pos x="690" y="281"/>
                </a:cxn>
              </a:cxnLst>
              <a:rect l="0" t="0" r="r" b="b"/>
              <a:pathLst>
                <a:path w="690" h="1006">
                  <a:moveTo>
                    <a:pt x="690" y="281"/>
                  </a:moveTo>
                  <a:lnTo>
                    <a:pt x="682" y="264"/>
                  </a:lnTo>
                  <a:lnTo>
                    <a:pt x="665" y="255"/>
                  </a:lnTo>
                  <a:lnTo>
                    <a:pt x="656" y="247"/>
                  </a:lnTo>
                  <a:lnTo>
                    <a:pt x="639" y="230"/>
                  </a:lnTo>
                  <a:lnTo>
                    <a:pt x="631" y="221"/>
                  </a:lnTo>
                  <a:lnTo>
                    <a:pt x="614" y="213"/>
                  </a:lnTo>
                  <a:lnTo>
                    <a:pt x="597" y="196"/>
                  </a:lnTo>
                  <a:lnTo>
                    <a:pt x="588" y="187"/>
                  </a:lnTo>
                  <a:lnTo>
                    <a:pt x="571" y="179"/>
                  </a:lnTo>
                  <a:lnTo>
                    <a:pt x="554" y="170"/>
                  </a:lnTo>
                  <a:lnTo>
                    <a:pt x="545" y="162"/>
                  </a:lnTo>
                  <a:lnTo>
                    <a:pt x="528" y="153"/>
                  </a:lnTo>
                  <a:lnTo>
                    <a:pt x="511" y="136"/>
                  </a:lnTo>
                  <a:lnTo>
                    <a:pt x="494" y="128"/>
                  </a:lnTo>
                  <a:lnTo>
                    <a:pt x="486" y="119"/>
                  </a:lnTo>
                  <a:lnTo>
                    <a:pt x="469" y="111"/>
                  </a:lnTo>
                  <a:lnTo>
                    <a:pt x="452" y="111"/>
                  </a:lnTo>
                  <a:lnTo>
                    <a:pt x="435" y="102"/>
                  </a:lnTo>
                  <a:lnTo>
                    <a:pt x="418" y="93"/>
                  </a:lnTo>
                  <a:lnTo>
                    <a:pt x="401" y="85"/>
                  </a:lnTo>
                  <a:lnTo>
                    <a:pt x="392" y="76"/>
                  </a:lnTo>
                  <a:lnTo>
                    <a:pt x="375" y="68"/>
                  </a:lnTo>
                  <a:lnTo>
                    <a:pt x="358" y="59"/>
                  </a:lnTo>
                  <a:lnTo>
                    <a:pt x="341" y="59"/>
                  </a:lnTo>
                  <a:lnTo>
                    <a:pt x="324" y="51"/>
                  </a:lnTo>
                  <a:lnTo>
                    <a:pt x="307" y="42"/>
                  </a:lnTo>
                  <a:lnTo>
                    <a:pt x="290" y="42"/>
                  </a:lnTo>
                  <a:lnTo>
                    <a:pt x="273" y="34"/>
                  </a:lnTo>
                  <a:lnTo>
                    <a:pt x="256" y="34"/>
                  </a:lnTo>
                  <a:lnTo>
                    <a:pt x="239" y="25"/>
                  </a:lnTo>
                  <a:lnTo>
                    <a:pt x="222" y="25"/>
                  </a:lnTo>
                  <a:lnTo>
                    <a:pt x="204" y="17"/>
                  </a:lnTo>
                  <a:lnTo>
                    <a:pt x="187" y="17"/>
                  </a:lnTo>
                  <a:lnTo>
                    <a:pt x="170" y="8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19" y="8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06"/>
                  </a:lnTo>
                  <a:lnTo>
                    <a:pt x="690" y="281"/>
                  </a:lnTo>
                  <a:close/>
                </a:path>
              </a:pathLst>
            </a:custGeom>
            <a:gradFill rotWithShape="1">
              <a:gsLst>
                <a:gs pos="0">
                  <a:srgbClr val="333399"/>
                </a:gs>
                <a:gs pos="100000">
                  <a:srgbClr val="333399">
                    <a:gamma/>
                    <a:shade val="66667"/>
                    <a:invGamma/>
                  </a:srgbClr>
                </a:gs>
              </a:gsLst>
              <a:lin ang="5400000" scaled="1"/>
            </a:gradFill>
            <a:ln w="14351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819" name="Freeform 11"/>
            <p:cNvSpPr>
              <a:spLocks/>
            </p:cNvSpPr>
            <p:nvPr/>
          </p:nvSpPr>
          <p:spPr bwMode="auto">
            <a:xfrm>
              <a:off x="2887" y="1521"/>
              <a:ext cx="852" cy="1071"/>
            </a:xfrm>
            <a:custGeom>
              <a:avLst/>
              <a:gdLst/>
              <a:ahLst/>
              <a:cxnLst>
                <a:cxn ang="0">
                  <a:pos x="0" y="100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34" y="0"/>
                </a:cxn>
                <a:cxn ang="0">
                  <a:pos x="51" y="0"/>
                </a:cxn>
                <a:cxn ang="0">
                  <a:pos x="68" y="0"/>
                </a:cxn>
                <a:cxn ang="0">
                  <a:pos x="85" y="0"/>
                </a:cxn>
                <a:cxn ang="0">
                  <a:pos x="102" y="0"/>
                </a:cxn>
                <a:cxn ang="0">
                  <a:pos x="119" y="8"/>
                </a:cxn>
                <a:cxn ang="0">
                  <a:pos x="136" y="8"/>
                </a:cxn>
                <a:cxn ang="0">
                  <a:pos x="153" y="8"/>
                </a:cxn>
                <a:cxn ang="0">
                  <a:pos x="170" y="8"/>
                </a:cxn>
                <a:cxn ang="0">
                  <a:pos x="187" y="17"/>
                </a:cxn>
                <a:cxn ang="0">
                  <a:pos x="204" y="17"/>
                </a:cxn>
                <a:cxn ang="0">
                  <a:pos x="222" y="25"/>
                </a:cxn>
                <a:cxn ang="0">
                  <a:pos x="239" y="25"/>
                </a:cxn>
                <a:cxn ang="0">
                  <a:pos x="256" y="34"/>
                </a:cxn>
                <a:cxn ang="0">
                  <a:pos x="273" y="34"/>
                </a:cxn>
                <a:cxn ang="0">
                  <a:pos x="290" y="42"/>
                </a:cxn>
                <a:cxn ang="0">
                  <a:pos x="307" y="42"/>
                </a:cxn>
                <a:cxn ang="0">
                  <a:pos x="324" y="51"/>
                </a:cxn>
                <a:cxn ang="0">
                  <a:pos x="341" y="59"/>
                </a:cxn>
                <a:cxn ang="0">
                  <a:pos x="358" y="59"/>
                </a:cxn>
                <a:cxn ang="0">
                  <a:pos x="375" y="68"/>
                </a:cxn>
                <a:cxn ang="0">
                  <a:pos x="392" y="76"/>
                </a:cxn>
                <a:cxn ang="0">
                  <a:pos x="401" y="85"/>
                </a:cxn>
                <a:cxn ang="0">
                  <a:pos x="418" y="93"/>
                </a:cxn>
                <a:cxn ang="0">
                  <a:pos x="435" y="102"/>
                </a:cxn>
                <a:cxn ang="0">
                  <a:pos x="452" y="111"/>
                </a:cxn>
                <a:cxn ang="0">
                  <a:pos x="469" y="111"/>
                </a:cxn>
                <a:cxn ang="0">
                  <a:pos x="486" y="119"/>
                </a:cxn>
                <a:cxn ang="0">
                  <a:pos x="494" y="128"/>
                </a:cxn>
                <a:cxn ang="0">
                  <a:pos x="511" y="136"/>
                </a:cxn>
                <a:cxn ang="0">
                  <a:pos x="528" y="153"/>
                </a:cxn>
                <a:cxn ang="0">
                  <a:pos x="545" y="162"/>
                </a:cxn>
                <a:cxn ang="0">
                  <a:pos x="554" y="170"/>
                </a:cxn>
                <a:cxn ang="0">
                  <a:pos x="571" y="179"/>
                </a:cxn>
                <a:cxn ang="0">
                  <a:pos x="588" y="187"/>
                </a:cxn>
                <a:cxn ang="0">
                  <a:pos x="597" y="196"/>
                </a:cxn>
                <a:cxn ang="0">
                  <a:pos x="614" y="213"/>
                </a:cxn>
                <a:cxn ang="0">
                  <a:pos x="631" y="221"/>
                </a:cxn>
                <a:cxn ang="0">
                  <a:pos x="639" y="230"/>
                </a:cxn>
                <a:cxn ang="0">
                  <a:pos x="656" y="247"/>
                </a:cxn>
                <a:cxn ang="0">
                  <a:pos x="665" y="255"/>
                </a:cxn>
                <a:cxn ang="0">
                  <a:pos x="682" y="264"/>
                </a:cxn>
                <a:cxn ang="0">
                  <a:pos x="690" y="281"/>
                </a:cxn>
                <a:cxn ang="0">
                  <a:pos x="0" y="1006"/>
                </a:cxn>
              </a:cxnLst>
              <a:rect l="0" t="0" r="r" b="b"/>
              <a:pathLst>
                <a:path w="690" h="1006">
                  <a:moveTo>
                    <a:pt x="0" y="100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9" y="8"/>
                  </a:lnTo>
                  <a:lnTo>
                    <a:pt x="136" y="8"/>
                  </a:lnTo>
                  <a:lnTo>
                    <a:pt x="153" y="8"/>
                  </a:lnTo>
                  <a:lnTo>
                    <a:pt x="170" y="8"/>
                  </a:lnTo>
                  <a:lnTo>
                    <a:pt x="187" y="17"/>
                  </a:lnTo>
                  <a:lnTo>
                    <a:pt x="204" y="17"/>
                  </a:lnTo>
                  <a:lnTo>
                    <a:pt x="222" y="25"/>
                  </a:lnTo>
                  <a:lnTo>
                    <a:pt x="239" y="25"/>
                  </a:lnTo>
                  <a:lnTo>
                    <a:pt x="256" y="34"/>
                  </a:lnTo>
                  <a:lnTo>
                    <a:pt x="273" y="34"/>
                  </a:lnTo>
                  <a:lnTo>
                    <a:pt x="290" y="42"/>
                  </a:lnTo>
                  <a:lnTo>
                    <a:pt x="307" y="42"/>
                  </a:lnTo>
                  <a:lnTo>
                    <a:pt x="324" y="51"/>
                  </a:lnTo>
                  <a:lnTo>
                    <a:pt x="341" y="59"/>
                  </a:lnTo>
                  <a:lnTo>
                    <a:pt x="358" y="59"/>
                  </a:lnTo>
                  <a:lnTo>
                    <a:pt x="375" y="68"/>
                  </a:lnTo>
                  <a:lnTo>
                    <a:pt x="392" y="76"/>
                  </a:lnTo>
                  <a:lnTo>
                    <a:pt x="401" y="85"/>
                  </a:lnTo>
                  <a:lnTo>
                    <a:pt x="418" y="93"/>
                  </a:lnTo>
                  <a:lnTo>
                    <a:pt x="435" y="102"/>
                  </a:lnTo>
                  <a:lnTo>
                    <a:pt x="452" y="111"/>
                  </a:lnTo>
                  <a:lnTo>
                    <a:pt x="469" y="111"/>
                  </a:lnTo>
                  <a:lnTo>
                    <a:pt x="486" y="119"/>
                  </a:lnTo>
                  <a:lnTo>
                    <a:pt x="494" y="128"/>
                  </a:lnTo>
                  <a:lnTo>
                    <a:pt x="511" y="136"/>
                  </a:lnTo>
                  <a:lnTo>
                    <a:pt x="528" y="153"/>
                  </a:lnTo>
                  <a:lnTo>
                    <a:pt x="545" y="162"/>
                  </a:lnTo>
                  <a:lnTo>
                    <a:pt x="554" y="170"/>
                  </a:lnTo>
                  <a:lnTo>
                    <a:pt x="571" y="179"/>
                  </a:lnTo>
                  <a:lnTo>
                    <a:pt x="588" y="187"/>
                  </a:lnTo>
                  <a:lnTo>
                    <a:pt x="597" y="196"/>
                  </a:lnTo>
                  <a:lnTo>
                    <a:pt x="614" y="213"/>
                  </a:lnTo>
                  <a:lnTo>
                    <a:pt x="631" y="221"/>
                  </a:lnTo>
                  <a:lnTo>
                    <a:pt x="639" y="230"/>
                  </a:lnTo>
                  <a:lnTo>
                    <a:pt x="656" y="247"/>
                  </a:lnTo>
                  <a:lnTo>
                    <a:pt x="665" y="255"/>
                  </a:lnTo>
                  <a:lnTo>
                    <a:pt x="682" y="264"/>
                  </a:lnTo>
                  <a:lnTo>
                    <a:pt x="690" y="281"/>
                  </a:lnTo>
                  <a:lnTo>
                    <a:pt x="0" y="100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820" name="Freeform 12"/>
            <p:cNvSpPr>
              <a:spLocks noEditPoints="1"/>
            </p:cNvSpPr>
            <p:nvPr/>
          </p:nvSpPr>
          <p:spPr bwMode="auto">
            <a:xfrm>
              <a:off x="1202" y="1631"/>
              <a:ext cx="3391" cy="2026"/>
            </a:xfrm>
            <a:custGeom>
              <a:avLst/>
              <a:gdLst/>
              <a:ahLst/>
              <a:cxnLst>
                <a:cxn ang="0">
                  <a:pos x="1432" y="0"/>
                </a:cxn>
                <a:cxn ang="0">
                  <a:pos x="1432" y="0"/>
                </a:cxn>
                <a:cxn ang="0">
                  <a:pos x="0" y="0"/>
                </a:cxn>
                <a:cxn ang="0">
                  <a:pos x="1773" y="1945"/>
                </a:cxn>
                <a:cxn ang="0">
                  <a:pos x="1773" y="1945"/>
                </a:cxn>
                <a:cxn ang="0">
                  <a:pos x="0" y="1945"/>
                </a:cxn>
                <a:cxn ang="0">
                  <a:pos x="2174" y="9"/>
                </a:cxn>
                <a:cxn ang="0">
                  <a:pos x="3589" y="9"/>
                </a:cxn>
              </a:cxnLst>
              <a:rect l="0" t="0" r="r" b="b"/>
              <a:pathLst>
                <a:path w="3589" h="1945">
                  <a:moveTo>
                    <a:pt x="1432" y="0"/>
                  </a:moveTo>
                  <a:lnTo>
                    <a:pt x="1432" y="0"/>
                  </a:lnTo>
                  <a:lnTo>
                    <a:pt x="0" y="0"/>
                  </a:lnTo>
                  <a:moveTo>
                    <a:pt x="1773" y="1945"/>
                  </a:moveTo>
                  <a:lnTo>
                    <a:pt x="1773" y="1945"/>
                  </a:lnTo>
                  <a:lnTo>
                    <a:pt x="0" y="1945"/>
                  </a:lnTo>
                  <a:moveTo>
                    <a:pt x="2174" y="9"/>
                  </a:moveTo>
                  <a:lnTo>
                    <a:pt x="3589" y="9"/>
                  </a:lnTo>
                </a:path>
              </a:pathLst>
            </a:custGeom>
            <a:noFill/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821" name="Rectangle 13"/>
            <p:cNvSpPr>
              <a:spLocks noChangeArrowheads="1"/>
            </p:cNvSpPr>
            <p:nvPr/>
          </p:nvSpPr>
          <p:spPr bwMode="auto">
            <a:xfrm>
              <a:off x="1206" y="1661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12%</a:t>
              </a:r>
            </a:p>
          </p:txBody>
        </p:sp>
        <p:sp>
          <p:nvSpPr>
            <p:cNvPr id="119822" name="Rectangle 14"/>
            <p:cNvSpPr>
              <a:spLocks noChangeArrowheads="1"/>
            </p:cNvSpPr>
            <p:nvPr/>
          </p:nvSpPr>
          <p:spPr bwMode="auto">
            <a:xfrm>
              <a:off x="1206" y="370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76%</a:t>
              </a:r>
            </a:p>
          </p:txBody>
        </p:sp>
        <p:sp>
          <p:nvSpPr>
            <p:cNvPr id="119823" name="Rectangle 15"/>
            <p:cNvSpPr>
              <a:spLocks noChangeArrowheads="1"/>
            </p:cNvSpPr>
            <p:nvPr/>
          </p:nvSpPr>
          <p:spPr bwMode="auto">
            <a:xfrm>
              <a:off x="4381" y="1706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12%</a:t>
              </a:r>
            </a:p>
          </p:txBody>
        </p:sp>
        <p:sp>
          <p:nvSpPr>
            <p:cNvPr id="119824" name="Rectangle 16"/>
            <p:cNvSpPr>
              <a:spLocks noChangeArrowheads="1"/>
            </p:cNvSpPr>
            <p:nvPr/>
          </p:nvSpPr>
          <p:spPr bwMode="auto">
            <a:xfrm>
              <a:off x="1202" y="1416"/>
              <a:ext cx="7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No lectores</a:t>
              </a:r>
            </a:p>
          </p:txBody>
        </p:sp>
        <p:sp>
          <p:nvSpPr>
            <p:cNvPr id="119825" name="Rectangle 17"/>
            <p:cNvSpPr>
              <a:spLocks noChangeArrowheads="1"/>
            </p:cNvSpPr>
            <p:nvPr/>
          </p:nvSpPr>
          <p:spPr bwMode="auto">
            <a:xfrm>
              <a:off x="1217" y="3458"/>
              <a:ext cx="1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No</a:t>
              </a:r>
            </a:p>
          </p:txBody>
        </p:sp>
        <p:sp>
          <p:nvSpPr>
            <p:cNvPr id="119826" name="Rectangle 18"/>
            <p:cNvSpPr>
              <a:spLocks noChangeArrowheads="1"/>
            </p:cNvSpPr>
            <p:nvPr/>
          </p:nvSpPr>
          <p:spPr bwMode="auto">
            <a:xfrm>
              <a:off x="4353" y="1416"/>
              <a:ext cx="1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600" b="0"/>
                <a:t>Si</a:t>
              </a:r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179388" y="6216650"/>
            <a:ext cx="2836862" cy="641350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  <a:p>
            <a:endParaRPr lang="es-ES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4E0-A57F-4197-8F3F-86E30335E9CD}" type="slidenum">
              <a:rPr lang="en-US"/>
              <a:pPr/>
              <a:t>79</a:t>
            </a:fld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800">
                <a:latin typeface="Lucida Sans Unicode" pitchFamily="34" charset="0"/>
              </a:rPr>
              <a:t>Percepción de Temas no Cubiertos</a:t>
            </a:r>
          </a:p>
        </p:txBody>
      </p:sp>
      <p:sp>
        <p:nvSpPr>
          <p:cNvPr id="299015" name="AutoShape 7"/>
          <p:cNvSpPr>
            <a:spLocks noChangeAspect="1" noChangeArrowheads="1" noTextEdit="1"/>
          </p:cNvSpPr>
          <p:nvPr/>
        </p:nvSpPr>
        <p:spPr bwMode="auto">
          <a:xfrm>
            <a:off x="1331913" y="1557338"/>
            <a:ext cx="66246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0" name="Freeform 12"/>
          <p:cNvSpPr>
            <a:spLocks/>
          </p:cNvSpPr>
          <p:nvPr/>
        </p:nvSpPr>
        <p:spPr bwMode="auto">
          <a:xfrm>
            <a:off x="3587750" y="2843213"/>
            <a:ext cx="1108075" cy="1462087"/>
          </a:xfrm>
          <a:custGeom>
            <a:avLst/>
            <a:gdLst/>
            <a:ahLst/>
            <a:cxnLst>
              <a:cxn ang="0">
                <a:pos x="474" y="708"/>
              </a:cxn>
              <a:cxn ang="0">
                <a:pos x="0" y="180"/>
              </a:cxn>
              <a:cxn ang="0">
                <a:pos x="6" y="174"/>
              </a:cxn>
              <a:cxn ang="0">
                <a:pos x="18" y="162"/>
              </a:cxn>
              <a:cxn ang="0">
                <a:pos x="24" y="156"/>
              </a:cxn>
              <a:cxn ang="0">
                <a:pos x="36" y="150"/>
              </a:cxn>
              <a:cxn ang="0">
                <a:pos x="48" y="138"/>
              </a:cxn>
              <a:cxn ang="0">
                <a:pos x="54" y="132"/>
              </a:cxn>
              <a:cxn ang="0">
                <a:pos x="66" y="126"/>
              </a:cxn>
              <a:cxn ang="0">
                <a:pos x="78" y="120"/>
              </a:cxn>
              <a:cxn ang="0">
                <a:pos x="84" y="114"/>
              </a:cxn>
              <a:cxn ang="0">
                <a:pos x="96" y="108"/>
              </a:cxn>
              <a:cxn ang="0">
                <a:pos x="108" y="96"/>
              </a:cxn>
              <a:cxn ang="0">
                <a:pos x="120" y="90"/>
              </a:cxn>
              <a:cxn ang="0">
                <a:pos x="126" y="84"/>
              </a:cxn>
              <a:cxn ang="0">
                <a:pos x="138" y="78"/>
              </a:cxn>
              <a:cxn ang="0">
                <a:pos x="150" y="78"/>
              </a:cxn>
              <a:cxn ang="0">
                <a:pos x="162" y="72"/>
              </a:cxn>
              <a:cxn ang="0">
                <a:pos x="174" y="66"/>
              </a:cxn>
              <a:cxn ang="0">
                <a:pos x="186" y="60"/>
              </a:cxn>
              <a:cxn ang="0">
                <a:pos x="192" y="54"/>
              </a:cxn>
              <a:cxn ang="0">
                <a:pos x="204" y="48"/>
              </a:cxn>
              <a:cxn ang="0">
                <a:pos x="216" y="42"/>
              </a:cxn>
              <a:cxn ang="0">
                <a:pos x="228" y="42"/>
              </a:cxn>
              <a:cxn ang="0">
                <a:pos x="240" y="36"/>
              </a:cxn>
              <a:cxn ang="0">
                <a:pos x="252" y="30"/>
              </a:cxn>
              <a:cxn ang="0">
                <a:pos x="264" y="30"/>
              </a:cxn>
              <a:cxn ang="0">
                <a:pos x="276" y="24"/>
              </a:cxn>
              <a:cxn ang="0">
                <a:pos x="288" y="24"/>
              </a:cxn>
              <a:cxn ang="0">
                <a:pos x="300" y="18"/>
              </a:cxn>
              <a:cxn ang="0">
                <a:pos x="312" y="18"/>
              </a:cxn>
              <a:cxn ang="0">
                <a:pos x="324" y="12"/>
              </a:cxn>
              <a:cxn ang="0">
                <a:pos x="336" y="12"/>
              </a:cxn>
              <a:cxn ang="0">
                <a:pos x="348" y="6"/>
              </a:cxn>
              <a:cxn ang="0">
                <a:pos x="360" y="6"/>
              </a:cxn>
              <a:cxn ang="0">
                <a:pos x="372" y="6"/>
              </a:cxn>
              <a:cxn ang="0">
                <a:pos x="384" y="6"/>
              </a:cxn>
              <a:cxn ang="0">
                <a:pos x="396" y="0"/>
              </a:cxn>
              <a:cxn ang="0">
                <a:pos x="408" y="0"/>
              </a:cxn>
              <a:cxn ang="0">
                <a:pos x="420" y="0"/>
              </a:cxn>
              <a:cxn ang="0">
                <a:pos x="432" y="0"/>
              </a:cxn>
              <a:cxn ang="0">
                <a:pos x="444" y="0"/>
              </a:cxn>
              <a:cxn ang="0">
                <a:pos x="456" y="0"/>
              </a:cxn>
              <a:cxn ang="0">
                <a:pos x="474" y="0"/>
              </a:cxn>
              <a:cxn ang="0">
                <a:pos x="474" y="708"/>
              </a:cxn>
            </a:cxnLst>
            <a:rect l="0" t="0" r="r" b="b"/>
            <a:pathLst>
              <a:path w="474" h="708">
                <a:moveTo>
                  <a:pt x="474" y="708"/>
                </a:moveTo>
                <a:lnTo>
                  <a:pt x="0" y="180"/>
                </a:lnTo>
                <a:lnTo>
                  <a:pt x="6" y="174"/>
                </a:lnTo>
                <a:lnTo>
                  <a:pt x="18" y="162"/>
                </a:lnTo>
                <a:lnTo>
                  <a:pt x="24" y="156"/>
                </a:lnTo>
                <a:lnTo>
                  <a:pt x="36" y="150"/>
                </a:lnTo>
                <a:lnTo>
                  <a:pt x="48" y="138"/>
                </a:lnTo>
                <a:lnTo>
                  <a:pt x="54" y="132"/>
                </a:lnTo>
                <a:lnTo>
                  <a:pt x="66" y="126"/>
                </a:lnTo>
                <a:lnTo>
                  <a:pt x="78" y="120"/>
                </a:lnTo>
                <a:lnTo>
                  <a:pt x="84" y="114"/>
                </a:lnTo>
                <a:lnTo>
                  <a:pt x="96" y="108"/>
                </a:lnTo>
                <a:lnTo>
                  <a:pt x="108" y="96"/>
                </a:lnTo>
                <a:lnTo>
                  <a:pt x="120" y="90"/>
                </a:lnTo>
                <a:lnTo>
                  <a:pt x="126" y="84"/>
                </a:lnTo>
                <a:lnTo>
                  <a:pt x="138" y="78"/>
                </a:lnTo>
                <a:lnTo>
                  <a:pt x="150" y="78"/>
                </a:lnTo>
                <a:lnTo>
                  <a:pt x="162" y="72"/>
                </a:lnTo>
                <a:lnTo>
                  <a:pt x="174" y="66"/>
                </a:lnTo>
                <a:lnTo>
                  <a:pt x="186" y="60"/>
                </a:lnTo>
                <a:lnTo>
                  <a:pt x="192" y="54"/>
                </a:lnTo>
                <a:lnTo>
                  <a:pt x="204" y="48"/>
                </a:lnTo>
                <a:lnTo>
                  <a:pt x="216" y="42"/>
                </a:lnTo>
                <a:lnTo>
                  <a:pt x="228" y="42"/>
                </a:lnTo>
                <a:lnTo>
                  <a:pt x="240" y="36"/>
                </a:lnTo>
                <a:lnTo>
                  <a:pt x="252" y="30"/>
                </a:lnTo>
                <a:lnTo>
                  <a:pt x="264" y="30"/>
                </a:lnTo>
                <a:lnTo>
                  <a:pt x="276" y="24"/>
                </a:lnTo>
                <a:lnTo>
                  <a:pt x="288" y="24"/>
                </a:lnTo>
                <a:lnTo>
                  <a:pt x="300" y="18"/>
                </a:lnTo>
                <a:lnTo>
                  <a:pt x="312" y="18"/>
                </a:lnTo>
                <a:lnTo>
                  <a:pt x="324" y="12"/>
                </a:lnTo>
                <a:lnTo>
                  <a:pt x="336" y="12"/>
                </a:lnTo>
                <a:lnTo>
                  <a:pt x="348" y="6"/>
                </a:lnTo>
                <a:lnTo>
                  <a:pt x="360" y="6"/>
                </a:lnTo>
                <a:lnTo>
                  <a:pt x="372" y="6"/>
                </a:lnTo>
                <a:lnTo>
                  <a:pt x="384" y="6"/>
                </a:lnTo>
                <a:lnTo>
                  <a:pt x="396" y="0"/>
                </a:lnTo>
                <a:lnTo>
                  <a:pt x="408" y="0"/>
                </a:lnTo>
                <a:lnTo>
                  <a:pt x="420" y="0"/>
                </a:lnTo>
                <a:lnTo>
                  <a:pt x="432" y="0"/>
                </a:lnTo>
                <a:lnTo>
                  <a:pt x="444" y="0"/>
                </a:lnTo>
                <a:lnTo>
                  <a:pt x="456" y="0"/>
                </a:lnTo>
                <a:lnTo>
                  <a:pt x="474" y="0"/>
                </a:lnTo>
                <a:lnTo>
                  <a:pt x="474" y="70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808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1" name="Freeform 13"/>
          <p:cNvSpPr>
            <a:spLocks/>
          </p:cNvSpPr>
          <p:nvPr/>
        </p:nvSpPr>
        <p:spPr bwMode="auto">
          <a:xfrm>
            <a:off x="3587750" y="2843213"/>
            <a:ext cx="1108075" cy="1462087"/>
          </a:xfrm>
          <a:custGeom>
            <a:avLst/>
            <a:gdLst/>
            <a:ahLst/>
            <a:cxnLst>
              <a:cxn ang="0">
                <a:pos x="474" y="708"/>
              </a:cxn>
              <a:cxn ang="0">
                <a:pos x="0" y="180"/>
              </a:cxn>
              <a:cxn ang="0">
                <a:pos x="6" y="174"/>
              </a:cxn>
              <a:cxn ang="0">
                <a:pos x="18" y="162"/>
              </a:cxn>
              <a:cxn ang="0">
                <a:pos x="24" y="156"/>
              </a:cxn>
              <a:cxn ang="0">
                <a:pos x="36" y="150"/>
              </a:cxn>
              <a:cxn ang="0">
                <a:pos x="48" y="138"/>
              </a:cxn>
              <a:cxn ang="0">
                <a:pos x="54" y="132"/>
              </a:cxn>
              <a:cxn ang="0">
                <a:pos x="66" y="126"/>
              </a:cxn>
              <a:cxn ang="0">
                <a:pos x="78" y="120"/>
              </a:cxn>
              <a:cxn ang="0">
                <a:pos x="84" y="114"/>
              </a:cxn>
              <a:cxn ang="0">
                <a:pos x="96" y="108"/>
              </a:cxn>
              <a:cxn ang="0">
                <a:pos x="108" y="96"/>
              </a:cxn>
              <a:cxn ang="0">
                <a:pos x="120" y="90"/>
              </a:cxn>
              <a:cxn ang="0">
                <a:pos x="126" y="84"/>
              </a:cxn>
              <a:cxn ang="0">
                <a:pos x="138" y="78"/>
              </a:cxn>
              <a:cxn ang="0">
                <a:pos x="150" y="78"/>
              </a:cxn>
              <a:cxn ang="0">
                <a:pos x="162" y="72"/>
              </a:cxn>
              <a:cxn ang="0">
                <a:pos x="174" y="66"/>
              </a:cxn>
              <a:cxn ang="0">
                <a:pos x="186" y="60"/>
              </a:cxn>
              <a:cxn ang="0">
                <a:pos x="192" y="54"/>
              </a:cxn>
              <a:cxn ang="0">
                <a:pos x="204" y="48"/>
              </a:cxn>
              <a:cxn ang="0">
                <a:pos x="216" y="42"/>
              </a:cxn>
              <a:cxn ang="0">
                <a:pos x="228" y="42"/>
              </a:cxn>
              <a:cxn ang="0">
                <a:pos x="240" y="36"/>
              </a:cxn>
              <a:cxn ang="0">
                <a:pos x="252" y="30"/>
              </a:cxn>
              <a:cxn ang="0">
                <a:pos x="264" y="30"/>
              </a:cxn>
              <a:cxn ang="0">
                <a:pos x="276" y="24"/>
              </a:cxn>
              <a:cxn ang="0">
                <a:pos x="288" y="24"/>
              </a:cxn>
              <a:cxn ang="0">
                <a:pos x="300" y="18"/>
              </a:cxn>
              <a:cxn ang="0">
                <a:pos x="312" y="18"/>
              </a:cxn>
              <a:cxn ang="0">
                <a:pos x="324" y="12"/>
              </a:cxn>
              <a:cxn ang="0">
                <a:pos x="336" y="12"/>
              </a:cxn>
              <a:cxn ang="0">
                <a:pos x="348" y="6"/>
              </a:cxn>
              <a:cxn ang="0">
                <a:pos x="360" y="6"/>
              </a:cxn>
              <a:cxn ang="0">
                <a:pos x="372" y="6"/>
              </a:cxn>
              <a:cxn ang="0">
                <a:pos x="384" y="6"/>
              </a:cxn>
              <a:cxn ang="0">
                <a:pos x="396" y="0"/>
              </a:cxn>
              <a:cxn ang="0">
                <a:pos x="408" y="0"/>
              </a:cxn>
              <a:cxn ang="0">
                <a:pos x="420" y="0"/>
              </a:cxn>
              <a:cxn ang="0">
                <a:pos x="432" y="0"/>
              </a:cxn>
              <a:cxn ang="0">
                <a:pos x="444" y="0"/>
              </a:cxn>
              <a:cxn ang="0">
                <a:pos x="456" y="0"/>
              </a:cxn>
              <a:cxn ang="0">
                <a:pos x="474" y="0"/>
              </a:cxn>
              <a:cxn ang="0">
                <a:pos x="474" y="708"/>
              </a:cxn>
            </a:cxnLst>
            <a:rect l="0" t="0" r="r" b="b"/>
            <a:pathLst>
              <a:path w="474" h="708">
                <a:moveTo>
                  <a:pt x="474" y="708"/>
                </a:moveTo>
                <a:lnTo>
                  <a:pt x="0" y="180"/>
                </a:lnTo>
                <a:lnTo>
                  <a:pt x="6" y="174"/>
                </a:lnTo>
                <a:lnTo>
                  <a:pt x="18" y="162"/>
                </a:lnTo>
                <a:lnTo>
                  <a:pt x="24" y="156"/>
                </a:lnTo>
                <a:lnTo>
                  <a:pt x="36" y="150"/>
                </a:lnTo>
                <a:lnTo>
                  <a:pt x="48" y="138"/>
                </a:lnTo>
                <a:lnTo>
                  <a:pt x="54" y="132"/>
                </a:lnTo>
                <a:lnTo>
                  <a:pt x="66" y="126"/>
                </a:lnTo>
                <a:lnTo>
                  <a:pt x="78" y="120"/>
                </a:lnTo>
                <a:lnTo>
                  <a:pt x="84" y="114"/>
                </a:lnTo>
                <a:lnTo>
                  <a:pt x="96" y="108"/>
                </a:lnTo>
                <a:lnTo>
                  <a:pt x="108" y="96"/>
                </a:lnTo>
                <a:lnTo>
                  <a:pt x="120" y="90"/>
                </a:lnTo>
                <a:lnTo>
                  <a:pt x="126" y="84"/>
                </a:lnTo>
                <a:lnTo>
                  <a:pt x="138" y="78"/>
                </a:lnTo>
                <a:lnTo>
                  <a:pt x="150" y="78"/>
                </a:lnTo>
                <a:lnTo>
                  <a:pt x="162" y="72"/>
                </a:lnTo>
                <a:lnTo>
                  <a:pt x="174" y="66"/>
                </a:lnTo>
                <a:lnTo>
                  <a:pt x="186" y="60"/>
                </a:lnTo>
                <a:lnTo>
                  <a:pt x="192" y="54"/>
                </a:lnTo>
                <a:lnTo>
                  <a:pt x="204" y="48"/>
                </a:lnTo>
                <a:lnTo>
                  <a:pt x="216" y="42"/>
                </a:lnTo>
                <a:lnTo>
                  <a:pt x="228" y="42"/>
                </a:lnTo>
                <a:lnTo>
                  <a:pt x="240" y="36"/>
                </a:lnTo>
                <a:lnTo>
                  <a:pt x="252" y="30"/>
                </a:lnTo>
                <a:lnTo>
                  <a:pt x="264" y="30"/>
                </a:lnTo>
                <a:lnTo>
                  <a:pt x="276" y="24"/>
                </a:lnTo>
                <a:lnTo>
                  <a:pt x="288" y="24"/>
                </a:lnTo>
                <a:lnTo>
                  <a:pt x="300" y="18"/>
                </a:lnTo>
                <a:lnTo>
                  <a:pt x="312" y="18"/>
                </a:lnTo>
                <a:lnTo>
                  <a:pt x="324" y="12"/>
                </a:lnTo>
                <a:lnTo>
                  <a:pt x="336" y="12"/>
                </a:lnTo>
                <a:lnTo>
                  <a:pt x="348" y="6"/>
                </a:lnTo>
                <a:lnTo>
                  <a:pt x="360" y="6"/>
                </a:lnTo>
                <a:lnTo>
                  <a:pt x="372" y="6"/>
                </a:lnTo>
                <a:lnTo>
                  <a:pt x="384" y="6"/>
                </a:lnTo>
                <a:lnTo>
                  <a:pt x="396" y="0"/>
                </a:lnTo>
                <a:lnTo>
                  <a:pt x="408" y="0"/>
                </a:lnTo>
                <a:lnTo>
                  <a:pt x="420" y="0"/>
                </a:lnTo>
                <a:lnTo>
                  <a:pt x="432" y="0"/>
                </a:lnTo>
                <a:lnTo>
                  <a:pt x="444" y="0"/>
                </a:lnTo>
                <a:lnTo>
                  <a:pt x="456" y="0"/>
                </a:lnTo>
                <a:lnTo>
                  <a:pt x="474" y="0"/>
                </a:lnTo>
                <a:lnTo>
                  <a:pt x="474" y="70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2" name="Freeform 14"/>
          <p:cNvSpPr>
            <a:spLocks/>
          </p:cNvSpPr>
          <p:nvPr/>
        </p:nvSpPr>
        <p:spPr bwMode="auto">
          <a:xfrm>
            <a:off x="3041650" y="3214688"/>
            <a:ext cx="3238500" cy="2540000"/>
          </a:xfrm>
          <a:custGeom>
            <a:avLst/>
            <a:gdLst/>
            <a:ahLst/>
            <a:cxnLst>
              <a:cxn ang="0">
                <a:pos x="1380" y="732"/>
              </a:cxn>
              <a:cxn ang="0">
                <a:pos x="1362" y="780"/>
              </a:cxn>
              <a:cxn ang="0">
                <a:pos x="1344" y="822"/>
              </a:cxn>
              <a:cxn ang="0">
                <a:pos x="1326" y="870"/>
              </a:cxn>
              <a:cxn ang="0">
                <a:pos x="1296" y="912"/>
              </a:cxn>
              <a:cxn ang="0">
                <a:pos x="1272" y="954"/>
              </a:cxn>
              <a:cxn ang="0">
                <a:pos x="1236" y="990"/>
              </a:cxn>
              <a:cxn ang="0">
                <a:pos x="1206" y="1026"/>
              </a:cxn>
              <a:cxn ang="0">
                <a:pos x="1170" y="1062"/>
              </a:cxn>
              <a:cxn ang="0">
                <a:pos x="1128" y="1092"/>
              </a:cxn>
              <a:cxn ang="0">
                <a:pos x="1092" y="1116"/>
              </a:cxn>
              <a:cxn ang="0">
                <a:pos x="1050" y="1146"/>
              </a:cxn>
              <a:cxn ang="0">
                <a:pos x="1002" y="1164"/>
              </a:cxn>
              <a:cxn ang="0">
                <a:pos x="960" y="1188"/>
              </a:cxn>
              <a:cxn ang="0">
                <a:pos x="912" y="1200"/>
              </a:cxn>
              <a:cxn ang="0">
                <a:pos x="864" y="1212"/>
              </a:cxn>
              <a:cxn ang="0">
                <a:pos x="816" y="1224"/>
              </a:cxn>
              <a:cxn ang="0">
                <a:pos x="768" y="1230"/>
              </a:cxn>
              <a:cxn ang="0">
                <a:pos x="720" y="1230"/>
              </a:cxn>
              <a:cxn ang="0">
                <a:pos x="666" y="1230"/>
              </a:cxn>
              <a:cxn ang="0">
                <a:pos x="618" y="1230"/>
              </a:cxn>
              <a:cxn ang="0">
                <a:pos x="570" y="1218"/>
              </a:cxn>
              <a:cxn ang="0">
                <a:pos x="522" y="1206"/>
              </a:cxn>
              <a:cxn ang="0">
                <a:pos x="474" y="1194"/>
              </a:cxn>
              <a:cxn ang="0">
                <a:pos x="426" y="1176"/>
              </a:cxn>
              <a:cxn ang="0">
                <a:pos x="384" y="1158"/>
              </a:cxn>
              <a:cxn ang="0">
                <a:pos x="342" y="1134"/>
              </a:cxn>
              <a:cxn ang="0">
                <a:pos x="300" y="1104"/>
              </a:cxn>
              <a:cxn ang="0">
                <a:pos x="258" y="1074"/>
              </a:cxn>
              <a:cxn ang="0">
                <a:pos x="222" y="1044"/>
              </a:cxn>
              <a:cxn ang="0">
                <a:pos x="186" y="1008"/>
              </a:cxn>
              <a:cxn ang="0">
                <a:pos x="156" y="972"/>
              </a:cxn>
              <a:cxn ang="0">
                <a:pos x="126" y="930"/>
              </a:cxn>
              <a:cxn ang="0">
                <a:pos x="102" y="888"/>
              </a:cxn>
              <a:cxn ang="0">
                <a:pos x="78" y="846"/>
              </a:cxn>
              <a:cxn ang="0">
                <a:pos x="54" y="804"/>
              </a:cxn>
              <a:cxn ang="0">
                <a:pos x="36" y="756"/>
              </a:cxn>
              <a:cxn ang="0">
                <a:pos x="24" y="708"/>
              </a:cxn>
              <a:cxn ang="0">
                <a:pos x="12" y="660"/>
              </a:cxn>
              <a:cxn ang="0">
                <a:pos x="6" y="612"/>
              </a:cxn>
              <a:cxn ang="0">
                <a:pos x="0" y="564"/>
              </a:cxn>
              <a:cxn ang="0">
                <a:pos x="0" y="516"/>
              </a:cxn>
              <a:cxn ang="0">
                <a:pos x="0" y="462"/>
              </a:cxn>
              <a:cxn ang="0">
                <a:pos x="6" y="414"/>
              </a:cxn>
              <a:cxn ang="0">
                <a:pos x="18" y="366"/>
              </a:cxn>
              <a:cxn ang="0">
                <a:pos x="30" y="318"/>
              </a:cxn>
              <a:cxn ang="0">
                <a:pos x="48" y="270"/>
              </a:cxn>
              <a:cxn ang="0">
                <a:pos x="66" y="228"/>
              </a:cxn>
              <a:cxn ang="0">
                <a:pos x="84" y="180"/>
              </a:cxn>
              <a:cxn ang="0">
                <a:pos x="114" y="138"/>
              </a:cxn>
              <a:cxn ang="0">
                <a:pos x="138" y="102"/>
              </a:cxn>
              <a:cxn ang="0">
                <a:pos x="174" y="60"/>
              </a:cxn>
              <a:cxn ang="0">
                <a:pos x="204" y="24"/>
              </a:cxn>
              <a:cxn ang="0">
                <a:pos x="708" y="528"/>
              </a:cxn>
            </a:cxnLst>
            <a:rect l="0" t="0" r="r" b="b"/>
            <a:pathLst>
              <a:path w="1386" h="1230">
                <a:moveTo>
                  <a:pt x="708" y="528"/>
                </a:moveTo>
                <a:lnTo>
                  <a:pt x="1386" y="708"/>
                </a:lnTo>
                <a:lnTo>
                  <a:pt x="1386" y="720"/>
                </a:lnTo>
                <a:lnTo>
                  <a:pt x="1380" y="732"/>
                </a:lnTo>
                <a:lnTo>
                  <a:pt x="1380" y="744"/>
                </a:lnTo>
                <a:lnTo>
                  <a:pt x="1374" y="756"/>
                </a:lnTo>
                <a:lnTo>
                  <a:pt x="1368" y="768"/>
                </a:lnTo>
                <a:lnTo>
                  <a:pt x="1362" y="780"/>
                </a:lnTo>
                <a:lnTo>
                  <a:pt x="1362" y="792"/>
                </a:lnTo>
                <a:lnTo>
                  <a:pt x="1356" y="804"/>
                </a:lnTo>
                <a:lnTo>
                  <a:pt x="1350" y="816"/>
                </a:lnTo>
                <a:lnTo>
                  <a:pt x="1344" y="822"/>
                </a:lnTo>
                <a:lnTo>
                  <a:pt x="1338" y="834"/>
                </a:lnTo>
                <a:lnTo>
                  <a:pt x="1332" y="846"/>
                </a:lnTo>
                <a:lnTo>
                  <a:pt x="1332" y="858"/>
                </a:lnTo>
                <a:lnTo>
                  <a:pt x="1326" y="870"/>
                </a:lnTo>
                <a:lnTo>
                  <a:pt x="1320" y="882"/>
                </a:lnTo>
                <a:lnTo>
                  <a:pt x="1308" y="888"/>
                </a:lnTo>
                <a:lnTo>
                  <a:pt x="1302" y="900"/>
                </a:lnTo>
                <a:lnTo>
                  <a:pt x="1296" y="912"/>
                </a:lnTo>
                <a:lnTo>
                  <a:pt x="1290" y="918"/>
                </a:lnTo>
                <a:lnTo>
                  <a:pt x="1284" y="930"/>
                </a:lnTo>
                <a:lnTo>
                  <a:pt x="1278" y="942"/>
                </a:lnTo>
                <a:lnTo>
                  <a:pt x="1272" y="954"/>
                </a:lnTo>
                <a:lnTo>
                  <a:pt x="1260" y="960"/>
                </a:lnTo>
                <a:lnTo>
                  <a:pt x="1254" y="972"/>
                </a:lnTo>
                <a:lnTo>
                  <a:pt x="1248" y="978"/>
                </a:lnTo>
                <a:lnTo>
                  <a:pt x="1236" y="990"/>
                </a:lnTo>
                <a:lnTo>
                  <a:pt x="1230" y="996"/>
                </a:lnTo>
                <a:lnTo>
                  <a:pt x="1224" y="1008"/>
                </a:lnTo>
                <a:lnTo>
                  <a:pt x="1212" y="1014"/>
                </a:lnTo>
                <a:lnTo>
                  <a:pt x="1206" y="1026"/>
                </a:lnTo>
                <a:lnTo>
                  <a:pt x="1194" y="1032"/>
                </a:lnTo>
                <a:lnTo>
                  <a:pt x="1188" y="1044"/>
                </a:lnTo>
                <a:lnTo>
                  <a:pt x="1176" y="1050"/>
                </a:lnTo>
                <a:lnTo>
                  <a:pt x="1170" y="1062"/>
                </a:lnTo>
                <a:lnTo>
                  <a:pt x="1158" y="1068"/>
                </a:lnTo>
                <a:lnTo>
                  <a:pt x="1152" y="1074"/>
                </a:lnTo>
                <a:lnTo>
                  <a:pt x="1140" y="1080"/>
                </a:lnTo>
                <a:lnTo>
                  <a:pt x="1128" y="1092"/>
                </a:lnTo>
                <a:lnTo>
                  <a:pt x="1122" y="1098"/>
                </a:lnTo>
                <a:lnTo>
                  <a:pt x="1110" y="1104"/>
                </a:lnTo>
                <a:lnTo>
                  <a:pt x="1098" y="1110"/>
                </a:lnTo>
                <a:lnTo>
                  <a:pt x="1092" y="1116"/>
                </a:lnTo>
                <a:lnTo>
                  <a:pt x="1080" y="1128"/>
                </a:lnTo>
                <a:lnTo>
                  <a:pt x="1068" y="1134"/>
                </a:lnTo>
                <a:lnTo>
                  <a:pt x="1056" y="1140"/>
                </a:lnTo>
                <a:lnTo>
                  <a:pt x="1050" y="1146"/>
                </a:lnTo>
                <a:lnTo>
                  <a:pt x="1038" y="1152"/>
                </a:lnTo>
                <a:lnTo>
                  <a:pt x="1026" y="1158"/>
                </a:lnTo>
                <a:lnTo>
                  <a:pt x="1014" y="1164"/>
                </a:lnTo>
                <a:lnTo>
                  <a:pt x="1002" y="1164"/>
                </a:lnTo>
                <a:lnTo>
                  <a:pt x="990" y="1170"/>
                </a:lnTo>
                <a:lnTo>
                  <a:pt x="984" y="1176"/>
                </a:lnTo>
                <a:lnTo>
                  <a:pt x="972" y="1182"/>
                </a:lnTo>
                <a:lnTo>
                  <a:pt x="960" y="1188"/>
                </a:lnTo>
                <a:lnTo>
                  <a:pt x="948" y="1188"/>
                </a:lnTo>
                <a:lnTo>
                  <a:pt x="936" y="1194"/>
                </a:lnTo>
                <a:lnTo>
                  <a:pt x="924" y="1200"/>
                </a:lnTo>
                <a:lnTo>
                  <a:pt x="912" y="1200"/>
                </a:lnTo>
                <a:lnTo>
                  <a:pt x="900" y="1206"/>
                </a:lnTo>
                <a:lnTo>
                  <a:pt x="888" y="1206"/>
                </a:lnTo>
                <a:lnTo>
                  <a:pt x="876" y="1212"/>
                </a:lnTo>
                <a:lnTo>
                  <a:pt x="864" y="1212"/>
                </a:lnTo>
                <a:lnTo>
                  <a:pt x="852" y="1218"/>
                </a:lnTo>
                <a:lnTo>
                  <a:pt x="840" y="1218"/>
                </a:lnTo>
                <a:lnTo>
                  <a:pt x="828" y="1224"/>
                </a:lnTo>
                <a:lnTo>
                  <a:pt x="816" y="1224"/>
                </a:lnTo>
                <a:lnTo>
                  <a:pt x="804" y="1224"/>
                </a:lnTo>
                <a:lnTo>
                  <a:pt x="792" y="1230"/>
                </a:lnTo>
                <a:lnTo>
                  <a:pt x="780" y="1230"/>
                </a:lnTo>
                <a:lnTo>
                  <a:pt x="768" y="1230"/>
                </a:lnTo>
                <a:lnTo>
                  <a:pt x="756" y="1230"/>
                </a:lnTo>
                <a:lnTo>
                  <a:pt x="744" y="1230"/>
                </a:lnTo>
                <a:lnTo>
                  <a:pt x="732" y="1230"/>
                </a:lnTo>
                <a:lnTo>
                  <a:pt x="720" y="1230"/>
                </a:lnTo>
                <a:lnTo>
                  <a:pt x="708" y="1230"/>
                </a:lnTo>
                <a:lnTo>
                  <a:pt x="690" y="1230"/>
                </a:lnTo>
                <a:lnTo>
                  <a:pt x="678" y="1230"/>
                </a:lnTo>
                <a:lnTo>
                  <a:pt x="666" y="1230"/>
                </a:lnTo>
                <a:lnTo>
                  <a:pt x="654" y="1230"/>
                </a:lnTo>
                <a:lnTo>
                  <a:pt x="642" y="1230"/>
                </a:lnTo>
                <a:lnTo>
                  <a:pt x="630" y="1230"/>
                </a:lnTo>
                <a:lnTo>
                  <a:pt x="618" y="1230"/>
                </a:lnTo>
                <a:lnTo>
                  <a:pt x="606" y="1224"/>
                </a:lnTo>
                <a:lnTo>
                  <a:pt x="594" y="1224"/>
                </a:lnTo>
                <a:lnTo>
                  <a:pt x="582" y="1224"/>
                </a:lnTo>
                <a:lnTo>
                  <a:pt x="570" y="1218"/>
                </a:lnTo>
                <a:lnTo>
                  <a:pt x="558" y="1218"/>
                </a:lnTo>
                <a:lnTo>
                  <a:pt x="546" y="1212"/>
                </a:lnTo>
                <a:lnTo>
                  <a:pt x="534" y="1212"/>
                </a:lnTo>
                <a:lnTo>
                  <a:pt x="522" y="1206"/>
                </a:lnTo>
                <a:lnTo>
                  <a:pt x="510" y="1206"/>
                </a:lnTo>
                <a:lnTo>
                  <a:pt x="498" y="1200"/>
                </a:lnTo>
                <a:lnTo>
                  <a:pt x="486" y="1200"/>
                </a:lnTo>
                <a:lnTo>
                  <a:pt x="474" y="1194"/>
                </a:lnTo>
                <a:lnTo>
                  <a:pt x="462" y="1188"/>
                </a:lnTo>
                <a:lnTo>
                  <a:pt x="450" y="1188"/>
                </a:lnTo>
                <a:lnTo>
                  <a:pt x="438" y="1182"/>
                </a:lnTo>
                <a:lnTo>
                  <a:pt x="426" y="1176"/>
                </a:lnTo>
                <a:lnTo>
                  <a:pt x="420" y="1170"/>
                </a:lnTo>
                <a:lnTo>
                  <a:pt x="408" y="1164"/>
                </a:lnTo>
                <a:lnTo>
                  <a:pt x="396" y="1164"/>
                </a:lnTo>
                <a:lnTo>
                  <a:pt x="384" y="1158"/>
                </a:lnTo>
                <a:lnTo>
                  <a:pt x="372" y="1152"/>
                </a:lnTo>
                <a:lnTo>
                  <a:pt x="360" y="1146"/>
                </a:lnTo>
                <a:lnTo>
                  <a:pt x="354" y="1140"/>
                </a:lnTo>
                <a:lnTo>
                  <a:pt x="342" y="1134"/>
                </a:lnTo>
                <a:lnTo>
                  <a:pt x="330" y="1128"/>
                </a:lnTo>
                <a:lnTo>
                  <a:pt x="318" y="1116"/>
                </a:lnTo>
                <a:lnTo>
                  <a:pt x="312" y="1110"/>
                </a:lnTo>
                <a:lnTo>
                  <a:pt x="300" y="1104"/>
                </a:lnTo>
                <a:lnTo>
                  <a:pt x="288" y="1098"/>
                </a:lnTo>
                <a:lnTo>
                  <a:pt x="282" y="1092"/>
                </a:lnTo>
                <a:lnTo>
                  <a:pt x="270" y="1080"/>
                </a:lnTo>
                <a:lnTo>
                  <a:pt x="258" y="1074"/>
                </a:lnTo>
                <a:lnTo>
                  <a:pt x="252" y="1068"/>
                </a:lnTo>
                <a:lnTo>
                  <a:pt x="240" y="1062"/>
                </a:lnTo>
                <a:lnTo>
                  <a:pt x="234" y="1050"/>
                </a:lnTo>
                <a:lnTo>
                  <a:pt x="222" y="1044"/>
                </a:lnTo>
                <a:lnTo>
                  <a:pt x="216" y="1032"/>
                </a:lnTo>
                <a:lnTo>
                  <a:pt x="204" y="1026"/>
                </a:lnTo>
                <a:lnTo>
                  <a:pt x="198" y="1014"/>
                </a:lnTo>
                <a:lnTo>
                  <a:pt x="186" y="1008"/>
                </a:lnTo>
                <a:lnTo>
                  <a:pt x="180" y="996"/>
                </a:lnTo>
                <a:lnTo>
                  <a:pt x="174" y="990"/>
                </a:lnTo>
                <a:lnTo>
                  <a:pt x="162" y="978"/>
                </a:lnTo>
                <a:lnTo>
                  <a:pt x="156" y="972"/>
                </a:lnTo>
                <a:lnTo>
                  <a:pt x="150" y="960"/>
                </a:lnTo>
                <a:lnTo>
                  <a:pt x="138" y="954"/>
                </a:lnTo>
                <a:lnTo>
                  <a:pt x="132" y="942"/>
                </a:lnTo>
                <a:lnTo>
                  <a:pt x="126" y="930"/>
                </a:lnTo>
                <a:lnTo>
                  <a:pt x="120" y="918"/>
                </a:lnTo>
                <a:lnTo>
                  <a:pt x="114" y="912"/>
                </a:lnTo>
                <a:lnTo>
                  <a:pt x="108" y="900"/>
                </a:lnTo>
                <a:lnTo>
                  <a:pt x="102" y="888"/>
                </a:lnTo>
                <a:lnTo>
                  <a:pt x="90" y="882"/>
                </a:lnTo>
                <a:lnTo>
                  <a:pt x="84" y="870"/>
                </a:lnTo>
                <a:lnTo>
                  <a:pt x="78" y="858"/>
                </a:lnTo>
                <a:lnTo>
                  <a:pt x="78" y="846"/>
                </a:lnTo>
                <a:lnTo>
                  <a:pt x="72" y="834"/>
                </a:lnTo>
                <a:lnTo>
                  <a:pt x="66" y="822"/>
                </a:lnTo>
                <a:lnTo>
                  <a:pt x="60" y="816"/>
                </a:lnTo>
                <a:lnTo>
                  <a:pt x="54" y="804"/>
                </a:lnTo>
                <a:lnTo>
                  <a:pt x="48" y="792"/>
                </a:lnTo>
                <a:lnTo>
                  <a:pt x="48" y="780"/>
                </a:lnTo>
                <a:lnTo>
                  <a:pt x="42" y="768"/>
                </a:lnTo>
                <a:lnTo>
                  <a:pt x="36" y="756"/>
                </a:lnTo>
                <a:lnTo>
                  <a:pt x="30" y="744"/>
                </a:lnTo>
                <a:lnTo>
                  <a:pt x="30" y="732"/>
                </a:lnTo>
                <a:lnTo>
                  <a:pt x="24" y="720"/>
                </a:lnTo>
                <a:lnTo>
                  <a:pt x="24" y="708"/>
                </a:lnTo>
                <a:lnTo>
                  <a:pt x="18" y="696"/>
                </a:lnTo>
                <a:lnTo>
                  <a:pt x="18" y="684"/>
                </a:lnTo>
                <a:lnTo>
                  <a:pt x="12" y="672"/>
                </a:lnTo>
                <a:lnTo>
                  <a:pt x="12" y="660"/>
                </a:lnTo>
                <a:lnTo>
                  <a:pt x="6" y="648"/>
                </a:lnTo>
                <a:lnTo>
                  <a:pt x="6" y="636"/>
                </a:lnTo>
                <a:lnTo>
                  <a:pt x="6" y="624"/>
                </a:lnTo>
                <a:lnTo>
                  <a:pt x="6" y="612"/>
                </a:lnTo>
                <a:lnTo>
                  <a:pt x="0" y="600"/>
                </a:lnTo>
                <a:lnTo>
                  <a:pt x="0" y="588"/>
                </a:lnTo>
                <a:lnTo>
                  <a:pt x="0" y="576"/>
                </a:lnTo>
                <a:lnTo>
                  <a:pt x="0" y="564"/>
                </a:lnTo>
                <a:lnTo>
                  <a:pt x="0" y="552"/>
                </a:lnTo>
                <a:lnTo>
                  <a:pt x="0" y="540"/>
                </a:lnTo>
                <a:lnTo>
                  <a:pt x="0" y="528"/>
                </a:lnTo>
                <a:lnTo>
                  <a:pt x="0" y="516"/>
                </a:lnTo>
                <a:lnTo>
                  <a:pt x="0" y="498"/>
                </a:lnTo>
                <a:lnTo>
                  <a:pt x="0" y="486"/>
                </a:lnTo>
                <a:lnTo>
                  <a:pt x="0" y="474"/>
                </a:lnTo>
                <a:lnTo>
                  <a:pt x="0" y="462"/>
                </a:lnTo>
                <a:lnTo>
                  <a:pt x="0" y="450"/>
                </a:lnTo>
                <a:lnTo>
                  <a:pt x="6" y="438"/>
                </a:lnTo>
                <a:lnTo>
                  <a:pt x="6" y="426"/>
                </a:lnTo>
                <a:lnTo>
                  <a:pt x="6" y="414"/>
                </a:lnTo>
                <a:lnTo>
                  <a:pt x="6" y="402"/>
                </a:lnTo>
                <a:lnTo>
                  <a:pt x="12" y="390"/>
                </a:lnTo>
                <a:lnTo>
                  <a:pt x="12" y="378"/>
                </a:lnTo>
                <a:lnTo>
                  <a:pt x="18" y="366"/>
                </a:lnTo>
                <a:lnTo>
                  <a:pt x="18" y="354"/>
                </a:lnTo>
                <a:lnTo>
                  <a:pt x="24" y="342"/>
                </a:lnTo>
                <a:lnTo>
                  <a:pt x="24" y="330"/>
                </a:lnTo>
                <a:lnTo>
                  <a:pt x="30" y="318"/>
                </a:lnTo>
                <a:lnTo>
                  <a:pt x="30" y="306"/>
                </a:lnTo>
                <a:lnTo>
                  <a:pt x="36" y="294"/>
                </a:lnTo>
                <a:lnTo>
                  <a:pt x="42" y="282"/>
                </a:lnTo>
                <a:lnTo>
                  <a:pt x="48" y="270"/>
                </a:lnTo>
                <a:lnTo>
                  <a:pt x="48" y="258"/>
                </a:lnTo>
                <a:lnTo>
                  <a:pt x="54" y="246"/>
                </a:lnTo>
                <a:lnTo>
                  <a:pt x="60" y="240"/>
                </a:lnTo>
                <a:lnTo>
                  <a:pt x="66" y="228"/>
                </a:lnTo>
                <a:lnTo>
                  <a:pt x="72" y="216"/>
                </a:lnTo>
                <a:lnTo>
                  <a:pt x="78" y="204"/>
                </a:lnTo>
                <a:lnTo>
                  <a:pt x="78" y="192"/>
                </a:lnTo>
                <a:lnTo>
                  <a:pt x="84" y="180"/>
                </a:lnTo>
                <a:lnTo>
                  <a:pt x="90" y="174"/>
                </a:lnTo>
                <a:lnTo>
                  <a:pt x="102" y="162"/>
                </a:lnTo>
                <a:lnTo>
                  <a:pt x="108" y="150"/>
                </a:lnTo>
                <a:lnTo>
                  <a:pt x="114" y="138"/>
                </a:lnTo>
                <a:lnTo>
                  <a:pt x="120" y="132"/>
                </a:lnTo>
                <a:lnTo>
                  <a:pt x="126" y="120"/>
                </a:lnTo>
                <a:lnTo>
                  <a:pt x="132" y="108"/>
                </a:lnTo>
                <a:lnTo>
                  <a:pt x="138" y="102"/>
                </a:lnTo>
                <a:lnTo>
                  <a:pt x="150" y="90"/>
                </a:lnTo>
                <a:lnTo>
                  <a:pt x="156" y="78"/>
                </a:lnTo>
                <a:lnTo>
                  <a:pt x="162" y="72"/>
                </a:lnTo>
                <a:lnTo>
                  <a:pt x="174" y="60"/>
                </a:lnTo>
                <a:lnTo>
                  <a:pt x="180" y="54"/>
                </a:lnTo>
                <a:lnTo>
                  <a:pt x="186" y="42"/>
                </a:lnTo>
                <a:lnTo>
                  <a:pt x="198" y="36"/>
                </a:lnTo>
                <a:lnTo>
                  <a:pt x="204" y="24"/>
                </a:lnTo>
                <a:lnTo>
                  <a:pt x="216" y="18"/>
                </a:lnTo>
                <a:lnTo>
                  <a:pt x="222" y="6"/>
                </a:lnTo>
                <a:lnTo>
                  <a:pt x="234" y="0"/>
                </a:lnTo>
                <a:lnTo>
                  <a:pt x="708" y="528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3" name="Freeform 15"/>
          <p:cNvSpPr>
            <a:spLocks/>
          </p:cNvSpPr>
          <p:nvPr/>
        </p:nvSpPr>
        <p:spPr bwMode="auto">
          <a:xfrm>
            <a:off x="3041650" y="3214688"/>
            <a:ext cx="3238500" cy="2540000"/>
          </a:xfrm>
          <a:custGeom>
            <a:avLst/>
            <a:gdLst/>
            <a:ahLst/>
            <a:cxnLst>
              <a:cxn ang="0">
                <a:pos x="1380" y="732"/>
              </a:cxn>
              <a:cxn ang="0">
                <a:pos x="1362" y="780"/>
              </a:cxn>
              <a:cxn ang="0">
                <a:pos x="1344" y="822"/>
              </a:cxn>
              <a:cxn ang="0">
                <a:pos x="1326" y="870"/>
              </a:cxn>
              <a:cxn ang="0">
                <a:pos x="1296" y="912"/>
              </a:cxn>
              <a:cxn ang="0">
                <a:pos x="1272" y="954"/>
              </a:cxn>
              <a:cxn ang="0">
                <a:pos x="1236" y="990"/>
              </a:cxn>
              <a:cxn ang="0">
                <a:pos x="1206" y="1026"/>
              </a:cxn>
              <a:cxn ang="0">
                <a:pos x="1170" y="1062"/>
              </a:cxn>
              <a:cxn ang="0">
                <a:pos x="1128" y="1092"/>
              </a:cxn>
              <a:cxn ang="0">
                <a:pos x="1092" y="1116"/>
              </a:cxn>
              <a:cxn ang="0">
                <a:pos x="1050" y="1146"/>
              </a:cxn>
              <a:cxn ang="0">
                <a:pos x="1002" y="1164"/>
              </a:cxn>
              <a:cxn ang="0">
                <a:pos x="960" y="1188"/>
              </a:cxn>
              <a:cxn ang="0">
                <a:pos x="912" y="1200"/>
              </a:cxn>
              <a:cxn ang="0">
                <a:pos x="864" y="1212"/>
              </a:cxn>
              <a:cxn ang="0">
                <a:pos x="816" y="1224"/>
              </a:cxn>
              <a:cxn ang="0">
                <a:pos x="768" y="1230"/>
              </a:cxn>
              <a:cxn ang="0">
                <a:pos x="720" y="1230"/>
              </a:cxn>
              <a:cxn ang="0">
                <a:pos x="666" y="1230"/>
              </a:cxn>
              <a:cxn ang="0">
                <a:pos x="618" y="1230"/>
              </a:cxn>
              <a:cxn ang="0">
                <a:pos x="570" y="1218"/>
              </a:cxn>
              <a:cxn ang="0">
                <a:pos x="522" y="1206"/>
              </a:cxn>
              <a:cxn ang="0">
                <a:pos x="474" y="1194"/>
              </a:cxn>
              <a:cxn ang="0">
                <a:pos x="426" y="1176"/>
              </a:cxn>
              <a:cxn ang="0">
                <a:pos x="384" y="1158"/>
              </a:cxn>
              <a:cxn ang="0">
                <a:pos x="342" y="1134"/>
              </a:cxn>
              <a:cxn ang="0">
                <a:pos x="300" y="1104"/>
              </a:cxn>
              <a:cxn ang="0">
                <a:pos x="258" y="1074"/>
              </a:cxn>
              <a:cxn ang="0">
                <a:pos x="222" y="1044"/>
              </a:cxn>
              <a:cxn ang="0">
                <a:pos x="186" y="1008"/>
              </a:cxn>
              <a:cxn ang="0">
                <a:pos x="156" y="972"/>
              </a:cxn>
              <a:cxn ang="0">
                <a:pos x="126" y="930"/>
              </a:cxn>
              <a:cxn ang="0">
                <a:pos x="102" y="888"/>
              </a:cxn>
              <a:cxn ang="0">
                <a:pos x="78" y="846"/>
              </a:cxn>
              <a:cxn ang="0">
                <a:pos x="54" y="804"/>
              </a:cxn>
              <a:cxn ang="0">
                <a:pos x="36" y="756"/>
              </a:cxn>
              <a:cxn ang="0">
                <a:pos x="24" y="708"/>
              </a:cxn>
              <a:cxn ang="0">
                <a:pos x="12" y="660"/>
              </a:cxn>
              <a:cxn ang="0">
                <a:pos x="6" y="612"/>
              </a:cxn>
              <a:cxn ang="0">
                <a:pos x="0" y="564"/>
              </a:cxn>
              <a:cxn ang="0">
                <a:pos x="0" y="516"/>
              </a:cxn>
              <a:cxn ang="0">
                <a:pos x="0" y="462"/>
              </a:cxn>
              <a:cxn ang="0">
                <a:pos x="6" y="414"/>
              </a:cxn>
              <a:cxn ang="0">
                <a:pos x="18" y="366"/>
              </a:cxn>
              <a:cxn ang="0">
                <a:pos x="30" y="318"/>
              </a:cxn>
              <a:cxn ang="0">
                <a:pos x="48" y="270"/>
              </a:cxn>
              <a:cxn ang="0">
                <a:pos x="66" y="228"/>
              </a:cxn>
              <a:cxn ang="0">
                <a:pos x="84" y="180"/>
              </a:cxn>
              <a:cxn ang="0">
                <a:pos x="114" y="138"/>
              </a:cxn>
              <a:cxn ang="0">
                <a:pos x="138" y="102"/>
              </a:cxn>
              <a:cxn ang="0">
                <a:pos x="174" y="60"/>
              </a:cxn>
              <a:cxn ang="0">
                <a:pos x="204" y="24"/>
              </a:cxn>
              <a:cxn ang="0">
                <a:pos x="708" y="528"/>
              </a:cxn>
            </a:cxnLst>
            <a:rect l="0" t="0" r="r" b="b"/>
            <a:pathLst>
              <a:path w="1386" h="1230">
                <a:moveTo>
                  <a:pt x="708" y="528"/>
                </a:moveTo>
                <a:lnTo>
                  <a:pt x="1386" y="708"/>
                </a:lnTo>
                <a:lnTo>
                  <a:pt x="1386" y="720"/>
                </a:lnTo>
                <a:lnTo>
                  <a:pt x="1380" y="732"/>
                </a:lnTo>
                <a:lnTo>
                  <a:pt x="1380" y="744"/>
                </a:lnTo>
                <a:lnTo>
                  <a:pt x="1374" y="756"/>
                </a:lnTo>
                <a:lnTo>
                  <a:pt x="1368" y="768"/>
                </a:lnTo>
                <a:lnTo>
                  <a:pt x="1362" y="780"/>
                </a:lnTo>
                <a:lnTo>
                  <a:pt x="1362" y="792"/>
                </a:lnTo>
                <a:lnTo>
                  <a:pt x="1356" y="804"/>
                </a:lnTo>
                <a:lnTo>
                  <a:pt x="1350" y="816"/>
                </a:lnTo>
                <a:lnTo>
                  <a:pt x="1344" y="822"/>
                </a:lnTo>
                <a:lnTo>
                  <a:pt x="1338" y="834"/>
                </a:lnTo>
                <a:lnTo>
                  <a:pt x="1332" y="846"/>
                </a:lnTo>
                <a:lnTo>
                  <a:pt x="1332" y="858"/>
                </a:lnTo>
                <a:lnTo>
                  <a:pt x="1326" y="870"/>
                </a:lnTo>
                <a:lnTo>
                  <a:pt x="1320" y="882"/>
                </a:lnTo>
                <a:lnTo>
                  <a:pt x="1308" y="888"/>
                </a:lnTo>
                <a:lnTo>
                  <a:pt x="1302" y="900"/>
                </a:lnTo>
                <a:lnTo>
                  <a:pt x="1296" y="912"/>
                </a:lnTo>
                <a:lnTo>
                  <a:pt x="1290" y="918"/>
                </a:lnTo>
                <a:lnTo>
                  <a:pt x="1284" y="930"/>
                </a:lnTo>
                <a:lnTo>
                  <a:pt x="1278" y="942"/>
                </a:lnTo>
                <a:lnTo>
                  <a:pt x="1272" y="954"/>
                </a:lnTo>
                <a:lnTo>
                  <a:pt x="1260" y="960"/>
                </a:lnTo>
                <a:lnTo>
                  <a:pt x="1254" y="972"/>
                </a:lnTo>
                <a:lnTo>
                  <a:pt x="1248" y="978"/>
                </a:lnTo>
                <a:lnTo>
                  <a:pt x="1236" y="990"/>
                </a:lnTo>
                <a:lnTo>
                  <a:pt x="1230" y="996"/>
                </a:lnTo>
                <a:lnTo>
                  <a:pt x="1224" y="1008"/>
                </a:lnTo>
                <a:lnTo>
                  <a:pt x="1212" y="1014"/>
                </a:lnTo>
                <a:lnTo>
                  <a:pt x="1206" y="1026"/>
                </a:lnTo>
                <a:lnTo>
                  <a:pt x="1194" y="1032"/>
                </a:lnTo>
                <a:lnTo>
                  <a:pt x="1188" y="1044"/>
                </a:lnTo>
                <a:lnTo>
                  <a:pt x="1176" y="1050"/>
                </a:lnTo>
                <a:lnTo>
                  <a:pt x="1170" y="1062"/>
                </a:lnTo>
                <a:lnTo>
                  <a:pt x="1158" y="1068"/>
                </a:lnTo>
                <a:lnTo>
                  <a:pt x="1152" y="1074"/>
                </a:lnTo>
                <a:lnTo>
                  <a:pt x="1140" y="1080"/>
                </a:lnTo>
                <a:lnTo>
                  <a:pt x="1128" y="1092"/>
                </a:lnTo>
                <a:lnTo>
                  <a:pt x="1122" y="1098"/>
                </a:lnTo>
                <a:lnTo>
                  <a:pt x="1110" y="1104"/>
                </a:lnTo>
                <a:lnTo>
                  <a:pt x="1098" y="1110"/>
                </a:lnTo>
                <a:lnTo>
                  <a:pt x="1092" y="1116"/>
                </a:lnTo>
                <a:lnTo>
                  <a:pt x="1080" y="1128"/>
                </a:lnTo>
                <a:lnTo>
                  <a:pt x="1068" y="1134"/>
                </a:lnTo>
                <a:lnTo>
                  <a:pt x="1056" y="1140"/>
                </a:lnTo>
                <a:lnTo>
                  <a:pt x="1050" y="1146"/>
                </a:lnTo>
                <a:lnTo>
                  <a:pt x="1038" y="1152"/>
                </a:lnTo>
                <a:lnTo>
                  <a:pt x="1026" y="1158"/>
                </a:lnTo>
                <a:lnTo>
                  <a:pt x="1014" y="1164"/>
                </a:lnTo>
                <a:lnTo>
                  <a:pt x="1002" y="1164"/>
                </a:lnTo>
                <a:lnTo>
                  <a:pt x="990" y="1170"/>
                </a:lnTo>
                <a:lnTo>
                  <a:pt x="984" y="1176"/>
                </a:lnTo>
                <a:lnTo>
                  <a:pt x="972" y="1182"/>
                </a:lnTo>
                <a:lnTo>
                  <a:pt x="960" y="1188"/>
                </a:lnTo>
                <a:lnTo>
                  <a:pt x="948" y="1188"/>
                </a:lnTo>
                <a:lnTo>
                  <a:pt x="936" y="1194"/>
                </a:lnTo>
                <a:lnTo>
                  <a:pt x="924" y="1200"/>
                </a:lnTo>
                <a:lnTo>
                  <a:pt x="912" y="1200"/>
                </a:lnTo>
                <a:lnTo>
                  <a:pt x="900" y="1206"/>
                </a:lnTo>
                <a:lnTo>
                  <a:pt x="888" y="1206"/>
                </a:lnTo>
                <a:lnTo>
                  <a:pt x="876" y="1212"/>
                </a:lnTo>
                <a:lnTo>
                  <a:pt x="864" y="1212"/>
                </a:lnTo>
                <a:lnTo>
                  <a:pt x="852" y="1218"/>
                </a:lnTo>
                <a:lnTo>
                  <a:pt x="840" y="1218"/>
                </a:lnTo>
                <a:lnTo>
                  <a:pt x="828" y="1224"/>
                </a:lnTo>
                <a:lnTo>
                  <a:pt x="816" y="1224"/>
                </a:lnTo>
                <a:lnTo>
                  <a:pt x="804" y="1224"/>
                </a:lnTo>
                <a:lnTo>
                  <a:pt x="792" y="1230"/>
                </a:lnTo>
                <a:lnTo>
                  <a:pt x="780" y="1230"/>
                </a:lnTo>
                <a:lnTo>
                  <a:pt x="768" y="1230"/>
                </a:lnTo>
                <a:lnTo>
                  <a:pt x="756" y="1230"/>
                </a:lnTo>
                <a:lnTo>
                  <a:pt x="744" y="1230"/>
                </a:lnTo>
                <a:lnTo>
                  <a:pt x="732" y="1230"/>
                </a:lnTo>
                <a:lnTo>
                  <a:pt x="720" y="1230"/>
                </a:lnTo>
                <a:lnTo>
                  <a:pt x="708" y="1230"/>
                </a:lnTo>
                <a:lnTo>
                  <a:pt x="690" y="1230"/>
                </a:lnTo>
                <a:lnTo>
                  <a:pt x="678" y="1230"/>
                </a:lnTo>
                <a:lnTo>
                  <a:pt x="666" y="1230"/>
                </a:lnTo>
                <a:lnTo>
                  <a:pt x="654" y="1230"/>
                </a:lnTo>
                <a:lnTo>
                  <a:pt x="642" y="1230"/>
                </a:lnTo>
                <a:lnTo>
                  <a:pt x="630" y="1230"/>
                </a:lnTo>
                <a:lnTo>
                  <a:pt x="618" y="1230"/>
                </a:lnTo>
                <a:lnTo>
                  <a:pt x="606" y="1224"/>
                </a:lnTo>
                <a:lnTo>
                  <a:pt x="594" y="1224"/>
                </a:lnTo>
                <a:lnTo>
                  <a:pt x="582" y="1224"/>
                </a:lnTo>
                <a:lnTo>
                  <a:pt x="570" y="1218"/>
                </a:lnTo>
                <a:lnTo>
                  <a:pt x="558" y="1218"/>
                </a:lnTo>
                <a:lnTo>
                  <a:pt x="546" y="1212"/>
                </a:lnTo>
                <a:lnTo>
                  <a:pt x="534" y="1212"/>
                </a:lnTo>
                <a:lnTo>
                  <a:pt x="522" y="1206"/>
                </a:lnTo>
                <a:lnTo>
                  <a:pt x="510" y="1206"/>
                </a:lnTo>
                <a:lnTo>
                  <a:pt x="498" y="1200"/>
                </a:lnTo>
                <a:lnTo>
                  <a:pt x="486" y="1200"/>
                </a:lnTo>
                <a:lnTo>
                  <a:pt x="474" y="1194"/>
                </a:lnTo>
                <a:lnTo>
                  <a:pt x="462" y="1188"/>
                </a:lnTo>
                <a:lnTo>
                  <a:pt x="450" y="1188"/>
                </a:lnTo>
                <a:lnTo>
                  <a:pt x="438" y="1182"/>
                </a:lnTo>
                <a:lnTo>
                  <a:pt x="426" y="1176"/>
                </a:lnTo>
                <a:lnTo>
                  <a:pt x="420" y="1170"/>
                </a:lnTo>
                <a:lnTo>
                  <a:pt x="408" y="1164"/>
                </a:lnTo>
                <a:lnTo>
                  <a:pt x="396" y="1164"/>
                </a:lnTo>
                <a:lnTo>
                  <a:pt x="384" y="1158"/>
                </a:lnTo>
                <a:lnTo>
                  <a:pt x="372" y="1152"/>
                </a:lnTo>
                <a:lnTo>
                  <a:pt x="360" y="1146"/>
                </a:lnTo>
                <a:lnTo>
                  <a:pt x="354" y="1140"/>
                </a:lnTo>
                <a:lnTo>
                  <a:pt x="342" y="1134"/>
                </a:lnTo>
                <a:lnTo>
                  <a:pt x="330" y="1128"/>
                </a:lnTo>
                <a:lnTo>
                  <a:pt x="318" y="1116"/>
                </a:lnTo>
                <a:lnTo>
                  <a:pt x="312" y="1110"/>
                </a:lnTo>
                <a:lnTo>
                  <a:pt x="300" y="1104"/>
                </a:lnTo>
                <a:lnTo>
                  <a:pt x="288" y="1098"/>
                </a:lnTo>
                <a:lnTo>
                  <a:pt x="282" y="1092"/>
                </a:lnTo>
                <a:lnTo>
                  <a:pt x="270" y="1080"/>
                </a:lnTo>
                <a:lnTo>
                  <a:pt x="258" y="1074"/>
                </a:lnTo>
                <a:lnTo>
                  <a:pt x="252" y="1068"/>
                </a:lnTo>
                <a:lnTo>
                  <a:pt x="240" y="1062"/>
                </a:lnTo>
                <a:lnTo>
                  <a:pt x="234" y="1050"/>
                </a:lnTo>
                <a:lnTo>
                  <a:pt x="222" y="1044"/>
                </a:lnTo>
                <a:lnTo>
                  <a:pt x="216" y="1032"/>
                </a:lnTo>
                <a:lnTo>
                  <a:pt x="204" y="1026"/>
                </a:lnTo>
                <a:lnTo>
                  <a:pt x="198" y="1014"/>
                </a:lnTo>
                <a:lnTo>
                  <a:pt x="186" y="1008"/>
                </a:lnTo>
                <a:lnTo>
                  <a:pt x="180" y="996"/>
                </a:lnTo>
                <a:lnTo>
                  <a:pt x="174" y="990"/>
                </a:lnTo>
                <a:lnTo>
                  <a:pt x="162" y="978"/>
                </a:lnTo>
                <a:lnTo>
                  <a:pt x="156" y="972"/>
                </a:lnTo>
                <a:lnTo>
                  <a:pt x="150" y="960"/>
                </a:lnTo>
                <a:lnTo>
                  <a:pt x="138" y="954"/>
                </a:lnTo>
                <a:lnTo>
                  <a:pt x="132" y="942"/>
                </a:lnTo>
                <a:lnTo>
                  <a:pt x="126" y="930"/>
                </a:lnTo>
                <a:lnTo>
                  <a:pt x="120" y="918"/>
                </a:lnTo>
                <a:lnTo>
                  <a:pt x="114" y="912"/>
                </a:lnTo>
                <a:lnTo>
                  <a:pt x="108" y="900"/>
                </a:lnTo>
                <a:lnTo>
                  <a:pt x="102" y="888"/>
                </a:lnTo>
                <a:lnTo>
                  <a:pt x="90" y="882"/>
                </a:lnTo>
                <a:lnTo>
                  <a:pt x="84" y="870"/>
                </a:lnTo>
                <a:lnTo>
                  <a:pt x="78" y="858"/>
                </a:lnTo>
                <a:lnTo>
                  <a:pt x="78" y="846"/>
                </a:lnTo>
                <a:lnTo>
                  <a:pt x="72" y="834"/>
                </a:lnTo>
                <a:lnTo>
                  <a:pt x="66" y="822"/>
                </a:lnTo>
                <a:lnTo>
                  <a:pt x="60" y="816"/>
                </a:lnTo>
                <a:lnTo>
                  <a:pt x="54" y="804"/>
                </a:lnTo>
                <a:lnTo>
                  <a:pt x="48" y="792"/>
                </a:lnTo>
                <a:lnTo>
                  <a:pt x="48" y="780"/>
                </a:lnTo>
                <a:lnTo>
                  <a:pt x="42" y="768"/>
                </a:lnTo>
                <a:lnTo>
                  <a:pt x="36" y="756"/>
                </a:lnTo>
                <a:lnTo>
                  <a:pt x="30" y="744"/>
                </a:lnTo>
                <a:lnTo>
                  <a:pt x="30" y="732"/>
                </a:lnTo>
                <a:lnTo>
                  <a:pt x="24" y="720"/>
                </a:lnTo>
                <a:lnTo>
                  <a:pt x="24" y="708"/>
                </a:lnTo>
                <a:lnTo>
                  <a:pt x="18" y="696"/>
                </a:lnTo>
                <a:lnTo>
                  <a:pt x="18" y="684"/>
                </a:lnTo>
                <a:lnTo>
                  <a:pt x="12" y="672"/>
                </a:lnTo>
                <a:lnTo>
                  <a:pt x="12" y="660"/>
                </a:lnTo>
                <a:lnTo>
                  <a:pt x="6" y="648"/>
                </a:lnTo>
                <a:lnTo>
                  <a:pt x="6" y="636"/>
                </a:lnTo>
                <a:lnTo>
                  <a:pt x="6" y="624"/>
                </a:lnTo>
                <a:lnTo>
                  <a:pt x="6" y="612"/>
                </a:lnTo>
                <a:lnTo>
                  <a:pt x="0" y="600"/>
                </a:lnTo>
                <a:lnTo>
                  <a:pt x="0" y="588"/>
                </a:lnTo>
                <a:lnTo>
                  <a:pt x="0" y="576"/>
                </a:lnTo>
                <a:lnTo>
                  <a:pt x="0" y="564"/>
                </a:lnTo>
                <a:lnTo>
                  <a:pt x="0" y="552"/>
                </a:lnTo>
                <a:lnTo>
                  <a:pt x="0" y="540"/>
                </a:lnTo>
                <a:lnTo>
                  <a:pt x="0" y="528"/>
                </a:lnTo>
                <a:lnTo>
                  <a:pt x="0" y="516"/>
                </a:lnTo>
                <a:lnTo>
                  <a:pt x="0" y="498"/>
                </a:lnTo>
                <a:lnTo>
                  <a:pt x="0" y="486"/>
                </a:lnTo>
                <a:lnTo>
                  <a:pt x="0" y="474"/>
                </a:lnTo>
                <a:lnTo>
                  <a:pt x="0" y="462"/>
                </a:lnTo>
                <a:lnTo>
                  <a:pt x="0" y="450"/>
                </a:lnTo>
                <a:lnTo>
                  <a:pt x="6" y="438"/>
                </a:lnTo>
                <a:lnTo>
                  <a:pt x="6" y="426"/>
                </a:lnTo>
                <a:lnTo>
                  <a:pt x="6" y="414"/>
                </a:lnTo>
                <a:lnTo>
                  <a:pt x="6" y="402"/>
                </a:lnTo>
                <a:lnTo>
                  <a:pt x="12" y="390"/>
                </a:lnTo>
                <a:lnTo>
                  <a:pt x="12" y="378"/>
                </a:lnTo>
                <a:lnTo>
                  <a:pt x="18" y="366"/>
                </a:lnTo>
                <a:lnTo>
                  <a:pt x="18" y="354"/>
                </a:lnTo>
                <a:lnTo>
                  <a:pt x="24" y="342"/>
                </a:lnTo>
                <a:lnTo>
                  <a:pt x="24" y="330"/>
                </a:lnTo>
                <a:lnTo>
                  <a:pt x="30" y="318"/>
                </a:lnTo>
                <a:lnTo>
                  <a:pt x="30" y="306"/>
                </a:lnTo>
                <a:lnTo>
                  <a:pt x="36" y="294"/>
                </a:lnTo>
                <a:lnTo>
                  <a:pt x="42" y="282"/>
                </a:lnTo>
                <a:lnTo>
                  <a:pt x="48" y="270"/>
                </a:lnTo>
                <a:lnTo>
                  <a:pt x="48" y="258"/>
                </a:lnTo>
                <a:lnTo>
                  <a:pt x="54" y="246"/>
                </a:lnTo>
                <a:lnTo>
                  <a:pt x="60" y="240"/>
                </a:lnTo>
                <a:lnTo>
                  <a:pt x="66" y="228"/>
                </a:lnTo>
                <a:lnTo>
                  <a:pt x="72" y="216"/>
                </a:lnTo>
                <a:lnTo>
                  <a:pt x="78" y="204"/>
                </a:lnTo>
                <a:lnTo>
                  <a:pt x="78" y="192"/>
                </a:lnTo>
                <a:lnTo>
                  <a:pt x="84" y="180"/>
                </a:lnTo>
                <a:lnTo>
                  <a:pt x="90" y="174"/>
                </a:lnTo>
                <a:lnTo>
                  <a:pt x="102" y="162"/>
                </a:lnTo>
                <a:lnTo>
                  <a:pt x="108" y="150"/>
                </a:lnTo>
                <a:lnTo>
                  <a:pt x="114" y="138"/>
                </a:lnTo>
                <a:lnTo>
                  <a:pt x="120" y="132"/>
                </a:lnTo>
                <a:lnTo>
                  <a:pt x="126" y="120"/>
                </a:lnTo>
                <a:lnTo>
                  <a:pt x="132" y="108"/>
                </a:lnTo>
                <a:lnTo>
                  <a:pt x="138" y="102"/>
                </a:lnTo>
                <a:lnTo>
                  <a:pt x="150" y="90"/>
                </a:lnTo>
                <a:lnTo>
                  <a:pt x="156" y="78"/>
                </a:lnTo>
                <a:lnTo>
                  <a:pt x="162" y="72"/>
                </a:lnTo>
                <a:lnTo>
                  <a:pt x="174" y="60"/>
                </a:lnTo>
                <a:lnTo>
                  <a:pt x="180" y="54"/>
                </a:lnTo>
                <a:lnTo>
                  <a:pt x="186" y="42"/>
                </a:lnTo>
                <a:lnTo>
                  <a:pt x="198" y="36"/>
                </a:lnTo>
                <a:lnTo>
                  <a:pt x="204" y="24"/>
                </a:lnTo>
                <a:lnTo>
                  <a:pt x="216" y="18"/>
                </a:lnTo>
                <a:lnTo>
                  <a:pt x="222" y="6"/>
                </a:lnTo>
                <a:lnTo>
                  <a:pt x="234" y="0"/>
                </a:lnTo>
                <a:lnTo>
                  <a:pt x="708" y="52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4" name="Freeform 16"/>
          <p:cNvSpPr>
            <a:spLocks/>
          </p:cNvSpPr>
          <p:nvPr/>
        </p:nvSpPr>
        <p:spPr bwMode="auto">
          <a:xfrm>
            <a:off x="4695825" y="2843213"/>
            <a:ext cx="1639888" cy="1833562"/>
          </a:xfrm>
          <a:custGeom>
            <a:avLst/>
            <a:gdLst/>
            <a:ahLst/>
            <a:cxnLst>
              <a:cxn ang="0">
                <a:pos x="684" y="876"/>
              </a:cxn>
              <a:cxn ang="0">
                <a:pos x="690" y="852"/>
              </a:cxn>
              <a:cxn ang="0">
                <a:pos x="696" y="828"/>
              </a:cxn>
              <a:cxn ang="0">
                <a:pos x="696" y="804"/>
              </a:cxn>
              <a:cxn ang="0">
                <a:pos x="702" y="780"/>
              </a:cxn>
              <a:cxn ang="0">
                <a:pos x="702" y="756"/>
              </a:cxn>
              <a:cxn ang="0">
                <a:pos x="702" y="732"/>
              </a:cxn>
              <a:cxn ang="0">
                <a:pos x="702" y="708"/>
              </a:cxn>
              <a:cxn ang="0">
                <a:pos x="702" y="678"/>
              </a:cxn>
              <a:cxn ang="0">
                <a:pos x="702" y="654"/>
              </a:cxn>
              <a:cxn ang="0">
                <a:pos x="702" y="630"/>
              </a:cxn>
              <a:cxn ang="0">
                <a:pos x="696" y="606"/>
              </a:cxn>
              <a:cxn ang="0">
                <a:pos x="696" y="582"/>
              </a:cxn>
              <a:cxn ang="0">
                <a:pos x="690" y="558"/>
              </a:cxn>
              <a:cxn ang="0">
                <a:pos x="684" y="534"/>
              </a:cxn>
              <a:cxn ang="0">
                <a:pos x="678" y="510"/>
              </a:cxn>
              <a:cxn ang="0">
                <a:pos x="672" y="486"/>
              </a:cxn>
              <a:cxn ang="0">
                <a:pos x="660" y="462"/>
              </a:cxn>
              <a:cxn ang="0">
                <a:pos x="654" y="438"/>
              </a:cxn>
              <a:cxn ang="0">
                <a:pos x="642" y="420"/>
              </a:cxn>
              <a:cxn ang="0">
                <a:pos x="630" y="396"/>
              </a:cxn>
              <a:cxn ang="0">
                <a:pos x="624" y="372"/>
              </a:cxn>
              <a:cxn ang="0">
                <a:pos x="612" y="354"/>
              </a:cxn>
              <a:cxn ang="0">
                <a:pos x="594" y="330"/>
              </a:cxn>
              <a:cxn ang="0">
                <a:pos x="582" y="312"/>
              </a:cxn>
              <a:cxn ang="0">
                <a:pos x="570" y="288"/>
              </a:cxn>
              <a:cxn ang="0">
                <a:pos x="552" y="270"/>
              </a:cxn>
              <a:cxn ang="0">
                <a:pos x="540" y="252"/>
              </a:cxn>
              <a:cxn ang="0">
                <a:pos x="522" y="234"/>
              </a:cxn>
              <a:cxn ang="0">
                <a:pos x="504" y="216"/>
              </a:cxn>
              <a:cxn ang="0">
                <a:pos x="486" y="198"/>
              </a:cxn>
              <a:cxn ang="0">
                <a:pos x="468" y="180"/>
              </a:cxn>
              <a:cxn ang="0">
                <a:pos x="450" y="162"/>
              </a:cxn>
              <a:cxn ang="0">
                <a:pos x="432" y="150"/>
              </a:cxn>
              <a:cxn ang="0">
                <a:pos x="414" y="132"/>
              </a:cxn>
              <a:cxn ang="0">
                <a:pos x="390" y="120"/>
              </a:cxn>
              <a:cxn ang="0">
                <a:pos x="372" y="108"/>
              </a:cxn>
              <a:cxn ang="0">
                <a:pos x="348" y="90"/>
              </a:cxn>
              <a:cxn ang="0">
                <a:pos x="330" y="78"/>
              </a:cxn>
              <a:cxn ang="0">
                <a:pos x="306" y="72"/>
              </a:cxn>
              <a:cxn ang="0">
                <a:pos x="282" y="60"/>
              </a:cxn>
              <a:cxn ang="0">
                <a:pos x="264" y="48"/>
              </a:cxn>
              <a:cxn ang="0">
                <a:pos x="240" y="42"/>
              </a:cxn>
              <a:cxn ang="0">
                <a:pos x="216" y="30"/>
              </a:cxn>
              <a:cxn ang="0">
                <a:pos x="192" y="24"/>
              </a:cxn>
              <a:cxn ang="0">
                <a:pos x="168" y="18"/>
              </a:cxn>
              <a:cxn ang="0">
                <a:pos x="144" y="12"/>
              </a:cxn>
              <a:cxn ang="0">
                <a:pos x="120" y="6"/>
              </a:cxn>
              <a:cxn ang="0">
                <a:pos x="96" y="6"/>
              </a:cxn>
              <a:cxn ang="0">
                <a:pos x="72" y="0"/>
              </a:cxn>
              <a:cxn ang="0">
                <a:pos x="48" y="0"/>
              </a:cxn>
              <a:cxn ang="0">
                <a:pos x="24" y="0"/>
              </a:cxn>
              <a:cxn ang="0">
                <a:pos x="0" y="0"/>
              </a:cxn>
              <a:cxn ang="0">
                <a:pos x="678" y="888"/>
              </a:cxn>
            </a:cxnLst>
            <a:rect l="0" t="0" r="r" b="b"/>
            <a:pathLst>
              <a:path w="702" h="888">
                <a:moveTo>
                  <a:pt x="678" y="888"/>
                </a:moveTo>
                <a:lnTo>
                  <a:pt x="684" y="876"/>
                </a:lnTo>
                <a:lnTo>
                  <a:pt x="684" y="864"/>
                </a:lnTo>
                <a:lnTo>
                  <a:pt x="690" y="852"/>
                </a:lnTo>
                <a:lnTo>
                  <a:pt x="690" y="840"/>
                </a:lnTo>
                <a:lnTo>
                  <a:pt x="696" y="828"/>
                </a:lnTo>
                <a:lnTo>
                  <a:pt x="696" y="816"/>
                </a:lnTo>
                <a:lnTo>
                  <a:pt x="696" y="804"/>
                </a:lnTo>
                <a:lnTo>
                  <a:pt x="696" y="792"/>
                </a:lnTo>
                <a:lnTo>
                  <a:pt x="702" y="780"/>
                </a:lnTo>
                <a:lnTo>
                  <a:pt x="702" y="768"/>
                </a:lnTo>
                <a:lnTo>
                  <a:pt x="702" y="756"/>
                </a:lnTo>
                <a:lnTo>
                  <a:pt x="702" y="744"/>
                </a:lnTo>
                <a:lnTo>
                  <a:pt x="702" y="732"/>
                </a:lnTo>
                <a:lnTo>
                  <a:pt x="702" y="720"/>
                </a:lnTo>
                <a:lnTo>
                  <a:pt x="702" y="708"/>
                </a:lnTo>
                <a:lnTo>
                  <a:pt x="702" y="696"/>
                </a:lnTo>
                <a:lnTo>
                  <a:pt x="702" y="678"/>
                </a:lnTo>
                <a:lnTo>
                  <a:pt x="702" y="666"/>
                </a:lnTo>
                <a:lnTo>
                  <a:pt x="702" y="654"/>
                </a:lnTo>
                <a:lnTo>
                  <a:pt x="702" y="642"/>
                </a:lnTo>
                <a:lnTo>
                  <a:pt x="702" y="630"/>
                </a:lnTo>
                <a:lnTo>
                  <a:pt x="696" y="618"/>
                </a:lnTo>
                <a:lnTo>
                  <a:pt x="696" y="606"/>
                </a:lnTo>
                <a:lnTo>
                  <a:pt x="696" y="594"/>
                </a:lnTo>
                <a:lnTo>
                  <a:pt x="696" y="582"/>
                </a:lnTo>
                <a:lnTo>
                  <a:pt x="690" y="570"/>
                </a:lnTo>
                <a:lnTo>
                  <a:pt x="690" y="558"/>
                </a:lnTo>
                <a:lnTo>
                  <a:pt x="684" y="546"/>
                </a:lnTo>
                <a:lnTo>
                  <a:pt x="684" y="534"/>
                </a:lnTo>
                <a:lnTo>
                  <a:pt x="678" y="522"/>
                </a:lnTo>
                <a:lnTo>
                  <a:pt x="678" y="510"/>
                </a:lnTo>
                <a:lnTo>
                  <a:pt x="672" y="498"/>
                </a:lnTo>
                <a:lnTo>
                  <a:pt x="672" y="486"/>
                </a:lnTo>
                <a:lnTo>
                  <a:pt x="666" y="474"/>
                </a:lnTo>
                <a:lnTo>
                  <a:pt x="660" y="462"/>
                </a:lnTo>
                <a:lnTo>
                  <a:pt x="654" y="450"/>
                </a:lnTo>
                <a:lnTo>
                  <a:pt x="654" y="438"/>
                </a:lnTo>
                <a:lnTo>
                  <a:pt x="648" y="426"/>
                </a:lnTo>
                <a:lnTo>
                  <a:pt x="642" y="420"/>
                </a:lnTo>
                <a:lnTo>
                  <a:pt x="636" y="408"/>
                </a:lnTo>
                <a:lnTo>
                  <a:pt x="630" y="396"/>
                </a:lnTo>
                <a:lnTo>
                  <a:pt x="624" y="384"/>
                </a:lnTo>
                <a:lnTo>
                  <a:pt x="624" y="372"/>
                </a:lnTo>
                <a:lnTo>
                  <a:pt x="618" y="360"/>
                </a:lnTo>
                <a:lnTo>
                  <a:pt x="612" y="354"/>
                </a:lnTo>
                <a:lnTo>
                  <a:pt x="600" y="342"/>
                </a:lnTo>
                <a:lnTo>
                  <a:pt x="594" y="330"/>
                </a:lnTo>
                <a:lnTo>
                  <a:pt x="588" y="318"/>
                </a:lnTo>
                <a:lnTo>
                  <a:pt x="582" y="312"/>
                </a:lnTo>
                <a:lnTo>
                  <a:pt x="576" y="300"/>
                </a:lnTo>
                <a:lnTo>
                  <a:pt x="570" y="288"/>
                </a:lnTo>
                <a:lnTo>
                  <a:pt x="564" y="282"/>
                </a:lnTo>
                <a:lnTo>
                  <a:pt x="552" y="270"/>
                </a:lnTo>
                <a:lnTo>
                  <a:pt x="546" y="258"/>
                </a:lnTo>
                <a:lnTo>
                  <a:pt x="540" y="252"/>
                </a:lnTo>
                <a:lnTo>
                  <a:pt x="528" y="240"/>
                </a:lnTo>
                <a:lnTo>
                  <a:pt x="522" y="234"/>
                </a:lnTo>
                <a:lnTo>
                  <a:pt x="516" y="222"/>
                </a:lnTo>
                <a:lnTo>
                  <a:pt x="504" y="216"/>
                </a:lnTo>
                <a:lnTo>
                  <a:pt x="498" y="204"/>
                </a:lnTo>
                <a:lnTo>
                  <a:pt x="486" y="198"/>
                </a:lnTo>
                <a:lnTo>
                  <a:pt x="480" y="186"/>
                </a:lnTo>
                <a:lnTo>
                  <a:pt x="468" y="180"/>
                </a:lnTo>
                <a:lnTo>
                  <a:pt x="462" y="174"/>
                </a:lnTo>
                <a:lnTo>
                  <a:pt x="450" y="162"/>
                </a:lnTo>
                <a:lnTo>
                  <a:pt x="444" y="156"/>
                </a:lnTo>
                <a:lnTo>
                  <a:pt x="432" y="150"/>
                </a:lnTo>
                <a:lnTo>
                  <a:pt x="420" y="138"/>
                </a:lnTo>
                <a:lnTo>
                  <a:pt x="414" y="132"/>
                </a:lnTo>
                <a:lnTo>
                  <a:pt x="402" y="126"/>
                </a:lnTo>
                <a:lnTo>
                  <a:pt x="390" y="120"/>
                </a:lnTo>
                <a:lnTo>
                  <a:pt x="384" y="114"/>
                </a:lnTo>
                <a:lnTo>
                  <a:pt x="372" y="108"/>
                </a:lnTo>
                <a:lnTo>
                  <a:pt x="360" y="96"/>
                </a:lnTo>
                <a:lnTo>
                  <a:pt x="348" y="90"/>
                </a:lnTo>
                <a:lnTo>
                  <a:pt x="342" y="84"/>
                </a:lnTo>
                <a:lnTo>
                  <a:pt x="330" y="78"/>
                </a:lnTo>
                <a:lnTo>
                  <a:pt x="318" y="78"/>
                </a:lnTo>
                <a:lnTo>
                  <a:pt x="306" y="72"/>
                </a:lnTo>
                <a:lnTo>
                  <a:pt x="294" y="66"/>
                </a:lnTo>
                <a:lnTo>
                  <a:pt x="282" y="60"/>
                </a:lnTo>
                <a:lnTo>
                  <a:pt x="276" y="54"/>
                </a:lnTo>
                <a:lnTo>
                  <a:pt x="264" y="48"/>
                </a:lnTo>
                <a:lnTo>
                  <a:pt x="252" y="42"/>
                </a:lnTo>
                <a:lnTo>
                  <a:pt x="240" y="42"/>
                </a:lnTo>
                <a:lnTo>
                  <a:pt x="228" y="36"/>
                </a:lnTo>
                <a:lnTo>
                  <a:pt x="216" y="30"/>
                </a:lnTo>
                <a:lnTo>
                  <a:pt x="204" y="30"/>
                </a:lnTo>
                <a:lnTo>
                  <a:pt x="192" y="24"/>
                </a:lnTo>
                <a:lnTo>
                  <a:pt x="180" y="24"/>
                </a:lnTo>
                <a:lnTo>
                  <a:pt x="168" y="18"/>
                </a:lnTo>
                <a:lnTo>
                  <a:pt x="156" y="18"/>
                </a:lnTo>
                <a:lnTo>
                  <a:pt x="144" y="12"/>
                </a:lnTo>
                <a:lnTo>
                  <a:pt x="132" y="12"/>
                </a:lnTo>
                <a:lnTo>
                  <a:pt x="120" y="6"/>
                </a:lnTo>
                <a:lnTo>
                  <a:pt x="108" y="6"/>
                </a:lnTo>
                <a:lnTo>
                  <a:pt x="96" y="6"/>
                </a:lnTo>
                <a:lnTo>
                  <a:pt x="84" y="6"/>
                </a:lnTo>
                <a:lnTo>
                  <a:pt x="72" y="0"/>
                </a:lnTo>
                <a:lnTo>
                  <a:pt x="60" y="0"/>
                </a:lnTo>
                <a:lnTo>
                  <a:pt x="48" y="0"/>
                </a:lnTo>
                <a:lnTo>
                  <a:pt x="36" y="0"/>
                </a:lnTo>
                <a:lnTo>
                  <a:pt x="24" y="0"/>
                </a:lnTo>
                <a:lnTo>
                  <a:pt x="12" y="0"/>
                </a:lnTo>
                <a:lnTo>
                  <a:pt x="0" y="0"/>
                </a:lnTo>
                <a:lnTo>
                  <a:pt x="0" y="708"/>
                </a:lnTo>
                <a:lnTo>
                  <a:pt x="678" y="88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4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5" name="Freeform 17"/>
          <p:cNvSpPr>
            <a:spLocks/>
          </p:cNvSpPr>
          <p:nvPr/>
        </p:nvSpPr>
        <p:spPr bwMode="auto">
          <a:xfrm>
            <a:off x="4695825" y="2843213"/>
            <a:ext cx="1639888" cy="1833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0"/>
              </a:cxn>
              <a:cxn ang="0">
                <a:pos x="48" y="0"/>
              </a:cxn>
              <a:cxn ang="0">
                <a:pos x="72" y="0"/>
              </a:cxn>
              <a:cxn ang="0">
                <a:pos x="96" y="6"/>
              </a:cxn>
              <a:cxn ang="0">
                <a:pos x="120" y="6"/>
              </a:cxn>
              <a:cxn ang="0">
                <a:pos x="144" y="12"/>
              </a:cxn>
              <a:cxn ang="0">
                <a:pos x="168" y="18"/>
              </a:cxn>
              <a:cxn ang="0">
                <a:pos x="192" y="24"/>
              </a:cxn>
              <a:cxn ang="0">
                <a:pos x="216" y="30"/>
              </a:cxn>
              <a:cxn ang="0">
                <a:pos x="240" y="42"/>
              </a:cxn>
              <a:cxn ang="0">
                <a:pos x="264" y="48"/>
              </a:cxn>
              <a:cxn ang="0">
                <a:pos x="282" y="60"/>
              </a:cxn>
              <a:cxn ang="0">
                <a:pos x="306" y="72"/>
              </a:cxn>
              <a:cxn ang="0">
                <a:pos x="330" y="78"/>
              </a:cxn>
              <a:cxn ang="0">
                <a:pos x="348" y="90"/>
              </a:cxn>
              <a:cxn ang="0">
                <a:pos x="372" y="108"/>
              </a:cxn>
              <a:cxn ang="0">
                <a:pos x="390" y="120"/>
              </a:cxn>
              <a:cxn ang="0">
                <a:pos x="414" y="132"/>
              </a:cxn>
              <a:cxn ang="0">
                <a:pos x="432" y="150"/>
              </a:cxn>
              <a:cxn ang="0">
                <a:pos x="450" y="162"/>
              </a:cxn>
              <a:cxn ang="0">
                <a:pos x="468" y="180"/>
              </a:cxn>
              <a:cxn ang="0">
                <a:pos x="486" y="198"/>
              </a:cxn>
              <a:cxn ang="0">
                <a:pos x="504" y="216"/>
              </a:cxn>
              <a:cxn ang="0">
                <a:pos x="522" y="234"/>
              </a:cxn>
              <a:cxn ang="0">
                <a:pos x="540" y="252"/>
              </a:cxn>
              <a:cxn ang="0">
                <a:pos x="552" y="270"/>
              </a:cxn>
              <a:cxn ang="0">
                <a:pos x="570" y="288"/>
              </a:cxn>
              <a:cxn ang="0">
                <a:pos x="582" y="312"/>
              </a:cxn>
              <a:cxn ang="0">
                <a:pos x="594" y="330"/>
              </a:cxn>
              <a:cxn ang="0">
                <a:pos x="612" y="354"/>
              </a:cxn>
              <a:cxn ang="0">
                <a:pos x="624" y="372"/>
              </a:cxn>
              <a:cxn ang="0">
                <a:pos x="630" y="396"/>
              </a:cxn>
              <a:cxn ang="0">
                <a:pos x="642" y="420"/>
              </a:cxn>
              <a:cxn ang="0">
                <a:pos x="654" y="438"/>
              </a:cxn>
              <a:cxn ang="0">
                <a:pos x="660" y="462"/>
              </a:cxn>
              <a:cxn ang="0">
                <a:pos x="672" y="486"/>
              </a:cxn>
              <a:cxn ang="0">
                <a:pos x="678" y="510"/>
              </a:cxn>
              <a:cxn ang="0">
                <a:pos x="684" y="534"/>
              </a:cxn>
              <a:cxn ang="0">
                <a:pos x="690" y="558"/>
              </a:cxn>
              <a:cxn ang="0">
                <a:pos x="696" y="582"/>
              </a:cxn>
              <a:cxn ang="0">
                <a:pos x="696" y="606"/>
              </a:cxn>
              <a:cxn ang="0">
                <a:pos x="702" y="630"/>
              </a:cxn>
              <a:cxn ang="0">
                <a:pos x="702" y="654"/>
              </a:cxn>
              <a:cxn ang="0">
                <a:pos x="702" y="678"/>
              </a:cxn>
              <a:cxn ang="0">
                <a:pos x="702" y="708"/>
              </a:cxn>
              <a:cxn ang="0">
                <a:pos x="702" y="732"/>
              </a:cxn>
              <a:cxn ang="0">
                <a:pos x="702" y="756"/>
              </a:cxn>
              <a:cxn ang="0">
                <a:pos x="702" y="780"/>
              </a:cxn>
              <a:cxn ang="0">
                <a:pos x="696" y="804"/>
              </a:cxn>
              <a:cxn ang="0">
                <a:pos x="696" y="828"/>
              </a:cxn>
              <a:cxn ang="0">
                <a:pos x="690" y="852"/>
              </a:cxn>
              <a:cxn ang="0">
                <a:pos x="684" y="876"/>
              </a:cxn>
              <a:cxn ang="0">
                <a:pos x="0" y="708"/>
              </a:cxn>
            </a:cxnLst>
            <a:rect l="0" t="0" r="r" b="b"/>
            <a:pathLst>
              <a:path w="702" h="888">
                <a:moveTo>
                  <a:pt x="0" y="708"/>
                </a:moveTo>
                <a:lnTo>
                  <a:pt x="0" y="0"/>
                </a:lnTo>
                <a:lnTo>
                  <a:pt x="12" y="0"/>
                </a:lnTo>
                <a:lnTo>
                  <a:pt x="24" y="0"/>
                </a:lnTo>
                <a:lnTo>
                  <a:pt x="36" y="0"/>
                </a:lnTo>
                <a:lnTo>
                  <a:pt x="48" y="0"/>
                </a:lnTo>
                <a:lnTo>
                  <a:pt x="60" y="0"/>
                </a:lnTo>
                <a:lnTo>
                  <a:pt x="72" y="0"/>
                </a:lnTo>
                <a:lnTo>
                  <a:pt x="84" y="6"/>
                </a:lnTo>
                <a:lnTo>
                  <a:pt x="96" y="6"/>
                </a:lnTo>
                <a:lnTo>
                  <a:pt x="108" y="6"/>
                </a:lnTo>
                <a:lnTo>
                  <a:pt x="120" y="6"/>
                </a:lnTo>
                <a:lnTo>
                  <a:pt x="132" y="12"/>
                </a:lnTo>
                <a:lnTo>
                  <a:pt x="144" y="12"/>
                </a:lnTo>
                <a:lnTo>
                  <a:pt x="156" y="18"/>
                </a:lnTo>
                <a:lnTo>
                  <a:pt x="168" y="18"/>
                </a:lnTo>
                <a:lnTo>
                  <a:pt x="180" y="24"/>
                </a:lnTo>
                <a:lnTo>
                  <a:pt x="192" y="24"/>
                </a:lnTo>
                <a:lnTo>
                  <a:pt x="204" y="30"/>
                </a:lnTo>
                <a:lnTo>
                  <a:pt x="216" y="30"/>
                </a:lnTo>
                <a:lnTo>
                  <a:pt x="228" y="36"/>
                </a:lnTo>
                <a:lnTo>
                  <a:pt x="240" y="42"/>
                </a:lnTo>
                <a:lnTo>
                  <a:pt x="252" y="42"/>
                </a:lnTo>
                <a:lnTo>
                  <a:pt x="264" y="48"/>
                </a:lnTo>
                <a:lnTo>
                  <a:pt x="276" y="54"/>
                </a:lnTo>
                <a:lnTo>
                  <a:pt x="282" y="60"/>
                </a:lnTo>
                <a:lnTo>
                  <a:pt x="294" y="66"/>
                </a:lnTo>
                <a:lnTo>
                  <a:pt x="306" y="72"/>
                </a:lnTo>
                <a:lnTo>
                  <a:pt x="318" y="78"/>
                </a:lnTo>
                <a:lnTo>
                  <a:pt x="330" y="78"/>
                </a:lnTo>
                <a:lnTo>
                  <a:pt x="342" y="84"/>
                </a:lnTo>
                <a:lnTo>
                  <a:pt x="348" y="90"/>
                </a:lnTo>
                <a:lnTo>
                  <a:pt x="360" y="96"/>
                </a:lnTo>
                <a:lnTo>
                  <a:pt x="372" y="108"/>
                </a:lnTo>
                <a:lnTo>
                  <a:pt x="384" y="114"/>
                </a:lnTo>
                <a:lnTo>
                  <a:pt x="390" y="120"/>
                </a:lnTo>
                <a:lnTo>
                  <a:pt x="402" y="126"/>
                </a:lnTo>
                <a:lnTo>
                  <a:pt x="414" y="132"/>
                </a:lnTo>
                <a:lnTo>
                  <a:pt x="420" y="138"/>
                </a:lnTo>
                <a:lnTo>
                  <a:pt x="432" y="150"/>
                </a:lnTo>
                <a:lnTo>
                  <a:pt x="444" y="156"/>
                </a:lnTo>
                <a:lnTo>
                  <a:pt x="450" y="162"/>
                </a:lnTo>
                <a:lnTo>
                  <a:pt x="462" y="174"/>
                </a:lnTo>
                <a:lnTo>
                  <a:pt x="468" y="180"/>
                </a:lnTo>
                <a:lnTo>
                  <a:pt x="480" y="186"/>
                </a:lnTo>
                <a:lnTo>
                  <a:pt x="486" y="198"/>
                </a:lnTo>
                <a:lnTo>
                  <a:pt x="498" y="204"/>
                </a:lnTo>
                <a:lnTo>
                  <a:pt x="504" y="216"/>
                </a:lnTo>
                <a:lnTo>
                  <a:pt x="516" y="222"/>
                </a:lnTo>
                <a:lnTo>
                  <a:pt x="522" y="234"/>
                </a:lnTo>
                <a:lnTo>
                  <a:pt x="528" y="240"/>
                </a:lnTo>
                <a:lnTo>
                  <a:pt x="540" y="252"/>
                </a:lnTo>
                <a:lnTo>
                  <a:pt x="546" y="258"/>
                </a:lnTo>
                <a:lnTo>
                  <a:pt x="552" y="270"/>
                </a:lnTo>
                <a:lnTo>
                  <a:pt x="564" y="282"/>
                </a:lnTo>
                <a:lnTo>
                  <a:pt x="570" y="288"/>
                </a:lnTo>
                <a:lnTo>
                  <a:pt x="576" y="300"/>
                </a:lnTo>
                <a:lnTo>
                  <a:pt x="582" y="312"/>
                </a:lnTo>
                <a:lnTo>
                  <a:pt x="588" y="318"/>
                </a:lnTo>
                <a:lnTo>
                  <a:pt x="594" y="330"/>
                </a:lnTo>
                <a:lnTo>
                  <a:pt x="600" y="342"/>
                </a:lnTo>
                <a:lnTo>
                  <a:pt x="612" y="354"/>
                </a:lnTo>
                <a:lnTo>
                  <a:pt x="618" y="360"/>
                </a:lnTo>
                <a:lnTo>
                  <a:pt x="624" y="372"/>
                </a:lnTo>
                <a:lnTo>
                  <a:pt x="624" y="384"/>
                </a:lnTo>
                <a:lnTo>
                  <a:pt x="630" y="396"/>
                </a:lnTo>
                <a:lnTo>
                  <a:pt x="636" y="408"/>
                </a:lnTo>
                <a:lnTo>
                  <a:pt x="642" y="420"/>
                </a:lnTo>
                <a:lnTo>
                  <a:pt x="648" y="426"/>
                </a:lnTo>
                <a:lnTo>
                  <a:pt x="654" y="438"/>
                </a:lnTo>
                <a:lnTo>
                  <a:pt x="654" y="450"/>
                </a:lnTo>
                <a:lnTo>
                  <a:pt x="660" y="462"/>
                </a:lnTo>
                <a:lnTo>
                  <a:pt x="666" y="474"/>
                </a:lnTo>
                <a:lnTo>
                  <a:pt x="672" y="486"/>
                </a:lnTo>
                <a:lnTo>
                  <a:pt x="672" y="498"/>
                </a:lnTo>
                <a:lnTo>
                  <a:pt x="678" y="510"/>
                </a:lnTo>
                <a:lnTo>
                  <a:pt x="678" y="522"/>
                </a:lnTo>
                <a:lnTo>
                  <a:pt x="684" y="534"/>
                </a:lnTo>
                <a:lnTo>
                  <a:pt x="684" y="546"/>
                </a:lnTo>
                <a:lnTo>
                  <a:pt x="690" y="558"/>
                </a:lnTo>
                <a:lnTo>
                  <a:pt x="690" y="570"/>
                </a:lnTo>
                <a:lnTo>
                  <a:pt x="696" y="582"/>
                </a:lnTo>
                <a:lnTo>
                  <a:pt x="696" y="594"/>
                </a:lnTo>
                <a:lnTo>
                  <a:pt x="696" y="606"/>
                </a:lnTo>
                <a:lnTo>
                  <a:pt x="696" y="618"/>
                </a:lnTo>
                <a:lnTo>
                  <a:pt x="702" y="630"/>
                </a:lnTo>
                <a:lnTo>
                  <a:pt x="702" y="642"/>
                </a:lnTo>
                <a:lnTo>
                  <a:pt x="702" y="654"/>
                </a:lnTo>
                <a:lnTo>
                  <a:pt x="702" y="666"/>
                </a:lnTo>
                <a:lnTo>
                  <a:pt x="702" y="678"/>
                </a:lnTo>
                <a:lnTo>
                  <a:pt x="702" y="696"/>
                </a:lnTo>
                <a:lnTo>
                  <a:pt x="702" y="708"/>
                </a:lnTo>
                <a:lnTo>
                  <a:pt x="702" y="720"/>
                </a:lnTo>
                <a:lnTo>
                  <a:pt x="702" y="732"/>
                </a:lnTo>
                <a:lnTo>
                  <a:pt x="702" y="744"/>
                </a:lnTo>
                <a:lnTo>
                  <a:pt x="702" y="756"/>
                </a:lnTo>
                <a:lnTo>
                  <a:pt x="702" y="768"/>
                </a:lnTo>
                <a:lnTo>
                  <a:pt x="702" y="780"/>
                </a:lnTo>
                <a:lnTo>
                  <a:pt x="696" y="792"/>
                </a:lnTo>
                <a:lnTo>
                  <a:pt x="696" y="804"/>
                </a:lnTo>
                <a:lnTo>
                  <a:pt x="696" y="816"/>
                </a:lnTo>
                <a:lnTo>
                  <a:pt x="696" y="828"/>
                </a:lnTo>
                <a:lnTo>
                  <a:pt x="690" y="840"/>
                </a:lnTo>
                <a:lnTo>
                  <a:pt x="690" y="852"/>
                </a:lnTo>
                <a:lnTo>
                  <a:pt x="684" y="864"/>
                </a:lnTo>
                <a:lnTo>
                  <a:pt x="684" y="876"/>
                </a:lnTo>
                <a:lnTo>
                  <a:pt x="678" y="888"/>
                </a:lnTo>
                <a:lnTo>
                  <a:pt x="0" y="70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6" name="Freeform 18"/>
          <p:cNvSpPr>
            <a:spLocks noEditPoints="1"/>
          </p:cNvSpPr>
          <p:nvPr/>
        </p:nvSpPr>
        <p:spPr bwMode="auto">
          <a:xfrm>
            <a:off x="1738313" y="2930525"/>
            <a:ext cx="5900737" cy="2625725"/>
          </a:xfrm>
          <a:custGeom>
            <a:avLst/>
            <a:gdLst/>
            <a:ahLst/>
            <a:cxnLst>
              <a:cxn ang="0">
                <a:pos x="1008" y="0"/>
              </a:cxn>
              <a:cxn ang="0">
                <a:pos x="0" y="0"/>
              </a:cxn>
              <a:cxn ang="0">
                <a:pos x="900" y="1272"/>
              </a:cxn>
              <a:cxn ang="0">
                <a:pos x="0" y="1272"/>
              </a:cxn>
              <a:cxn ang="0">
                <a:pos x="1818" y="228"/>
              </a:cxn>
              <a:cxn ang="0">
                <a:pos x="2526" y="228"/>
              </a:cxn>
            </a:cxnLst>
            <a:rect l="0" t="0" r="r" b="b"/>
            <a:pathLst>
              <a:path w="2526" h="1272">
                <a:moveTo>
                  <a:pt x="1008" y="0"/>
                </a:moveTo>
                <a:lnTo>
                  <a:pt x="0" y="0"/>
                </a:lnTo>
                <a:moveTo>
                  <a:pt x="900" y="1272"/>
                </a:moveTo>
                <a:lnTo>
                  <a:pt x="0" y="1272"/>
                </a:lnTo>
                <a:moveTo>
                  <a:pt x="1818" y="228"/>
                </a:moveTo>
                <a:lnTo>
                  <a:pt x="2526" y="22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99027" name="Rectangle 19"/>
          <p:cNvSpPr>
            <a:spLocks noChangeArrowheads="1"/>
          </p:cNvSpPr>
          <p:nvPr/>
        </p:nvSpPr>
        <p:spPr bwMode="auto">
          <a:xfrm>
            <a:off x="1738313" y="27447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12%</a:t>
            </a:r>
            <a:endParaRPr lang="es-EC" sz="4800"/>
          </a:p>
        </p:txBody>
      </p:sp>
      <p:sp>
        <p:nvSpPr>
          <p:cNvPr id="299028" name="Rectangle 20"/>
          <p:cNvSpPr>
            <a:spLocks noChangeArrowheads="1"/>
          </p:cNvSpPr>
          <p:nvPr/>
        </p:nvSpPr>
        <p:spPr bwMode="auto">
          <a:xfrm>
            <a:off x="1738313" y="5357813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59%</a:t>
            </a:r>
            <a:endParaRPr lang="es-EC" sz="4800"/>
          </a:p>
        </p:txBody>
      </p:sp>
      <p:sp>
        <p:nvSpPr>
          <p:cNvPr id="299029" name="Rectangle 21"/>
          <p:cNvSpPr>
            <a:spLocks noChangeArrowheads="1"/>
          </p:cNvSpPr>
          <p:nvPr/>
        </p:nvSpPr>
        <p:spPr bwMode="auto">
          <a:xfrm>
            <a:off x="7316788" y="32146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29%</a:t>
            </a:r>
            <a:endParaRPr lang="es-EC" sz="4800"/>
          </a:p>
        </p:txBody>
      </p:sp>
      <p:sp>
        <p:nvSpPr>
          <p:cNvPr id="299030" name="Rectangle 22"/>
          <p:cNvSpPr>
            <a:spLocks noChangeArrowheads="1"/>
          </p:cNvSpPr>
          <p:nvPr/>
        </p:nvSpPr>
        <p:spPr bwMode="auto">
          <a:xfrm>
            <a:off x="1544638" y="2471738"/>
            <a:ext cx="1027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No lectores</a:t>
            </a:r>
            <a:endParaRPr lang="es-EC" sz="4800"/>
          </a:p>
        </p:txBody>
      </p:sp>
      <p:sp>
        <p:nvSpPr>
          <p:cNvPr id="299031" name="Rectangle 23"/>
          <p:cNvSpPr>
            <a:spLocks noChangeArrowheads="1"/>
          </p:cNvSpPr>
          <p:nvPr/>
        </p:nvSpPr>
        <p:spPr bwMode="auto">
          <a:xfrm>
            <a:off x="1747838" y="5084763"/>
            <a:ext cx="258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No</a:t>
            </a:r>
            <a:endParaRPr lang="es-EC" sz="4800"/>
          </a:p>
        </p:txBody>
      </p:sp>
      <p:sp>
        <p:nvSpPr>
          <p:cNvPr id="299032" name="Rectangle 24"/>
          <p:cNvSpPr>
            <a:spLocks noChangeArrowheads="1"/>
          </p:cNvSpPr>
          <p:nvPr/>
        </p:nvSpPr>
        <p:spPr bwMode="auto">
          <a:xfrm>
            <a:off x="7523163" y="2930525"/>
            <a:ext cx="179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C" sz="1600" b="0">
                <a:latin typeface="Arial" charset="0"/>
              </a:rPr>
              <a:t>Si</a:t>
            </a:r>
            <a:endParaRPr lang="es-EC" sz="4800"/>
          </a:p>
        </p:txBody>
      </p:sp>
      <p:sp>
        <p:nvSpPr>
          <p:cNvPr id="299034" name="Text Box 26"/>
          <p:cNvSpPr txBox="1">
            <a:spLocks noChangeArrowheads="1"/>
          </p:cNvSpPr>
          <p:nvPr/>
        </p:nvSpPr>
        <p:spPr bwMode="auto">
          <a:xfrm>
            <a:off x="179388" y="6216650"/>
            <a:ext cx="2836862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80C87-7F70-42C7-B127-8198425199B1}" type="slidenum">
              <a:rPr lang="en-US"/>
              <a:pPr/>
              <a:t>8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632700" cy="865188"/>
          </a:xfrm>
        </p:spPr>
        <p:txBody>
          <a:bodyPr/>
          <a:lstStyle/>
          <a:p>
            <a:pPr algn="l"/>
            <a:r>
              <a:rPr lang="es-EC" sz="2800" b="1">
                <a:latin typeface="Lucida Sans Unicode" pitchFamily="34" charset="0"/>
              </a:rPr>
              <a:t>Segmentos</a:t>
            </a:r>
            <a:br>
              <a:rPr lang="es-EC" sz="2800" b="1">
                <a:latin typeface="Lucida Sans Unicode" pitchFamily="34" charset="0"/>
              </a:rPr>
            </a:br>
            <a:r>
              <a:rPr lang="es-EC" sz="2000">
                <a:solidFill>
                  <a:schemeClr val="tx1"/>
                </a:solidFill>
                <a:latin typeface="Lucida Sans Unicode" pitchFamily="34" charset="0"/>
              </a:rPr>
              <a:t>Edad						 Género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908175" y="1916113"/>
            <a:ext cx="5359400" cy="4287837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908175" y="1916113"/>
            <a:ext cx="5359400" cy="4287837"/>
          </a:xfrm>
          <a:prstGeom prst="rect">
            <a:avLst/>
          </a:prstGeom>
          <a:noFill/>
          <a:ln w="11176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106503" name="Group 7"/>
          <p:cNvGrpSpPr>
            <a:grpSpLocks/>
          </p:cNvGrpSpPr>
          <p:nvPr/>
        </p:nvGrpSpPr>
        <p:grpSpPr bwMode="auto">
          <a:xfrm>
            <a:off x="688975" y="1412875"/>
            <a:ext cx="3976688" cy="2087563"/>
            <a:chOff x="1244" y="1717"/>
            <a:chExt cx="3325" cy="1880"/>
          </a:xfrm>
        </p:grpSpPr>
        <p:sp>
          <p:nvSpPr>
            <p:cNvPr id="106504" name="Freeform 8"/>
            <p:cNvSpPr>
              <a:spLocks/>
            </p:cNvSpPr>
            <p:nvPr/>
          </p:nvSpPr>
          <p:spPr bwMode="auto">
            <a:xfrm>
              <a:off x="2203" y="1940"/>
              <a:ext cx="691" cy="832"/>
            </a:xfrm>
            <a:custGeom>
              <a:avLst/>
              <a:gdLst/>
              <a:ahLst/>
              <a:cxnLst>
                <a:cxn ang="0">
                  <a:pos x="691" y="832"/>
                </a:cxn>
                <a:cxn ang="0">
                  <a:pos x="0" y="367"/>
                </a:cxn>
                <a:cxn ang="0">
                  <a:pos x="7" y="353"/>
                </a:cxn>
                <a:cxn ang="0">
                  <a:pos x="14" y="339"/>
                </a:cxn>
                <a:cxn ang="0">
                  <a:pos x="21" y="332"/>
                </a:cxn>
                <a:cxn ang="0">
                  <a:pos x="35" y="318"/>
                </a:cxn>
                <a:cxn ang="0">
                  <a:pos x="42" y="304"/>
                </a:cxn>
                <a:cxn ang="0">
                  <a:pos x="49" y="296"/>
                </a:cxn>
                <a:cxn ang="0">
                  <a:pos x="63" y="282"/>
                </a:cxn>
                <a:cxn ang="0">
                  <a:pos x="70" y="275"/>
                </a:cxn>
                <a:cxn ang="0">
                  <a:pos x="77" y="261"/>
                </a:cxn>
                <a:cxn ang="0">
                  <a:pos x="91" y="254"/>
                </a:cxn>
                <a:cxn ang="0">
                  <a:pos x="98" y="240"/>
                </a:cxn>
                <a:cxn ang="0">
                  <a:pos x="113" y="233"/>
                </a:cxn>
                <a:cxn ang="0">
                  <a:pos x="120" y="219"/>
                </a:cxn>
                <a:cxn ang="0">
                  <a:pos x="134" y="212"/>
                </a:cxn>
                <a:cxn ang="0">
                  <a:pos x="141" y="205"/>
                </a:cxn>
                <a:cxn ang="0">
                  <a:pos x="155" y="191"/>
                </a:cxn>
                <a:cxn ang="0">
                  <a:pos x="162" y="184"/>
                </a:cxn>
                <a:cxn ang="0">
                  <a:pos x="176" y="177"/>
                </a:cxn>
                <a:cxn ang="0">
                  <a:pos x="190" y="163"/>
                </a:cxn>
                <a:cxn ang="0">
                  <a:pos x="197" y="155"/>
                </a:cxn>
                <a:cxn ang="0">
                  <a:pos x="211" y="148"/>
                </a:cxn>
                <a:cxn ang="0">
                  <a:pos x="225" y="141"/>
                </a:cxn>
                <a:cxn ang="0">
                  <a:pos x="232" y="134"/>
                </a:cxn>
                <a:cxn ang="0">
                  <a:pos x="247" y="127"/>
                </a:cxn>
                <a:cxn ang="0">
                  <a:pos x="261" y="120"/>
                </a:cxn>
                <a:cxn ang="0">
                  <a:pos x="275" y="106"/>
                </a:cxn>
                <a:cxn ang="0">
                  <a:pos x="282" y="99"/>
                </a:cxn>
                <a:cxn ang="0">
                  <a:pos x="296" y="92"/>
                </a:cxn>
                <a:cxn ang="0">
                  <a:pos x="310" y="92"/>
                </a:cxn>
                <a:cxn ang="0">
                  <a:pos x="324" y="85"/>
                </a:cxn>
                <a:cxn ang="0">
                  <a:pos x="338" y="78"/>
                </a:cxn>
                <a:cxn ang="0">
                  <a:pos x="352" y="71"/>
                </a:cxn>
                <a:cxn ang="0">
                  <a:pos x="359" y="64"/>
                </a:cxn>
                <a:cxn ang="0">
                  <a:pos x="373" y="57"/>
                </a:cxn>
                <a:cxn ang="0">
                  <a:pos x="387" y="50"/>
                </a:cxn>
                <a:cxn ang="0">
                  <a:pos x="402" y="50"/>
                </a:cxn>
                <a:cxn ang="0">
                  <a:pos x="416" y="43"/>
                </a:cxn>
                <a:cxn ang="0">
                  <a:pos x="430" y="36"/>
                </a:cxn>
                <a:cxn ang="0">
                  <a:pos x="444" y="36"/>
                </a:cxn>
                <a:cxn ang="0">
                  <a:pos x="458" y="29"/>
                </a:cxn>
                <a:cxn ang="0">
                  <a:pos x="472" y="29"/>
                </a:cxn>
                <a:cxn ang="0">
                  <a:pos x="486" y="21"/>
                </a:cxn>
                <a:cxn ang="0">
                  <a:pos x="500" y="21"/>
                </a:cxn>
                <a:cxn ang="0">
                  <a:pos x="514" y="14"/>
                </a:cxn>
                <a:cxn ang="0">
                  <a:pos x="528" y="14"/>
                </a:cxn>
                <a:cxn ang="0">
                  <a:pos x="543" y="7"/>
                </a:cxn>
                <a:cxn ang="0">
                  <a:pos x="557" y="7"/>
                </a:cxn>
                <a:cxn ang="0">
                  <a:pos x="571" y="7"/>
                </a:cxn>
                <a:cxn ang="0">
                  <a:pos x="585" y="7"/>
                </a:cxn>
                <a:cxn ang="0">
                  <a:pos x="599" y="0"/>
                </a:cxn>
                <a:cxn ang="0">
                  <a:pos x="613" y="0"/>
                </a:cxn>
                <a:cxn ang="0">
                  <a:pos x="627" y="0"/>
                </a:cxn>
                <a:cxn ang="0">
                  <a:pos x="641" y="0"/>
                </a:cxn>
                <a:cxn ang="0">
                  <a:pos x="655" y="0"/>
                </a:cxn>
                <a:cxn ang="0">
                  <a:pos x="669" y="0"/>
                </a:cxn>
                <a:cxn ang="0">
                  <a:pos x="691" y="0"/>
                </a:cxn>
                <a:cxn ang="0">
                  <a:pos x="691" y="832"/>
                </a:cxn>
              </a:cxnLst>
              <a:rect l="0" t="0" r="r" b="b"/>
              <a:pathLst>
                <a:path w="691" h="832">
                  <a:moveTo>
                    <a:pt x="691" y="832"/>
                  </a:moveTo>
                  <a:lnTo>
                    <a:pt x="0" y="367"/>
                  </a:lnTo>
                  <a:lnTo>
                    <a:pt x="7" y="353"/>
                  </a:lnTo>
                  <a:lnTo>
                    <a:pt x="14" y="339"/>
                  </a:lnTo>
                  <a:lnTo>
                    <a:pt x="21" y="332"/>
                  </a:lnTo>
                  <a:lnTo>
                    <a:pt x="35" y="318"/>
                  </a:lnTo>
                  <a:lnTo>
                    <a:pt x="42" y="304"/>
                  </a:lnTo>
                  <a:lnTo>
                    <a:pt x="49" y="296"/>
                  </a:lnTo>
                  <a:lnTo>
                    <a:pt x="63" y="282"/>
                  </a:lnTo>
                  <a:lnTo>
                    <a:pt x="70" y="275"/>
                  </a:lnTo>
                  <a:lnTo>
                    <a:pt x="77" y="261"/>
                  </a:lnTo>
                  <a:lnTo>
                    <a:pt x="91" y="254"/>
                  </a:lnTo>
                  <a:lnTo>
                    <a:pt x="98" y="240"/>
                  </a:lnTo>
                  <a:lnTo>
                    <a:pt x="113" y="233"/>
                  </a:lnTo>
                  <a:lnTo>
                    <a:pt x="120" y="219"/>
                  </a:lnTo>
                  <a:lnTo>
                    <a:pt x="134" y="212"/>
                  </a:lnTo>
                  <a:lnTo>
                    <a:pt x="141" y="205"/>
                  </a:lnTo>
                  <a:lnTo>
                    <a:pt x="155" y="191"/>
                  </a:lnTo>
                  <a:lnTo>
                    <a:pt x="162" y="184"/>
                  </a:lnTo>
                  <a:lnTo>
                    <a:pt x="176" y="177"/>
                  </a:lnTo>
                  <a:lnTo>
                    <a:pt x="190" y="163"/>
                  </a:lnTo>
                  <a:lnTo>
                    <a:pt x="197" y="155"/>
                  </a:lnTo>
                  <a:lnTo>
                    <a:pt x="211" y="148"/>
                  </a:lnTo>
                  <a:lnTo>
                    <a:pt x="225" y="141"/>
                  </a:lnTo>
                  <a:lnTo>
                    <a:pt x="232" y="134"/>
                  </a:lnTo>
                  <a:lnTo>
                    <a:pt x="247" y="127"/>
                  </a:lnTo>
                  <a:lnTo>
                    <a:pt x="261" y="120"/>
                  </a:lnTo>
                  <a:lnTo>
                    <a:pt x="275" y="106"/>
                  </a:lnTo>
                  <a:lnTo>
                    <a:pt x="282" y="99"/>
                  </a:lnTo>
                  <a:lnTo>
                    <a:pt x="296" y="92"/>
                  </a:lnTo>
                  <a:lnTo>
                    <a:pt x="310" y="92"/>
                  </a:lnTo>
                  <a:lnTo>
                    <a:pt x="324" y="85"/>
                  </a:lnTo>
                  <a:lnTo>
                    <a:pt x="338" y="78"/>
                  </a:lnTo>
                  <a:lnTo>
                    <a:pt x="352" y="71"/>
                  </a:lnTo>
                  <a:lnTo>
                    <a:pt x="359" y="64"/>
                  </a:lnTo>
                  <a:lnTo>
                    <a:pt x="373" y="57"/>
                  </a:lnTo>
                  <a:lnTo>
                    <a:pt x="387" y="50"/>
                  </a:lnTo>
                  <a:lnTo>
                    <a:pt x="402" y="50"/>
                  </a:lnTo>
                  <a:lnTo>
                    <a:pt x="416" y="43"/>
                  </a:lnTo>
                  <a:lnTo>
                    <a:pt x="430" y="36"/>
                  </a:lnTo>
                  <a:lnTo>
                    <a:pt x="444" y="36"/>
                  </a:lnTo>
                  <a:lnTo>
                    <a:pt x="458" y="29"/>
                  </a:lnTo>
                  <a:lnTo>
                    <a:pt x="472" y="29"/>
                  </a:lnTo>
                  <a:lnTo>
                    <a:pt x="486" y="21"/>
                  </a:lnTo>
                  <a:lnTo>
                    <a:pt x="500" y="21"/>
                  </a:lnTo>
                  <a:lnTo>
                    <a:pt x="514" y="14"/>
                  </a:lnTo>
                  <a:lnTo>
                    <a:pt x="528" y="14"/>
                  </a:lnTo>
                  <a:lnTo>
                    <a:pt x="543" y="7"/>
                  </a:lnTo>
                  <a:lnTo>
                    <a:pt x="557" y="7"/>
                  </a:lnTo>
                  <a:lnTo>
                    <a:pt x="571" y="7"/>
                  </a:lnTo>
                  <a:lnTo>
                    <a:pt x="585" y="7"/>
                  </a:lnTo>
                  <a:lnTo>
                    <a:pt x="599" y="0"/>
                  </a:lnTo>
                  <a:lnTo>
                    <a:pt x="613" y="0"/>
                  </a:lnTo>
                  <a:lnTo>
                    <a:pt x="627" y="0"/>
                  </a:lnTo>
                  <a:lnTo>
                    <a:pt x="641" y="0"/>
                  </a:lnTo>
                  <a:lnTo>
                    <a:pt x="655" y="0"/>
                  </a:lnTo>
                  <a:lnTo>
                    <a:pt x="669" y="0"/>
                  </a:lnTo>
                  <a:lnTo>
                    <a:pt x="691" y="0"/>
                  </a:lnTo>
                  <a:lnTo>
                    <a:pt x="691" y="832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05" name="Freeform 9"/>
            <p:cNvSpPr>
              <a:spLocks/>
            </p:cNvSpPr>
            <p:nvPr/>
          </p:nvSpPr>
          <p:spPr bwMode="auto">
            <a:xfrm>
              <a:off x="2203" y="1940"/>
              <a:ext cx="691" cy="832"/>
            </a:xfrm>
            <a:custGeom>
              <a:avLst/>
              <a:gdLst/>
              <a:ahLst/>
              <a:cxnLst>
                <a:cxn ang="0">
                  <a:pos x="691" y="832"/>
                </a:cxn>
                <a:cxn ang="0">
                  <a:pos x="0" y="367"/>
                </a:cxn>
                <a:cxn ang="0">
                  <a:pos x="7" y="353"/>
                </a:cxn>
                <a:cxn ang="0">
                  <a:pos x="14" y="339"/>
                </a:cxn>
                <a:cxn ang="0">
                  <a:pos x="21" y="332"/>
                </a:cxn>
                <a:cxn ang="0">
                  <a:pos x="35" y="318"/>
                </a:cxn>
                <a:cxn ang="0">
                  <a:pos x="42" y="304"/>
                </a:cxn>
                <a:cxn ang="0">
                  <a:pos x="49" y="296"/>
                </a:cxn>
                <a:cxn ang="0">
                  <a:pos x="63" y="282"/>
                </a:cxn>
                <a:cxn ang="0">
                  <a:pos x="70" y="275"/>
                </a:cxn>
                <a:cxn ang="0">
                  <a:pos x="77" y="261"/>
                </a:cxn>
                <a:cxn ang="0">
                  <a:pos x="91" y="254"/>
                </a:cxn>
                <a:cxn ang="0">
                  <a:pos x="98" y="240"/>
                </a:cxn>
                <a:cxn ang="0">
                  <a:pos x="113" y="233"/>
                </a:cxn>
                <a:cxn ang="0">
                  <a:pos x="120" y="219"/>
                </a:cxn>
                <a:cxn ang="0">
                  <a:pos x="134" y="212"/>
                </a:cxn>
                <a:cxn ang="0">
                  <a:pos x="141" y="205"/>
                </a:cxn>
                <a:cxn ang="0">
                  <a:pos x="155" y="191"/>
                </a:cxn>
                <a:cxn ang="0">
                  <a:pos x="162" y="184"/>
                </a:cxn>
                <a:cxn ang="0">
                  <a:pos x="176" y="177"/>
                </a:cxn>
                <a:cxn ang="0">
                  <a:pos x="190" y="163"/>
                </a:cxn>
                <a:cxn ang="0">
                  <a:pos x="197" y="155"/>
                </a:cxn>
                <a:cxn ang="0">
                  <a:pos x="211" y="148"/>
                </a:cxn>
                <a:cxn ang="0">
                  <a:pos x="225" y="141"/>
                </a:cxn>
                <a:cxn ang="0">
                  <a:pos x="232" y="134"/>
                </a:cxn>
                <a:cxn ang="0">
                  <a:pos x="247" y="127"/>
                </a:cxn>
                <a:cxn ang="0">
                  <a:pos x="261" y="120"/>
                </a:cxn>
                <a:cxn ang="0">
                  <a:pos x="275" y="106"/>
                </a:cxn>
                <a:cxn ang="0">
                  <a:pos x="282" y="99"/>
                </a:cxn>
                <a:cxn ang="0">
                  <a:pos x="296" y="92"/>
                </a:cxn>
                <a:cxn ang="0">
                  <a:pos x="310" y="92"/>
                </a:cxn>
                <a:cxn ang="0">
                  <a:pos x="324" y="85"/>
                </a:cxn>
                <a:cxn ang="0">
                  <a:pos x="338" y="78"/>
                </a:cxn>
                <a:cxn ang="0">
                  <a:pos x="352" y="71"/>
                </a:cxn>
                <a:cxn ang="0">
                  <a:pos x="359" y="64"/>
                </a:cxn>
                <a:cxn ang="0">
                  <a:pos x="373" y="57"/>
                </a:cxn>
                <a:cxn ang="0">
                  <a:pos x="387" y="50"/>
                </a:cxn>
                <a:cxn ang="0">
                  <a:pos x="402" y="50"/>
                </a:cxn>
                <a:cxn ang="0">
                  <a:pos x="416" y="43"/>
                </a:cxn>
                <a:cxn ang="0">
                  <a:pos x="430" y="36"/>
                </a:cxn>
                <a:cxn ang="0">
                  <a:pos x="444" y="36"/>
                </a:cxn>
                <a:cxn ang="0">
                  <a:pos x="458" y="29"/>
                </a:cxn>
                <a:cxn ang="0">
                  <a:pos x="472" y="29"/>
                </a:cxn>
                <a:cxn ang="0">
                  <a:pos x="486" y="21"/>
                </a:cxn>
                <a:cxn ang="0">
                  <a:pos x="500" y="21"/>
                </a:cxn>
                <a:cxn ang="0">
                  <a:pos x="514" y="14"/>
                </a:cxn>
                <a:cxn ang="0">
                  <a:pos x="528" y="14"/>
                </a:cxn>
                <a:cxn ang="0">
                  <a:pos x="543" y="7"/>
                </a:cxn>
                <a:cxn ang="0">
                  <a:pos x="557" y="7"/>
                </a:cxn>
                <a:cxn ang="0">
                  <a:pos x="571" y="7"/>
                </a:cxn>
                <a:cxn ang="0">
                  <a:pos x="585" y="7"/>
                </a:cxn>
                <a:cxn ang="0">
                  <a:pos x="599" y="0"/>
                </a:cxn>
                <a:cxn ang="0">
                  <a:pos x="613" y="0"/>
                </a:cxn>
                <a:cxn ang="0">
                  <a:pos x="627" y="0"/>
                </a:cxn>
                <a:cxn ang="0">
                  <a:pos x="641" y="0"/>
                </a:cxn>
                <a:cxn ang="0">
                  <a:pos x="655" y="0"/>
                </a:cxn>
                <a:cxn ang="0">
                  <a:pos x="669" y="0"/>
                </a:cxn>
                <a:cxn ang="0">
                  <a:pos x="691" y="0"/>
                </a:cxn>
                <a:cxn ang="0">
                  <a:pos x="691" y="832"/>
                </a:cxn>
              </a:cxnLst>
              <a:rect l="0" t="0" r="r" b="b"/>
              <a:pathLst>
                <a:path w="691" h="832">
                  <a:moveTo>
                    <a:pt x="691" y="832"/>
                  </a:moveTo>
                  <a:lnTo>
                    <a:pt x="0" y="367"/>
                  </a:lnTo>
                  <a:lnTo>
                    <a:pt x="7" y="353"/>
                  </a:lnTo>
                  <a:lnTo>
                    <a:pt x="14" y="339"/>
                  </a:lnTo>
                  <a:lnTo>
                    <a:pt x="21" y="332"/>
                  </a:lnTo>
                  <a:lnTo>
                    <a:pt x="35" y="318"/>
                  </a:lnTo>
                  <a:lnTo>
                    <a:pt x="42" y="304"/>
                  </a:lnTo>
                  <a:lnTo>
                    <a:pt x="49" y="296"/>
                  </a:lnTo>
                  <a:lnTo>
                    <a:pt x="63" y="282"/>
                  </a:lnTo>
                  <a:lnTo>
                    <a:pt x="70" y="275"/>
                  </a:lnTo>
                  <a:lnTo>
                    <a:pt x="77" y="261"/>
                  </a:lnTo>
                  <a:lnTo>
                    <a:pt x="91" y="254"/>
                  </a:lnTo>
                  <a:lnTo>
                    <a:pt x="98" y="240"/>
                  </a:lnTo>
                  <a:lnTo>
                    <a:pt x="113" y="233"/>
                  </a:lnTo>
                  <a:lnTo>
                    <a:pt x="120" y="219"/>
                  </a:lnTo>
                  <a:lnTo>
                    <a:pt x="134" y="212"/>
                  </a:lnTo>
                  <a:lnTo>
                    <a:pt x="141" y="205"/>
                  </a:lnTo>
                  <a:lnTo>
                    <a:pt x="155" y="191"/>
                  </a:lnTo>
                  <a:lnTo>
                    <a:pt x="162" y="184"/>
                  </a:lnTo>
                  <a:lnTo>
                    <a:pt x="176" y="177"/>
                  </a:lnTo>
                  <a:lnTo>
                    <a:pt x="190" y="163"/>
                  </a:lnTo>
                  <a:lnTo>
                    <a:pt x="197" y="155"/>
                  </a:lnTo>
                  <a:lnTo>
                    <a:pt x="211" y="148"/>
                  </a:lnTo>
                  <a:lnTo>
                    <a:pt x="225" y="141"/>
                  </a:lnTo>
                  <a:lnTo>
                    <a:pt x="232" y="134"/>
                  </a:lnTo>
                  <a:lnTo>
                    <a:pt x="247" y="127"/>
                  </a:lnTo>
                  <a:lnTo>
                    <a:pt x="261" y="120"/>
                  </a:lnTo>
                  <a:lnTo>
                    <a:pt x="275" y="106"/>
                  </a:lnTo>
                  <a:lnTo>
                    <a:pt x="282" y="99"/>
                  </a:lnTo>
                  <a:lnTo>
                    <a:pt x="296" y="92"/>
                  </a:lnTo>
                  <a:lnTo>
                    <a:pt x="310" y="92"/>
                  </a:lnTo>
                  <a:lnTo>
                    <a:pt x="324" y="85"/>
                  </a:lnTo>
                  <a:lnTo>
                    <a:pt x="338" y="78"/>
                  </a:lnTo>
                  <a:lnTo>
                    <a:pt x="352" y="71"/>
                  </a:lnTo>
                  <a:lnTo>
                    <a:pt x="359" y="64"/>
                  </a:lnTo>
                  <a:lnTo>
                    <a:pt x="373" y="57"/>
                  </a:lnTo>
                  <a:lnTo>
                    <a:pt x="387" y="50"/>
                  </a:lnTo>
                  <a:lnTo>
                    <a:pt x="402" y="50"/>
                  </a:lnTo>
                  <a:lnTo>
                    <a:pt x="416" y="43"/>
                  </a:lnTo>
                  <a:lnTo>
                    <a:pt x="430" y="36"/>
                  </a:lnTo>
                  <a:lnTo>
                    <a:pt x="444" y="36"/>
                  </a:lnTo>
                  <a:lnTo>
                    <a:pt x="458" y="29"/>
                  </a:lnTo>
                  <a:lnTo>
                    <a:pt x="472" y="29"/>
                  </a:lnTo>
                  <a:lnTo>
                    <a:pt x="486" y="21"/>
                  </a:lnTo>
                  <a:lnTo>
                    <a:pt x="500" y="21"/>
                  </a:lnTo>
                  <a:lnTo>
                    <a:pt x="514" y="14"/>
                  </a:lnTo>
                  <a:lnTo>
                    <a:pt x="528" y="14"/>
                  </a:lnTo>
                  <a:lnTo>
                    <a:pt x="543" y="7"/>
                  </a:lnTo>
                  <a:lnTo>
                    <a:pt x="557" y="7"/>
                  </a:lnTo>
                  <a:lnTo>
                    <a:pt x="571" y="7"/>
                  </a:lnTo>
                  <a:lnTo>
                    <a:pt x="585" y="7"/>
                  </a:lnTo>
                  <a:lnTo>
                    <a:pt x="599" y="0"/>
                  </a:lnTo>
                  <a:lnTo>
                    <a:pt x="613" y="0"/>
                  </a:lnTo>
                  <a:lnTo>
                    <a:pt x="627" y="0"/>
                  </a:lnTo>
                  <a:lnTo>
                    <a:pt x="641" y="0"/>
                  </a:lnTo>
                  <a:lnTo>
                    <a:pt x="655" y="0"/>
                  </a:lnTo>
                  <a:lnTo>
                    <a:pt x="669" y="0"/>
                  </a:lnTo>
                  <a:lnTo>
                    <a:pt x="691" y="0"/>
                  </a:lnTo>
                  <a:lnTo>
                    <a:pt x="691" y="8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06" name="Freeform 10"/>
            <p:cNvSpPr>
              <a:spLocks/>
            </p:cNvSpPr>
            <p:nvPr/>
          </p:nvSpPr>
          <p:spPr bwMode="auto">
            <a:xfrm>
              <a:off x="2062" y="2307"/>
              <a:ext cx="832" cy="1213"/>
            </a:xfrm>
            <a:custGeom>
              <a:avLst/>
              <a:gdLst/>
              <a:ahLst/>
              <a:cxnLst>
                <a:cxn ang="0">
                  <a:pos x="134" y="7"/>
                </a:cxn>
                <a:cxn ang="0">
                  <a:pos x="120" y="35"/>
                </a:cxn>
                <a:cxn ang="0">
                  <a:pos x="99" y="56"/>
                </a:cxn>
                <a:cxn ang="0">
                  <a:pos x="91" y="85"/>
                </a:cxn>
                <a:cxn ang="0">
                  <a:pos x="77" y="113"/>
                </a:cxn>
                <a:cxn ang="0">
                  <a:pos x="63" y="141"/>
                </a:cxn>
                <a:cxn ang="0">
                  <a:pos x="56" y="162"/>
                </a:cxn>
                <a:cxn ang="0">
                  <a:pos x="42" y="190"/>
                </a:cxn>
                <a:cxn ang="0">
                  <a:pos x="35" y="219"/>
                </a:cxn>
                <a:cxn ang="0">
                  <a:pos x="28" y="247"/>
                </a:cxn>
                <a:cxn ang="0">
                  <a:pos x="21" y="275"/>
                </a:cxn>
                <a:cxn ang="0">
                  <a:pos x="14" y="303"/>
                </a:cxn>
                <a:cxn ang="0">
                  <a:pos x="7" y="331"/>
                </a:cxn>
                <a:cxn ang="0">
                  <a:pos x="7" y="360"/>
                </a:cxn>
                <a:cxn ang="0">
                  <a:pos x="0" y="388"/>
                </a:cxn>
                <a:cxn ang="0">
                  <a:pos x="0" y="416"/>
                </a:cxn>
                <a:cxn ang="0">
                  <a:pos x="0" y="451"/>
                </a:cxn>
                <a:cxn ang="0">
                  <a:pos x="0" y="479"/>
                </a:cxn>
                <a:cxn ang="0">
                  <a:pos x="0" y="508"/>
                </a:cxn>
                <a:cxn ang="0">
                  <a:pos x="0" y="536"/>
                </a:cxn>
                <a:cxn ang="0">
                  <a:pos x="7" y="564"/>
                </a:cxn>
                <a:cxn ang="0">
                  <a:pos x="7" y="592"/>
                </a:cxn>
                <a:cxn ang="0">
                  <a:pos x="14" y="620"/>
                </a:cxn>
                <a:cxn ang="0">
                  <a:pos x="21" y="649"/>
                </a:cxn>
                <a:cxn ang="0">
                  <a:pos x="28" y="677"/>
                </a:cxn>
                <a:cxn ang="0">
                  <a:pos x="35" y="705"/>
                </a:cxn>
                <a:cxn ang="0">
                  <a:pos x="42" y="733"/>
                </a:cxn>
                <a:cxn ang="0">
                  <a:pos x="56" y="762"/>
                </a:cxn>
                <a:cxn ang="0">
                  <a:pos x="63" y="790"/>
                </a:cxn>
                <a:cxn ang="0">
                  <a:pos x="77" y="811"/>
                </a:cxn>
                <a:cxn ang="0">
                  <a:pos x="91" y="839"/>
                </a:cxn>
                <a:cxn ang="0">
                  <a:pos x="99" y="867"/>
                </a:cxn>
                <a:cxn ang="0">
                  <a:pos x="120" y="888"/>
                </a:cxn>
                <a:cxn ang="0">
                  <a:pos x="134" y="917"/>
                </a:cxn>
                <a:cxn ang="0">
                  <a:pos x="148" y="938"/>
                </a:cxn>
                <a:cxn ang="0">
                  <a:pos x="162" y="966"/>
                </a:cxn>
                <a:cxn ang="0">
                  <a:pos x="183" y="987"/>
                </a:cxn>
                <a:cxn ang="0">
                  <a:pos x="204" y="1008"/>
                </a:cxn>
                <a:cxn ang="0">
                  <a:pos x="218" y="1029"/>
                </a:cxn>
                <a:cxn ang="0">
                  <a:pos x="239" y="1051"/>
                </a:cxn>
                <a:cxn ang="0">
                  <a:pos x="261" y="1072"/>
                </a:cxn>
                <a:cxn ang="0">
                  <a:pos x="282" y="1093"/>
                </a:cxn>
                <a:cxn ang="0">
                  <a:pos x="303" y="1107"/>
                </a:cxn>
                <a:cxn ang="0">
                  <a:pos x="331" y="1128"/>
                </a:cxn>
                <a:cxn ang="0">
                  <a:pos x="352" y="1142"/>
                </a:cxn>
                <a:cxn ang="0">
                  <a:pos x="373" y="1156"/>
                </a:cxn>
                <a:cxn ang="0">
                  <a:pos x="402" y="1178"/>
                </a:cxn>
                <a:cxn ang="0">
                  <a:pos x="423" y="1192"/>
                </a:cxn>
                <a:cxn ang="0">
                  <a:pos x="451" y="1206"/>
                </a:cxn>
                <a:cxn ang="0">
                  <a:pos x="479" y="1213"/>
                </a:cxn>
                <a:cxn ang="0">
                  <a:pos x="141" y="0"/>
                </a:cxn>
              </a:cxnLst>
              <a:rect l="0" t="0" r="r" b="b"/>
              <a:pathLst>
                <a:path w="832" h="1213">
                  <a:moveTo>
                    <a:pt x="141" y="0"/>
                  </a:moveTo>
                  <a:lnTo>
                    <a:pt x="134" y="7"/>
                  </a:lnTo>
                  <a:lnTo>
                    <a:pt x="127" y="21"/>
                  </a:lnTo>
                  <a:lnTo>
                    <a:pt x="120" y="35"/>
                  </a:lnTo>
                  <a:lnTo>
                    <a:pt x="106" y="49"/>
                  </a:lnTo>
                  <a:lnTo>
                    <a:pt x="99" y="56"/>
                  </a:lnTo>
                  <a:lnTo>
                    <a:pt x="91" y="70"/>
                  </a:lnTo>
                  <a:lnTo>
                    <a:pt x="91" y="85"/>
                  </a:lnTo>
                  <a:lnTo>
                    <a:pt x="84" y="99"/>
                  </a:lnTo>
                  <a:lnTo>
                    <a:pt x="77" y="113"/>
                  </a:lnTo>
                  <a:lnTo>
                    <a:pt x="70" y="127"/>
                  </a:lnTo>
                  <a:lnTo>
                    <a:pt x="63" y="141"/>
                  </a:lnTo>
                  <a:lnTo>
                    <a:pt x="56" y="148"/>
                  </a:lnTo>
                  <a:lnTo>
                    <a:pt x="56" y="162"/>
                  </a:lnTo>
                  <a:lnTo>
                    <a:pt x="49" y="176"/>
                  </a:lnTo>
                  <a:lnTo>
                    <a:pt x="42" y="190"/>
                  </a:lnTo>
                  <a:lnTo>
                    <a:pt x="35" y="204"/>
                  </a:lnTo>
                  <a:lnTo>
                    <a:pt x="35" y="219"/>
                  </a:lnTo>
                  <a:lnTo>
                    <a:pt x="28" y="233"/>
                  </a:lnTo>
                  <a:lnTo>
                    <a:pt x="28" y="247"/>
                  </a:lnTo>
                  <a:lnTo>
                    <a:pt x="21" y="261"/>
                  </a:lnTo>
                  <a:lnTo>
                    <a:pt x="21" y="275"/>
                  </a:lnTo>
                  <a:lnTo>
                    <a:pt x="14" y="289"/>
                  </a:lnTo>
                  <a:lnTo>
                    <a:pt x="14" y="303"/>
                  </a:lnTo>
                  <a:lnTo>
                    <a:pt x="7" y="317"/>
                  </a:lnTo>
                  <a:lnTo>
                    <a:pt x="7" y="331"/>
                  </a:lnTo>
                  <a:lnTo>
                    <a:pt x="7" y="345"/>
                  </a:lnTo>
                  <a:lnTo>
                    <a:pt x="7" y="360"/>
                  </a:lnTo>
                  <a:lnTo>
                    <a:pt x="0" y="374"/>
                  </a:lnTo>
                  <a:lnTo>
                    <a:pt x="0" y="388"/>
                  </a:lnTo>
                  <a:lnTo>
                    <a:pt x="0" y="402"/>
                  </a:lnTo>
                  <a:lnTo>
                    <a:pt x="0" y="416"/>
                  </a:lnTo>
                  <a:lnTo>
                    <a:pt x="0" y="430"/>
                  </a:lnTo>
                  <a:lnTo>
                    <a:pt x="0" y="451"/>
                  </a:lnTo>
                  <a:lnTo>
                    <a:pt x="0" y="465"/>
                  </a:lnTo>
                  <a:lnTo>
                    <a:pt x="0" y="479"/>
                  </a:lnTo>
                  <a:lnTo>
                    <a:pt x="0" y="494"/>
                  </a:lnTo>
                  <a:lnTo>
                    <a:pt x="0" y="508"/>
                  </a:lnTo>
                  <a:lnTo>
                    <a:pt x="0" y="522"/>
                  </a:lnTo>
                  <a:lnTo>
                    <a:pt x="0" y="536"/>
                  </a:lnTo>
                  <a:lnTo>
                    <a:pt x="0" y="550"/>
                  </a:lnTo>
                  <a:lnTo>
                    <a:pt x="7" y="564"/>
                  </a:lnTo>
                  <a:lnTo>
                    <a:pt x="7" y="578"/>
                  </a:lnTo>
                  <a:lnTo>
                    <a:pt x="7" y="592"/>
                  </a:lnTo>
                  <a:lnTo>
                    <a:pt x="7" y="606"/>
                  </a:lnTo>
                  <a:lnTo>
                    <a:pt x="14" y="620"/>
                  </a:lnTo>
                  <a:lnTo>
                    <a:pt x="14" y="635"/>
                  </a:lnTo>
                  <a:lnTo>
                    <a:pt x="21" y="649"/>
                  </a:lnTo>
                  <a:lnTo>
                    <a:pt x="21" y="663"/>
                  </a:lnTo>
                  <a:lnTo>
                    <a:pt x="28" y="677"/>
                  </a:lnTo>
                  <a:lnTo>
                    <a:pt x="28" y="691"/>
                  </a:lnTo>
                  <a:lnTo>
                    <a:pt x="35" y="705"/>
                  </a:lnTo>
                  <a:lnTo>
                    <a:pt x="35" y="719"/>
                  </a:lnTo>
                  <a:lnTo>
                    <a:pt x="42" y="733"/>
                  </a:lnTo>
                  <a:lnTo>
                    <a:pt x="49" y="747"/>
                  </a:lnTo>
                  <a:lnTo>
                    <a:pt x="56" y="762"/>
                  </a:lnTo>
                  <a:lnTo>
                    <a:pt x="56" y="776"/>
                  </a:lnTo>
                  <a:lnTo>
                    <a:pt x="63" y="790"/>
                  </a:lnTo>
                  <a:lnTo>
                    <a:pt x="70" y="804"/>
                  </a:lnTo>
                  <a:lnTo>
                    <a:pt x="77" y="811"/>
                  </a:lnTo>
                  <a:lnTo>
                    <a:pt x="84" y="825"/>
                  </a:lnTo>
                  <a:lnTo>
                    <a:pt x="91" y="839"/>
                  </a:lnTo>
                  <a:lnTo>
                    <a:pt x="91" y="853"/>
                  </a:lnTo>
                  <a:lnTo>
                    <a:pt x="99" y="867"/>
                  </a:lnTo>
                  <a:lnTo>
                    <a:pt x="106" y="881"/>
                  </a:lnTo>
                  <a:lnTo>
                    <a:pt x="120" y="888"/>
                  </a:lnTo>
                  <a:lnTo>
                    <a:pt x="127" y="903"/>
                  </a:lnTo>
                  <a:lnTo>
                    <a:pt x="134" y="917"/>
                  </a:lnTo>
                  <a:lnTo>
                    <a:pt x="141" y="931"/>
                  </a:lnTo>
                  <a:lnTo>
                    <a:pt x="148" y="938"/>
                  </a:lnTo>
                  <a:lnTo>
                    <a:pt x="155" y="952"/>
                  </a:lnTo>
                  <a:lnTo>
                    <a:pt x="162" y="966"/>
                  </a:lnTo>
                  <a:lnTo>
                    <a:pt x="176" y="973"/>
                  </a:lnTo>
                  <a:lnTo>
                    <a:pt x="183" y="987"/>
                  </a:lnTo>
                  <a:lnTo>
                    <a:pt x="190" y="994"/>
                  </a:lnTo>
                  <a:lnTo>
                    <a:pt x="204" y="1008"/>
                  </a:lnTo>
                  <a:lnTo>
                    <a:pt x="211" y="1015"/>
                  </a:lnTo>
                  <a:lnTo>
                    <a:pt x="218" y="1029"/>
                  </a:lnTo>
                  <a:lnTo>
                    <a:pt x="232" y="1037"/>
                  </a:lnTo>
                  <a:lnTo>
                    <a:pt x="239" y="1051"/>
                  </a:lnTo>
                  <a:lnTo>
                    <a:pt x="254" y="1058"/>
                  </a:lnTo>
                  <a:lnTo>
                    <a:pt x="261" y="1072"/>
                  </a:lnTo>
                  <a:lnTo>
                    <a:pt x="275" y="1079"/>
                  </a:lnTo>
                  <a:lnTo>
                    <a:pt x="282" y="1093"/>
                  </a:lnTo>
                  <a:lnTo>
                    <a:pt x="296" y="1100"/>
                  </a:lnTo>
                  <a:lnTo>
                    <a:pt x="303" y="1107"/>
                  </a:lnTo>
                  <a:lnTo>
                    <a:pt x="317" y="1114"/>
                  </a:lnTo>
                  <a:lnTo>
                    <a:pt x="331" y="1128"/>
                  </a:lnTo>
                  <a:lnTo>
                    <a:pt x="338" y="1135"/>
                  </a:lnTo>
                  <a:lnTo>
                    <a:pt x="352" y="1142"/>
                  </a:lnTo>
                  <a:lnTo>
                    <a:pt x="366" y="1149"/>
                  </a:lnTo>
                  <a:lnTo>
                    <a:pt x="373" y="1156"/>
                  </a:lnTo>
                  <a:lnTo>
                    <a:pt x="388" y="1170"/>
                  </a:lnTo>
                  <a:lnTo>
                    <a:pt x="402" y="1178"/>
                  </a:lnTo>
                  <a:lnTo>
                    <a:pt x="416" y="1185"/>
                  </a:lnTo>
                  <a:lnTo>
                    <a:pt x="423" y="1192"/>
                  </a:lnTo>
                  <a:lnTo>
                    <a:pt x="437" y="1199"/>
                  </a:lnTo>
                  <a:lnTo>
                    <a:pt x="451" y="1206"/>
                  </a:lnTo>
                  <a:lnTo>
                    <a:pt x="465" y="1213"/>
                  </a:lnTo>
                  <a:lnTo>
                    <a:pt x="479" y="1213"/>
                  </a:lnTo>
                  <a:lnTo>
                    <a:pt x="832" y="46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07" name="Freeform 11"/>
            <p:cNvSpPr>
              <a:spLocks/>
            </p:cNvSpPr>
            <p:nvPr/>
          </p:nvSpPr>
          <p:spPr bwMode="auto">
            <a:xfrm>
              <a:off x="2062" y="2307"/>
              <a:ext cx="832" cy="1213"/>
            </a:xfrm>
            <a:custGeom>
              <a:avLst/>
              <a:gdLst/>
              <a:ahLst/>
              <a:cxnLst>
                <a:cxn ang="0">
                  <a:pos x="479" y="1213"/>
                </a:cxn>
                <a:cxn ang="0">
                  <a:pos x="451" y="1206"/>
                </a:cxn>
                <a:cxn ang="0">
                  <a:pos x="423" y="1192"/>
                </a:cxn>
                <a:cxn ang="0">
                  <a:pos x="402" y="1178"/>
                </a:cxn>
                <a:cxn ang="0">
                  <a:pos x="373" y="1156"/>
                </a:cxn>
                <a:cxn ang="0">
                  <a:pos x="352" y="1142"/>
                </a:cxn>
                <a:cxn ang="0">
                  <a:pos x="331" y="1128"/>
                </a:cxn>
                <a:cxn ang="0">
                  <a:pos x="303" y="1107"/>
                </a:cxn>
                <a:cxn ang="0">
                  <a:pos x="282" y="1093"/>
                </a:cxn>
                <a:cxn ang="0">
                  <a:pos x="261" y="1072"/>
                </a:cxn>
                <a:cxn ang="0">
                  <a:pos x="239" y="1051"/>
                </a:cxn>
                <a:cxn ang="0">
                  <a:pos x="218" y="1029"/>
                </a:cxn>
                <a:cxn ang="0">
                  <a:pos x="204" y="1008"/>
                </a:cxn>
                <a:cxn ang="0">
                  <a:pos x="183" y="987"/>
                </a:cxn>
                <a:cxn ang="0">
                  <a:pos x="162" y="966"/>
                </a:cxn>
                <a:cxn ang="0">
                  <a:pos x="148" y="938"/>
                </a:cxn>
                <a:cxn ang="0">
                  <a:pos x="134" y="917"/>
                </a:cxn>
                <a:cxn ang="0">
                  <a:pos x="120" y="888"/>
                </a:cxn>
                <a:cxn ang="0">
                  <a:pos x="99" y="867"/>
                </a:cxn>
                <a:cxn ang="0">
                  <a:pos x="91" y="839"/>
                </a:cxn>
                <a:cxn ang="0">
                  <a:pos x="77" y="811"/>
                </a:cxn>
                <a:cxn ang="0">
                  <a:pos x="63" y="790"/>
                </a:cxn>
                <a:cxn ang="0">
                  <a:pos x="56" y="762"/>
                </a:cxn>
                <a:cxn ang="0">
                  <a:pos x="42" y="733"/>
                </a:cxn>
                <a:cxn ang="0">
                  <a:pos x="35" y="705"/>
                </a:cxn>
                <a:cxn ang="0">
                  <a:pos x="28" y="677"/>
                </a:cxn>
                <a:cxn ang="0">
                  <a:pos x="21" y="649"/>
                </a:cxn>
                <a:cxn ang="0">
                  <a:pos x="14" y="620"/>
                </a:cxn>
                <a:cxn ang="0">
                  <a:pos x="7" y="592"/>
                </a:cxn>
                <a:cxn ang="0">
                  <a:pos x="7" y="564"/>
                </a:cxn>
                <a:cxn ang="0">
                  <a:pos x="0" y="536"/>
                </a:cxn>
                <a:cxn ang="0">
                  <a:pos x="0" y="508"/>
                </a:cxn>
                <a:cxn ang="0">
                  <a:pos x="0" y="479"/>
                </a:cxn>
                <a:cxn ang="0">
                  <a:pos x="0" y="451"/>
                </a:cxn>
                <a:cxn ang="0">
                  <a:pos x="0" y="416"/>
                </a:cxn>
                <a:cxn ang="0">
                  <a:pos x="0" y="388"/>
                </a:cxn>
                <a:cxn ang="0">
                  <a:pos x="7" y="360"/>
                </a:cxn>
                <a:cxn ang="0">
                  <a:pos x="7" y="331"/>
                </a:cxn>
                <a:cxn ang="0">
                  <a:pos x="14" y="303"/>
                </a:cxn>
                <a:cxn ang="0">
                  <a:pos x="21" y="275"/>
                </a:cxn>
                <a:cxn ang="0">
                  <a:pos x="28" y="247"/>
                </a:cxn>
                <a:cxn ang="0">
                  <a:pos x="35" y="219"/>
                </a:cxn>
                <a:cxn ang="0">
                  <a:pos x="42" y="190"/>
                </a:cxn>
                <a:cxn ang="0">
                  <a:pos x="56" y="162"/>
                </a:cxn>
                <a:cxn ang="0">
                  <a:pos x="63" y="141"/>
                </a:cxn>
                <a:cxn ang="0">
                  <a:pos x="77" y="113"/>
                </a:cxn>
                <a:cxn ang="0">
                  <a:pos x="91" y="85"/>
                </a:cxn>
                <a:cxn ang="0">
                  <a:pos x="99" y="56"/>
                </a:cxn>
                <a:cxn ang="0">
                  <a:pos x="120" y="35"/>
                </a:cxn>
                <a:cxn ang="0">
                  <a:pos x="134" y="7"/>
                </a:cxn>
                <a:cxn ang="0">
                  <a:pos x="832" y="465"/>
                </a:cxn>
              </a:cxnLst>
              <a:rect l="0" t="0" r="r" b="b"/>
              <a:pathLst>
                <a:path w="832" h="1213">
                  <a:moveTo>
                    <a:pt x="832" y="465"/>
                  </a:moveTo>
                  <a:lnTo>
                    <a:pt x="479" y="1213"/>
                  </a:lnTo>
                  <a:lnTo>
                    <a:pt x="465" y="1213"/>
                  </a:lnTo>
                  <a:lnTo>
                    <a:pt x="451" y="1206"/>
                  </a:lnTo>
                  <a:lnTo>
                    <a:pt x="437" y="1199"/>
                  </a:lnTo>
                  <a:lnTo>
                    <a:pt x="423" y="1192"/>
                  </a:lnTo>
                  <a:lnTo>
                    <a:pt x="416" y="1185"/>
                  </a:lnTo>
                  <a:lnTo>
                    <a:pt x="402" y="1178"/>
                  </a:lnTo>
                  <a:lnTo>
                    <a:pt x="388" y="1170"/>
                  </a:lnTo>
                  <a:lnTo>
                    <a:pt x="373" y="1156"/>
                  </a:lnTo>
                  <a:lnTo>
                    <a:pt x="366" y="1149"/>
                  </a:lnTo>
                  <a:lnTo>
                    <a:pt x="352" y="1142"/>
                  </a:lnTo>
                  <a:lnTo>
                    <a:pt x="338" y="1135"/>
                  </a:lnTo>
                  <a:lnTo>
                    <a:pt x="331" y="1128"/>
                  </a:lnTo>
                  <a:lnTo>
                    <a:pt x="317" y="1114"/>
                  </a:lnTo>
                  <a:lnTo>
                    <a:pt x="303" y="1107"/>
                  </a:lnTo>
                  <a:lnTo>
                    <a:pt x="296" y="1100"/>
                  </a:lnTo>
                  <a:lnTo>
                    <a:pt x="282" y="1093"/>
                  </a:lnTo>
                  <a:lnTo>
                    <a:pt x="275" y="1079"/>
                  </a:lnTo>
                  <a:lnTo>
                    <a:pt x="261" y="1072"/>
                  </a:lnTo>
                  <a:lnTo>
                    <a:pt x="254" y="1058"/>
                  </a:lnTo>
                  <a:lnTo>
                    <a:pt x="239" y="1051"/>
                  </a:lnTo>
                  <a:lnTo>
                    <a:pt x="232" y="1037"/>
                  </a:lnTo>
                  <a:lnTo>
                    <a:pt x="218" y="1029"/>
                  </a:lnTo>
                  <a:lnTo>
                    <a:pt x="211" y="1015"/>
                  </a:lnTo>
                  <a:lnTo>
                    <a:pt x="204" y="1008"/>
                  </a:lnTo>
                  <a:lnTo>
                    <a:pt x="190" y="994"/>
                  </a:lnTo>
                  <a:lnTo>
                    <a:pt x="183" y="987"/>
                  </a:lnTo>
                  <a:lnTo>
                    <a:pt x="176" y="973"/>
                  </a:lnTo>
                  <a:lnTo>
                    <a:pt x="162" y="966"/>
                  </a:lnTo>
                  <a:lnTo>
                    <a:pt x="155" y="952"/>
                  </a:lnTo>
                  <a:lnTo>
                    <a:pt x="148" y="938"/>
                  </a:lnTo>
                  <a:lnTo>
                    <a:pt x="141" y="931"/>
                  </a:lnTo>
                  <a:lnTo>
                    <a:pt x="134" y="917"/>
                  </a:lnTo>
                  <a:lnTo>
                    <a:pt x="127" y="903"/>
                  </a:lnTo>
                  <a:lnTo>
                    <a:pt x="120" y="888"/>
                  </a:lnTo>
                  <a:lnTo>
                    <a:pt x="106" y="881"/>
                  </a:lnTo>
                  <a:lnTo>
                    <a:pt x="99" y="867"/>
                  </a:lnTo>
                  <a:lnTo>
                    <a:pt x="91" y="853"/>
                  </a:lnTo>
                  <a:lnTo>
                    <a:pt x="91" y="839"/>
                  </a:lnTo>
                  <a:lnTo>
                    <a:pt x="84" y="825"/>
                  </a:lnTo>
                  <a:lnTo>
                    <a:pt x="77" y="811"/>
                  </a:lnTo>
                  <a:lnTo>
                    <a:pt x="70" y="804"/>
                  </a:lnTo>
                  <a:lnTo>
                    <a:pt x="63" y="790"/>
                  </a:lnTo>
                  <a:lnTo>
                    <a:pt x="56" y="776"/>
                  </a:lnTo>
                  <a:lnTo>
                    <a:pt x="56" y="762"/>
                  </a:lnTo>
                  <a:lnTo>
                    <a:pt x="49" y="747"/>
                  </a:lnTo>
                  <a:lnTo>
                    <a:pt x="42" y="733"/>
                  </a:lnTo>
                  <a:lnTo>
                    <a:pt x="35" y="719"/>
                  </a:lnTo>
                  <a:lnTo>
                    <a:pt x="35" y="705"/>
                  </a:lnTo>
                  <a:lnTo>
                    <a:pt x="28" y="691"/>
                  </a:lnTo>
                  <a:lnTo>
                    <a:pt x="28" y="677"/>
                  </a:lnTo>
                  <a:lnTo>
                    <a:pt x="21" y="663"/>
                  </a:lnTo>
                  <a:lnTo>
                    <a:pt x="21" y="649"/>
                  </a:lnTo>
                  <a:lnTo>
                    <a:pt x="14" y="635"/>
                  </a:lnTo>
                  <a:lnTo>
                    <a:pt x="14" y="620"/>
                  </a:lnTo>
                  <a:lnTo>
                    <a:pt x="7" y="606"/>
                  </a:lnTo>
                  <a:lnTo>
                    <a:pt x="7" y="592"/>
                  </a:lnTo>
                  <a:lnTo>
                    <a:pt x="7" y="578"/>
                  </a:lnTo>
                  <a:lnTo>
                    <a:pt x="7" y="564"/>
                  </a:lnTo>
                  <a:lnTo>
                    <a:pt x="0" y="550"/>
                  </a:lnTo>
                  <a:lnTo>
                    <a:pt x="0" y="536"/>
                  </a:lnTo>
                  <a:lnTo>
                    <a:pt x="0" y="522"/>
                  </a:lnTo>
                  <a:lnTo>
                    <a:pt x="0" y="508"/>
                  </a:lnTo>
                  <a:lnTo>
                    <a:pt x="0" y="494"/>
                  </a:lnTo>
                  <a:lnTo>
                    <a:pt x="0" y="479"/>
                  </a:lnTo>
                  <a:lnTo>
                    <a:pt x="0" y="465"/>
                  </a:lnTo>
                  <a:lnTo>
                    <a:pt x="0" y="451"/>
                  </a:lnTo>
                  <a:lnTo>
                    <a:pt x="0" y="430"/>
                  </a:lnTo>
                  <a:lnTo>
                    <a:pt x="0" y="416"/>
                  </a:lnTo>
                  <a:lnTo>
                    <a:pt x="0" y="402"/>
                  </a:lnTo>
                  <a:lnTo>
                    <a:pt x="0" y="388"/>
                  </a:lnTo>
                  <a:lnTo>
                    <a:pt x="0" y="374"/>
                  </a:lnTo>
                  <a:lnTo>
                    <a:pt x="7" y="360"/>
                  </a:lnTo>
                  <a:lnTo>
                    <a:pt x="7" y="345"/>
                  </a:lnTo>
                  <a:lnTo>
                    <a:pt x="7" y="331"/>
                  </a:lnTo>
                  <a:lnTo>
                    <a:pt x="7" y="317"/>
                  </a:lnTo>
                  <a:lnTo>
                    <a:pt x="14" y="303"/>
                  </a:lnTo>
                  <a:lnTo>
                    <a:pt x="14" y="289"/>
                  </a:lnTo>
                  <a:lnTo>
                    <a:pt x="21" y="275"/>
                  </a:lnTo>
                  <a:lnTo>
                    <a:pt x="21" y="261"/>
                  </a:lnTo>
                  <a:lnTo>
                    <a:pt x="28" y="247"/>
                  </a:lnTo>
                  <a:lnTo>
                    <a:pt x="28" y="233"/>
                  </a:lnTo>
                  <a:lnTo>
                    <a:pt x="35" y="219"/>
                  </a:lnTo>
                  <a:lnTo>
                    <a:pt x="35" y="204"/>
                  </a:lnTo>
                  <a:lnTo>
                    <a:pt x="42" y="190"/>
                  </a:lnTo>
                  <a:lnTo>
                    <a:pt x="49" y="176"/>
                  </a:lnTo>
                  <a:lnTo>
                    <a:pt x="56" y="162"/>
                  </a:lnTo>
                  <a:lnTo>
                    <a:pt x="56" y="148"/>
                  </a:lnTo>
                  <a:lnTo>
                    <a:pt x="63" y="141"/>
                  </a:lnTo>
                  <a:lnTo>
                    <a:pt x="70" y="127"/>
                  </a:lnTo>
                  <a:lnTo>
                    <a:pt x="77" y="113"/>
                  </a:lnTo>
                  <a:lnTo>
                    <a:pt x="84" y="99"/>
                  </a:lnTo>
                  <a:lnTo>
                    <a:pt x="91" y="85"/>
                  </a:lnTo>
                  <a:lnTo>
                    <a:pt x="91" y="70"/>
                  </a:lnTo>
                  <a:lnTo>
                    <a:pt x="99" y="56"/>
                  </a:lnTo>
                  <a:lnTo>
                    <a:pt x="106" y="49"/>
                  </a:lnTo>
                  <a:lnTo>
                    <a:pt x="120" y="35"/>
                  </a:lnTo>
                  <a:lnTo>
                    <a:pt x="127" y="21"/>
                  </a:lnTo>
                  <a:lnTo>
                    <a:pt x="134" y="7"/>
                  </a:lnTo>
                  <a:lnTo>
                    <a:pt x="141" y="0"/>
                  </a:lnTo>
                  <a:lnTo>
                    <a:pt x="832" y="4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08" name="Freeform 12"/>
            <p:cNvSpPr>
              <a:spLocks/>
            </p:cNvSpPr>
            <p:nvPr/>
          </p:nvSpPr>
          <p:spPr bwMode="auto">
            <a:xfrm>
              <a:off x="2541" y="2709"/>
              <a:ext cx="1177" cy="888"/>
            </a:xfrm>
            <a:custGeom>
              <a:avLst/>
              <a:gdLst/>
              <a:ahLst/>
              <a:cxnLst>
                <a:cxn ang="0">
                  <a:pos x="1177" y="0"/>
                </a:cxn>
                <a:cxn ang="0">
                  <a:pos x="1177" y="28"/>
                </a:cxn>
                <a:cxn ang="0">
                  <a:pos x="1177" y="63"/>
                </a:cxn>
                <a:cxn ang="0">
                  <a:pos x="1177" y="92"/>
                </a:cxn>
                <a:cxn ang="0">
                  <a:pos x="1177" y="120"/>
                </a:cxn>
                <a:cxn ang="0">
                  <a:pos x="1177" y="148"/>
                </a:cxn>
                <a:cxn ang="0">
                  <a:pos x="1170" y="176"/>
                </a:cxn>
                <a:cxn ang="0">
                  <a:pos x="1170" y="204"/>
                </a:cxn>
                <a:cxn ang="0">
                  <a:pos x="1163" y="233"/>
                </a:cxn>
                <a:cxn ang="0">
                  <a:pos x="1156" y="261"/>
                </a:cxn>
                <a:cxn ang="0">
                  <a:pos x="1149" y="289"/>
                </a:cxn>
                <a:cxn ang="0">
                  <a:pos x="1142" y="317"/>
                </a:cxn>
                <a:cxn ang="0">
                  <a:pos x="1128" y="345"/>
                </a:cxn>
                <a:cxn ang="0">
                  <a:pos x="1121" y="374"/>
                </a:cxn>
                <a:cxn ang="0">
                  <a:pos x="1107" y="402"/>
                </a:cxn>
                <a:cxn ang="0">
                  <a:pos x="1093" y="423"/>
                </a:cxn>
                <a:cxn ang="0">
                  <a:pos x="1086" y="451"/>
                </a:cxn>
                <a:cxn ang="0">
                  <a:pos x="1071" y="479"/>
                </a:cxn>
                <a:cxn ang="0">
                  <a:pos x="1050" y="501"/>
                </a:cxn>
                <a:cxn ang="0">
                  <a:pos x="1036" y="529"/>
                </a:cxn>
                <a:cxn ang="0">
                  <a:pos x="1022" y="550"/>
                </a:cxn>
                <a:cxn ang="0">
                  <a:pos x="1001" y="571"/>
                </a:cxn>
                <a:cxn ang="0">
                  <a:pos x="987" y="592"/>
                </a:cxn>
                <a:cxn ang="0">
                  <a:pos x="966" y="613"/>
                </a:cxn>
                <a:cxn ang="0">
                  <a:pos x="945" y="635"/>
                </a:cxn>
                <a:cxn ang="0">
                  <a:pos x="923" y="656"/>
                </a:cxn>
                <a:cxn ang="0">
                  <a:pos x="902" y="677"/>
                </a:cxn>
                <a:cxn ang="0">
                  <a:pos x="881" y="698"/>
                </a:cxn>
                <a:cxn ang="0">
                  <a:pos x="860" y="712"/>
                </a:cxn>
                <a:cxn ang="0">
                  <a:pos x="839" y="733"/>
                </a:cxn>
                <a:cxn ang="0">
                  <a:pos x="811" y="747"/>
                </a:cxn>
                <a:cxn ang="0">
                  <a:pos x="790" y="768"/>
                </a:cxn>
                <a:cxn ang="0">
                  <a:pos x="761" y="783"/>
                </a:cxn>
                <a:cxn ang="0">
                  <a:pos x="740" y="797"/>
                </a:cxn>
                <a:cxn ang="0">
                  <a:pos x="712" y="811"/>
                </a:cxn>
                <a:cxn ang="0">
                  <a:pos x="684" y="818"/>
                </a:cxn>
                <a:cxn ang="0">
                  <a:pos x="663" y="832"/>
                </a:cxn>
                <a:cxn ang="0">
                  <a:pos x="634" y="839"/>
                </a:cxn>
                <a:cxn ang="0">
                  <a:pos x="606" y="853"/>
                </a:cxn>
                <a:cxn ang="0">
                  <a:pos x="578" y="860"/>
                </a:cxn>
                <a:cxn ang="0">
                  <a:pos x="550" y="867"/>
                </a:cxn>
                <a:cxn ang="0">
                  <a:pos x="522" y="874"/>
                </a:cxn>
                <a:cxn ang="0">
                  <a:pos x="493" y="881"/>
                </a:cxn>
                <a:cxn ang="0">
                  <a:pos x="465" y="881"/>
                </a:cxn>
                <a:cxn ang="0">
                  <a:pos x="437" y="888"/>
                </a:cxn>
                <a:cxn ang="0">
                  <a:pos x="409" y="888"/>
                </a:cxn>
                <a:cxn ang="0">
                  <a:pos x="381" y="888"/>
                </a:cxn>
                <a:cxn ang="0">
                  <a:pos x="353" y="888"/>
                </a:cxn>
                <a:cxn ang="0">
                  <a:pos x="317" y="888"/>
                </a:cxn>
                <a:cxn ang="0">
                  <a:pos x="289" y="888"/>
                </a:cxn>
                <a:cxn ang="0">
                  <a:pos x="261" y="888"/>
                </a:cxn>
                <a:cxn ang="0">
                  <a:pos x="233" y="881"/>
                </a:cxn>
                <a:cxn ang="0">
                  <a:pos x="205" y="881"/>
                </a:cxn>
                <a:cxn ang="0">
                  <a:pos x="176" y="874"/>
                </a:cxn>
                <a:cxn ang="0">
                  <a:pos x="148" y="867"/>
                </a:cxn>
                <a:cxn ang="0">
                  <a:pos x="120" y="860"/>
                </a:cxn>
                <a:cxn ang="0">
                  <a:pos x="92" y="853"/>
                </a:cxn>
                <a:cxn ang="0">
                  <a:pos x="64" y="839"/>
                </a:cxn>
                <a:cxn ang="0">
                  <a:pos x="35" y="832"/>
                </a:cxn>
                <a:cxn ang="0">
                  <a:pos x="14" y="818"/>
                </a:cxn>
                <a:cxn ang="0">
                  <a:pos x="353" y="63"/>
                </a:cxn>
              </a:cxnLst>
              <a:rect l="0" t="0" r="r" b="b"/>
              <a:pathLst>
                <a:path w="1177" h="888">
                  <a:moveTo>
                    <a:pt x="353" y="63"/>
                  </a:moveTo>
                  <a:lnTo>
                    <a:pt x="1177" y="0"/>
                  </a:lnTo>
                  <a:lnTo>
                    <a:pt x="1177" y="14"/>
                  </a:lnTo>
                  <a:lnTo>
                    <a:pt x="1177" y="28"/>
                  </a:lnTo>
                  <a:lnTo>
                    <a:pt x="1177" y="49"/>
                  </a:lnTo>
                  <a:lnTo>
                    <a:pt x="1177" y="63"/>
                  </a:lnTo>
                  <a:lnTo>
                    <a:pt x="1177" y="77"/>
                  </a:lnTo>
                  <a:lnTo>
                    <a:pt x="1177" y="92"/>
                  </a:lnTo>
                  <a:lnTo>
                    <a:pt x="1177" y="106"/>
                  </a:lnTo>
                  <a:lnTo>
                    <a:pt x="1177" y="120"/>
                  </a:lnTo>
                  <a:lnTo>
                    <a:pt x="1177" y="134"/>
                  </a:lnTo>
                  <a:lnTo>
                    <a:pt x="1177" y="148"/>
                  </a:lnTo>
                  <a:lnTo>
                    <a:pt x="1170" y="162"/>
                  </a:lnTo>
                  <a:lnTo>
                    <a:pt x="1170" y="176"/>
                  </a:lnTo>
                  <a:lnTo>
                    <a:pt x="1170" y="190"/>
                  </a:lnTo>
                  <a:lnTo>
                    <a:pt x="1170" y="204"/>
                  </a:lnTo>
                  <a:lnTo>
                    <a:pt x="1163" y="218"/>
                  </a:lnTo>
                  <a:lnTo>
                    <a:pt x="1163" y="233"/>
                  </a:lnTo>
                  <a:lnTo>
                    <a:pt x="1156" y="247"/>
                  </a:lnTo>
                  <a:lnTo>
                    <a:pt x="1156" y="261"/>
                  </a:lnTo>
                  <a:lnTo>
                    <a:pt x="1149" y="275"/>
                  </a:lnTo>
                  <a:lnTo>
                    <a:pt x="1149" y="289"/>
                  </a:lnTo>
                  <a:lnTo>
                    <a:pt x="1142" y="303"/>
                  </a:lnTo>
                  <a:lnTo>
                    <a:pt x="1142" y="317"/>
                  </a:lnTo>
                  <a:lnTo>
                    <a:pt x="1135" y="331"/>
                  </a:lnTo>
                  <a:lnTo>
                    <a:pt x="1128" y="345"/>
                  </a:lnTo>
                  <a:lnTo>
                    <a:pt x="1121" y="360"/>
                  </a:lnTo>
                  <a:lnTo>
                    <a:pt x="1121" y="374"/>
                  </a:lnTo>
                  <a:lnTo>
                    <a:pt x="1114" y="388"/>
                  </a:lnTo>
                  <a:lnTo>
                    <a:pt x="1107" y="402"/>
                  </a:lnTo>
                  <a:lnTo>
                    <a:pt x="1100" y="409"/>
                  </a:lnTo>
                  <a:lnTo>
                    <a:pt x="1093" y="423"/>
                  </a:lnTo>
                  <a:lnTo>
                    <a:pt x="1086" y="437"/>
                  </a:lnTo>
                  <a:lnTo>
                    <a:pt x="1086" y="451"/>
                  </a:lnTo>
                  <a:lnTo>
                    <a:pt x="1078" y="465"/>
                  </a:lnTo>
                  <a:lnTo>
                    <a:pt x="1071" y="479"/>
                  </a:lnTo>
                  <a:lnTo>
                    <a:pt x="1057" y="486"/>
                  </a:lnTo>
                  <a:lnTo>
                    <a:pt x="1050" y="501"/>
                  </a:lnTo>
                  <a:lnTo>
                    <a:pt x="1043" y="515"/>
                  </a:lnTo>
                  <a:lnTo>
                    <a:pt x="1036" y="529"/>
                  </a:lnTo>
                  <a:lnTo>
                    <a:pt x="1029" y="536"/>
                  </a:lnTo>
                  <a:lnTo>
                    <a:pt x="1022" y="550"/>
                  </a:lnTo>
                  <a:lnTo>
                    <a:pt x="1015" y="564"/>
                  </a:lnTo>
                  <a:lnTo>
                    <a:pt x="1001" y="571"/>
                  </a:lnTo>
                  <a:lnTo>
                    <a:pt x="994" y="585"/>
                  </a:lnTo>
                  <a:lnTo>
                    <a:pt x="987" y="592"/>
                  </a:lnTo>
                  <a:lnTo>
                    <a:pt x="973" y="606"/>
                  </a:lnTo>
                  <a:lnTo>
                    <a:pt x="966" y="613"/>
                  </a:lnTo>
                  <a:lnTo>
                    <a:pt x="959" y="627"/>
                  </a:lnTo>
                  <a:lnTo>
                    <a:pt x="945" y="635"/>
                  </a:lnTo>
                  <a:lnTo>
                    <a:pt x="938" y="649"/>
                  </a:lnTo>
                  <a:lnTo>
                    <a:pt x="923" y="656"/>
                  </a:lnTo>
                  <a:lnTo>
                    <a:pt x="916" y="670"/>
                  </a:lnTo>
                  <a:lnTo>
                    <a:pt x="902" y="677"/>
                  </a:lnTo>
                  <a:lnTo>
                    <a:pt x="895" y="691"/>
                  </a:lnTo>
                  <a:lnTo>
                    <a:pt x="881" y="698"/>
                  </a:lnTo>
                  <a:lnTo>
                    <a:pt x="874" y="705"/>
                  </a:lnTo>
                  <a:lnTo>
                    <a:pt x="860" y="712"/>
                  </a:lnTo>
                  <a:lnTo>
                    <a:pt x="846" y="726"/>
                  </a:lnTo>
                  <a:lnTo>
                    <a:pt x="839" y="733"/>
                  </a:lnTo>
                  <a:lnTo>
                    <a:pt x="825" y="740"/>
                  </a:lnTo>
                  <a:lnTo>
                    <a:pt x="811" y="747"/>
                  </a:lnTo>
                  <a:lnTo>
                    <a:pt x="804" y="754"/>
                  </a:lnTo>
                  <a:lnTo>
                    <a:pt x="790" y="768"/>
                  </a:lnTo>
                  <a:lnTo>
                    <a:pt x="775" y="776"/>
                  </a:lnTo>
                  <a:lnTo>
                    <a:pt x="761" y="783"/>
                  </a:lnTo>
                  <a:lnTo>
                    <a:pt x="754" y="790"/>
                  </a:lnTo>
                  <a:lnTo>
                    <a:pt x="740" y="797"/>
                  </a:lnTo>
                  <a:lnTo>
                    <a:pt x="726" y="804"/>
                  </a:lnTo>
                  <a:lnTo>
                    <a:pt x="712" y="811"/>
                  </a:lnTo>
                  <a:lnTo>
                    <a:pt x="698" y="811"/>
                  </a:lnTo>
                  <a:lnTo>
                    <a:pt x="684" y="818"/>
                  </a:lnTo>
                  <a:lnTo>
                    <a:pt x="677" y="825"/>
                  </a:lnTo>
                  <a:lnTo>
                    <a:pt x="663" y="832"/>
                  </a:lnTo>
                  <a:lnTo>
                    <a:pt x="649" y="839"/>
                  </a:lnTo>
                  <a:lnTo>
                    <a:pt x="634" y="839"/>
                  </a:lnTo>
                  <a:lnTo>
                    <a:pt x="620" y="846"/>
                  </a:lnTo>
                  <a:lnTo>
                    <a:pt x="606" y="853"/>
                  </a:lnTo>
                  <a:lnTo>
                    <a:pt x="592" y="853"/>
                  </a:lnTo>
                  <a:lnTo>
                    <a:pt x="578" y="860"/>
                  </a:lnTo>
                  <a:lnTo>
                    <a:pt x="564" y="860"/>
                  </a:lnTo>
                  <a:lnTo>
                    <a:pt x="550" y="867"/>
                  </a:lnTo>
                  <a:lnTo>
                    <a:pt x="536" y="867"/>
                  </a:lnTo>
                  <a:lnTo>
                    <a:pt x="522" y="874"/>
                  </a:lnTo>
                  <a:lnTo>
                    <a:pt x="508" y="874"/>
                  </a:lnTo>
                  <a:lnTo>
                    <a:pt x="493" y="881"/>
                  </a:lnTo>
                  <a:lnTo>
                    <a:pt x="479" y="881"/>
                  </a:lnTo>
                  <a:lnTo>
                    <a:pt x="465" y="881"/>
                  </a:lnTo>
                  <a:lnTo>
                    <a:pt x="451" y="888"/>
                  </a:lnTo>
                  <a:lnTo>
                    <a:pt x="437" y="888"/>
                  </a:lnTo>
                  <a:lnTo>
                    <a:pt x="423" y="888"/>
                  </a:lnTo>
                  <a:lnTo>
                    <a:pt x="409" y="888"/>
                  </a:lnTo>
                  <a:lnTo>
                    <a:pt x="395" y="888"/>
                  </a:lnTo>
                  <a:lnTo>
                    <a:pt x="381" y="888"/>
                  </a:lnTo>
                  <a:lnTo>
                    <a:pt x="367" y="888"/>
                  </a:lnTo>
                  <a:lnTo>
                    <a:pt x="353" y="888"/>
                  </a:lnTo>
                  <a:lnTo>
                    <a:pt x="331" y="888"/>
                  </a:lnTo>
                  <a:lnTo>
                    <a:pt x="317" y="888"/>
                  </a:lnTo>
                  <a:lnTo>
                    <a:pt x="303" y="888"/>
                  </a:lnTo>
                  <a:lnTo>
                    <a:pt x="289" y="888"/>
                  </a:lnTo>
                  <a:lnTo>
                    <a:pt x="275" y="888"/>
                  </a:lnTo>
                  <a:lnTo>
                    <a:pt x="261" y="888"/>
                  </a:lnTo>
                  <a:lnTo>
                    <a:pt x="247" y="888"/>
                  </a:lnTo>
                  <a:lnTo>
                    <a:pt x="233" y="881"/>
                  </a:lnTo>
                  <a:lnTo>
                    <a:pt x="219" y="881"/>
                  </a:lnTo>
                  <a:lnTo>
                    <a:pt x="205" y="881"/>
                  </a:lnTo>
                  <a:lnTo>
                    <a:pt x="190" y="874"/>
                  </a:lnTo>
                  <a:lnTo>
                    <a:pt x="176" y="874"/>
                  </a:lnTo>
                  <a:lnTo>
                    <a:pt x="162" y="867"/>
                  </a:lnTo>
                  <a:lnTo>
                    <a:pt x="148" y="867"/>
                  </a:lnTo>
                  <a:lnTo>
                    <a:pt x="134" y="860"/>
                  </a:lnTo>
                  <a:lnTo>
                    <a:pt x="120" y="860"/>
                  </a:lnTo>
                  <a:lnTo>
                    <a:pt x="106" y="853"/>
                  </a:lnTo>
                  <a:lnTo>
                    <a:pt x="92" y="853"/>
                  </a:lnTo>
                  <a:lnTo>
                    <a:pt x="78" y="846"/>
                  </a:lnTo>
                  <a:lnTo>
                    <a:pt x="64" y="839"/>
                  </a:lnTo>
                  <a:lnTo>
                    <a:pt x="49" y="839"/>
                  </a:lnTo>
                  <a:lnTo>
                    <a:pt x="35" y="832"/>
                  </a:lnTo>
                  <a:lnTo>
                    <a:pt x="21" y="825"/>
                  </a:lnTo>
                  <a:lnTo>
                    <a:pt x="14" y="818"/>
                  </a:lnTo>
                  <a:lnTo>
                    <a:pt x="0" y="811"/>
                  </a:lnTo>
                  <a:lnTo>
                    <a:pt x="353" y="63"/>
                  </a:lnTo>
                  <a:close/>
                </a:path>
              </a:pathLst>
            </a:custGeom>
            <a:solidFill>
              <a:srgbClr val="8080C0"/>
            </a:solidFill>
            <a:ln w="11113">
              <a:solidFill>
                <a:srgbClr val="8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09" name="Freeform 13"/>
            <p:cNvSpPr>
              <a:spLocks/>
            </p:cNvSpPr>
            <p:nvPr/>
          </p:nvSpPr>
          <p:spPr bwMode="auto">
            <a:xfrm>
              <a:off x="2541" y="2709"/>
              <a:ext cx="1177" cy="888"/>
            </a:xfrm>
            <a:custGeom>
              <a:avLst/>
              <a:gdLst/>
              <a:ahLst/>
              <a:cxnLst>
                <a:cxn ang="0">
                  <a:pos x="1177" y="0"/>
                </a:cxn>
                <a:cxn ang="0">
                  <a:pos x="1177" y="28"/>
                </a:cxn>
                <a:cxn ang="0">
                  <a:pos x="1177" y="63"/>
                </a:cxn>
                <a:cxn ang="0">
                  <a:pos x="1177" y="92"/>
                </a:cxn>
                <a:cxn ang="0">
                  <a:pos x="1177" y="120"/>
                </a:cxn>
                <a:cxn ang="0">
                  <a:pos x="1177" y="148"/>
                </a:cxn>
                <a:cxn ang="0">
                  <a:pos x="1170" y="176"/>
                </a:cxn>
                <a:cxn ang="0">
                  <a:pos x="1170" y="204"/>
                </a:cxn>
                <a:cxn ang="0">
                  <a:pos x="1163" y="233"/>
                </a:cxn>
                <a:cxn ang="0">
                  <a:pos x="1156" y="261"/>
                </a:cxn>
                <a:cxn ang="0">
                  <a:pos x="1149" y="289"/>
                </a:cxn>
                <a:cxn ang="0">
                  <a:pos x="1142" y="317"/>
                </a:cxn>
                <a:cxn ang="0">
                  <a:pos x="1128" y="345"/>
                </a:cxn>
                <a:cxn ang="0">
                  <a:pos x="1121" y="374"/>
                </a:cxn>
                <a:cxn ang="0">
                  <a:pos x="1107" y="402"/>
                </a:cxn>
                <a:cxn ang="0">
                  <a:pos x="1093" y="423"/>
                </a:cxn>
                <a:cxn ang="0">
                  <a:pos x="1086" y="451"/>
                </a:cxn>
                <a:cxn ang="0">
                  <a:pos x="1071" y="479"/>
                </a:cxn>
                <a:cxn ang="0">
                  <a:pos x="1050" y="501"/>
                </a:cxn>
                <a:cxn ang="0">
                  <a:pos x="1036" y="529"/>
                </a:cxn>
                <a:cxn ang="0">
                  <a:pos x="1022" y="550"/>
                </a:cxn>
                <a:cxn ang="0">
                  <a:pos x="1001" y="571"/>
                </a:cxn>
                <a:cxn ang="0">
                  <a:pos x="987" y="592"/>
                </a:cxn>
                <a:cxn ang="0">
                  <a:pos x="966" y="613"/>
                </a:cxn>
                <a:cxn ang="0">
                  <a:pos x="945" y="635"/>
                </a:cxn>
                <a:cxn ang="0">
                  <a:pos x="923" y="656"/>
                </a:cxn>
                <a:cxn ang="0">
                  <a:pos x="902" y="677"/>
                </a:cxn>
                <a:cxn ang="0">
                  <a:pos x="881" y="698"/>
                </a:cxn>
                <a:cxn ang="0">
                  <a:pos x="860" y="712"/>
                </a:cxn>
                <a:cxn ang="0">
                  <a:pos x="839" y="733"/>
                </a:cxn>
                <a:cxn ang="0">
                  <a:pos x="811" y="747"/>
                </a:cxn>
                <a:cxn ang="0">
                  <a:pos x="790" y="768"/>
                </a:cxn>
                <a:cxn ang="0">
                  <a:pos x="761" y="783"/>
                </a:cxn>
                <a:cxn ang="0">
                  <a:pos x="740" y="797"/>
                </a:cxn>
                <a:cxn ang="0">
                  <a:pos x="712" y="811"/>
                </a:cxn>
                <a:cxn ang="0">
                  <a:pos x="684" y="818"/>
                </a:cxn>
                <a:cxn ang="0">
                  <a:pos x="663" y="832"/>
                </a:cxn>
                <a:cxn ang="0">
                  <a:pos x="634" y="839"/>
                </a:cxn>
                <a:cxn ang="0">
                  <a:pos x="606" y="853"/>
                </a:cxn>
                <a:cxn ang="0">
                  <a:pos x="578" y="860"/>
                </a:cxn>
                <a:cxn ang="0">
                  <a:pos x="550" y="867"/>
                </a:cxn>
                <a:cxn ang="0">
                  <a:pos x="522" y="874"/>
                </a:cxn>
                <a:cxn ang="0">
                  <a:pos x="493" y="881"/>
                </a:cxn>
                <a:cxn ang="0">
                  <a:pos x="465" y="881"/>
                </a:cxn>
                <a:cxn ang="0">
                  <a:pos x="437" y="888"/>
                </a:cxn>
                <a:cxn ang="0">
                  <a:pos x="409" y="888"/>
                </a:cxn>
                <a:cxn ang="0">
                  <a:pos x="381" y="888"/>
                </a:cxn>
                <a:cxn ang="0">
                  <a:pos x="353" y="888"/>
                </a:cxn>
                <a:cxn ang="0">
                  <a:pos x="317" y="888"/>
                </a:cxn>
                <a:cxn ang="0">
                  <a:pos x="289" y="888"/>
                </a:cxn>
                <a:cxn ang="0">
                  <a:pos x="261" y="888"/>
                </a:cxn>
                <a:cxn ang="0">
                  <a:pos x="233" y="881"/>
                </a:cxn>
                <a:cxn ang="0">
                  <a:pos x="205" y="881"/>
                </a:cxn>
                <a:cxn ang="0">
                  <a:pos x="176" y="874"/>
                </a:cxn>
                <a:cxn ang="0">
                  <a:pos x="148" y="867"/>
                </a:cxn>
                <a:cxn ang="0">
                  <a:pos x="120" y="860"/>
                </a:cxn>
                <a:cxn ang="0">
                  <a:pos x="92" y="853"/>
                </a:cxn>
                <a:cxn ang="0">
                  <a:pos x="64" y="839"/>
                </a:cxn>
                <a:cxn ang="0">
                  <a:pos x="35" y="832"/>
                </a:cxn>
                <a:cxn ang="0">
                  <a:pos x="14" y="818"/>
                </a:cxn>
                <a:cxn ang="0">
                  <a:pos x="353" y="63"/>
                </a:cxn>
              </a:cxnLst>
              <a:rect l="0" t="0" r="r" b="b"/>
              <a:pathLst>
                <a:path w="1177" h="888">
                  <a:moveTo>
                    <a:pt x="353" y="63"/>
                  </a:moveTo>
                  <a:lnTo>
                    <a:pt x="1177" y="0"/>
                  </a:lnTo>
                  <a:lnTo>
                    <a:pt x="1177" y="14"/>
                  </a:lnTo>
                  <a:lnTo>
                    <a:pt x="1177" y="28"/>
                  </a:lnTo>
                  <a:lnTo>
                    <a:pt x="1177" y="49"/>
                  </a:lnTo>
                  <a:lnTo>
                    <a:pt x="1177" y="63"/>
                  </a:lnTo>
                  <a:lnTo>
                    <a:pt x="1177" y="77"/>
                  </a:lnTo>
                  <a:lnTo>
                    <a:pt x="1177" y="92"/>
                  </a:lnTo>
                  <a:lnTo>
                    <a:pt x="1177" y="106"/>
                  </a:lnTo>
                  <a:lnTo>
                    <a:pt x="1177" y="120"/>
                  </a:lnTo>
                  <a:lnTo>
                    <a:pt x="1177" y="134"/>
                  </a:lnTo>
                  <a:lnTo>
                    <a:pt x="1177" y="148"/>
                  </a:lnTo>
                  <a:lnTo>
                    <a:pt x="1170" y="162"/>
                  </a:lnTo>
                  <a:lnTo>
                    <a:pt x="1170" y="176"/>
                  </a:lnTo>
                  <a:lnTo>
                    <a:pt x="1170" y="190"/>
                  </a:lnTo>
                  <a:lnTo>
                    <a:pt x="1170" y="204"/>
                  </a:lnTo>
                  <a:lnTo>
                    <a:pt x="1163" y="218"/>
                  </a:lnTo>
                  <a:lnTo>
                    <a:pt x="1163" y="233"/>
                  </a:lnTo>
                  <a:lnTo>
                    <a:pt x="1156" y="247"/>
                  </a:lnTo>
                  <a:lnTo>
                    <a:pt x="1156" y="261"/>
                  </a:lnTo>
                  <a:lnTo>
                    <a:pt x="1149" y="275"/>
                  </a:lnTo>
                  <a:lnTo>
                    <a:pt x="1149" y="289"/>
                  </a:lnTo>
                  <a:lnTo>
                    <a:pt x="1142" y="303"/>
                  </a:lnTo>
                  <a:lnTo>
                    <a:pt x="1142" y="317"/>
                  </a:lnTo>
                  <a:lnTo>
                    <a:pt x="1135" y="331"/>
                  </a:lnTo>
                  <a:lnTo>
                    <a:pt x="1128" y="345"/>
                  </a:lnTo>
                  <a:lnTo>
                    <a:pt x="1121" y="360"/>
                  </a:lnTo>
                  <a:lnTo>
                    <a:pt x="1121" y="374"/>
                  </a:lnTo>
                  <a:lnTo>
                    <a:pt x="1114" y="388"/>
                  </a:lnTo>
                  <a:lnTo>
                    <a:pt x="1107" y="402"/>
                  </a:lnTo>
                  <a:lnTo>
                    <a:pt x="1100" y="409"/>
                  </a:lnTo>
                  <a:lnTo>
                    <a:pt x="1093" y="423"/>
                  </a:lnTo>
                  <a:lnTo>
                    <a:pt x="1086" y="437"/>
                  </a:lnTo>
                  <a:lnTo>
                    <a:pt x="1086" y="451"/>
                  </a:lnTo>
                  <a:lnTo>
                    <a:pt x="1078" y="465"/>
                  </a:lnTo>
                  <a:lnTo>
                    <a:pt x="1071" y="479"/>
                  </a:lnTo>
                  <a:lnTo>
                    <a:pt x="1057" y="486"/>
                  </a:lnTo>
                  <a:lnTo>
                    <a:pt x="1050" y="501"/>
                  </a:lnTo>
                  <a:lnTo>
                    <a:pt x="1043" y="515"/>
                  </a:lnTo>
                  <a:lnTo>
                    <a:pt x="1036" y="529"/>
                  </a:lnTo>
                  <a:lnTo>
                    <a:pt x="1029" y="536"/>
                  </a:lnTo>
                  <a:lnTo>
                    <a:pt x="1022" y="550"/>
                  </a:lnTo>
                  <a:lnTo>
                    <a:pt x="1015" y="564"/>
                  </a:lnTo>
                  <a:lnTo>
                    <a:pt x="1001" y="571"/>
                  </a:lnTo>
                  <a:lnTo>
                    <a:pt x="994" y="585"/>
                  </a:lnTo>
                  <a:lnTo>
                    <a:pt x="987" y="592"/>
                  </a:lnTo>
                  <a:lnTo>
                    <a:pt x="973" y="606"/>
                  </a:lnTo>
                  <a:lnTo>
                    <a:pt x="966" y="613"/>
                  </a:lnTo>
                  <a:lnTo>
                    <a:pt x="959" y="627"/>
                  </a:lnTo>
                  <a:lnTo>
                    <a:pt x="945" y="635"/>
                  </a:lnTo>
                  <a:lnTo>
                    <a:pt x="938" y="649"/>
                  </a:lnTo>
                  <a:lnTo>
                    <a:pt x="923" y="656"/>
                  </a:lnTo>
                  <a:lnTo>
                    <a:pt x="916" y="670"/>
                  </a:lnTo>
                  <a:lnTo>
                    <a:pt x="902" y="677"/>
                  </a:lnTo>
                  <a:lnTo>
                    <a:pt x="895" y="691"/>
                  </a:lnTo>
                  <a:lnTo>
                    <a:pt x="881" y="698"/>
                  </a:lnTo>
                  <a:lnTo>
                    <a:pt x="874" y="705"/>
                  </a:lnTo>
                  <a:lnTo>
                    <a:pt x="860" y="712"/>
                  </a:lnTo>
                  <a:lnTo>
                    <a:pt x="846" y="726"/>
                  </a:lnTo>
                  <a:lnTo>
                    <a:pt x="839" y="733"/>
                  </a:lnTo>
                  <a:lnTo>
                    <a:pt x="825" y="740"/>
                  </a:lnTo>
                  <a:lnTo>
                    <a:pt x="811" y="747"/>
                  </a:lnTo>
                  <a:lnTo>
                    <a:pt x="804" y="754"/>
                  </a:lnTo>
                  <a:lnTo>
                    <a:pt x="790" y="768"/>
                  </a:lnTo>
                  <a:lnTo>
                    <a:pt x="775" y="776"/>
                  </a:lnTo>
                  <a:lnTo>
                    <a:pt x="761" y="783"/>
                  </a:lnTo>
                  <a:lnTo>
                    <a:pt x="754" y="790"/>
                  </a:lnTo>
                  <a:lnTo>
                    <a:pt x="740" y="797"/>
                  </a:lnTo>
                  <a:lnTo>
                    <a:pt x="726" y="804"/>
                  </a:lnTo>
                  <a:lnTo>
                    <a:pt x="712" y="811"/>
                  </a:lnTo>
                  <a:lnTo>
                    <a:pt x="698" y="811"/>
                  </a:lnTo>
                  <a:lnTo>
                    <a:pt x="684" y="818"/>
                  </a:lnTo>
                  <a:lnTo>
                    <a:pt x="677" y="825"/>
                  </a:lnTo>
                  <a:lnTo>
                    <a:pt x="663" y="832"/>
                  </a:lnTo>
                  <a:lnTo>
                    <a:pt x="649" y="839"/>
                  </a:lnTo>
                  <a:lnTo>
                    <a:pt x="634" y="839"/>
                  </a:lnTo>
                  <a:lnTo>
                    <a:pt x="620" y="846"/>
                  </a:lnTo>
                  <a:lnTo>
                    <a:pt x="606" y="853"/>
                  </a:lnTo>
                  <a:lnTo>
                    <a:pt x="592" y="853"/>
                  </a:lnTo>
                  <a:lnTo>
                    <a:pt x="578" y="860"/>
                  </a:lnTo>
                  <a:lnTo>
                    <a:pt x="564" y="860"/>
                  </a:lnTo>
                  <a:lnTo>
                    <a:pt x="550" y="867"/>
                  </a:lnTo>
                  <a:lnTo>
                    <a:pt x="536" y="867"/>
                  </a:lnTo>
                  <a:lnTo>
                    <a:pt x="522" y="874"/>
                  </a:lnTo>
                  <a:lnTo>
                    <a:pt x="508" y="874"/>
                  </a:lnTo>
                  <a:lnTo>
                    <a:pt x="493" y="881"/>
                  </a:lnTo>
                  <a:lnTo>
                    <a:pt x="479" y="881"/>
                  </a:lnTo>
                  <a:lnTo>
                    <a:pt x="465" y="881"/>
                  </a:lnTo>
                  <a:lnTo>
                    <a:pt x="451" y="888"/>
                  </a:lnTo>
                  <a:lnTo>
                    <a:pt x="437" y="888"/>
                  </a:lnTo>
                  <a:lnTo>
                    <a:pt x="423" y="888"/>
                  </a:lnTo>
                  <a:lnTo>
                    <a:pt x="409" y="888"/>
                  </a:lnTo>
                  <a:lnTo>
                    <a:pt x="395" y="888"/>
                  </a:lnTo>
                  <a:lnTo>
                    <a:pt x="381" y="888"/>
                  </a:lnTo>
                  <a:lnTo>
                    <a:pt x="367" y="888"/>
                  </a:lnTo>
                  <a:lnTo>
                    <a:pt x="353" y="888"/>
                  </a:lnTo>
                  <a:lnTo>
                    <a:pt x="331" y="888"/>
                  </a:lnTo>
                  <a:lnTo>
                    <a:pt x="317" y="888"/>
                  </a:lnTo>
                  <a:lnTo>
                    <a:pt x="303" y="888"/>
                  </a:lnTo>
                  <a:lnTo>
                    <a:pt x="289" y="888"/>
                  </a:lnTo>
                  <a:lnTo>
                    <a:pt x="275" y="888"/>
                  </a:lnTo>
                  <a:lnTo>
                    <a:pt x="261" y="888"/>
                  </a:lnTo>
                  <a:lnTo>
                    <a:pt x="247" y="888"/>
                  </a:lnTo>
                  <a:lnTo>
                    <a:pt x="233" y="881"/>
                  </a:lnTo>
                  <a:lnTo>
                    <a:pt x="219" y="881"/>
                  </a:lnTo>
                  <a:lnTo>
                    <a:pt x="205" y="881"/>
                  </a:lnTo>
                  <a:lnTo>
                    <a:pt x="190" y="874"/>
                  </a:lnTo>
                  <a:lnTo>
                    <a:pt x="176" y="874"/>
                  </a:lnTo>
                  <a:lnTo>
                    <a:pt x="162" y="867"/>
                  </a:lnTo>
                  <a:lnTo>
                    <a:pt x="148" y="867"/>
                  </a:lnTo>
                  <a:lnTo>
                    <a:pt x="134" y="860"/>
                  </a:lnTo>
                  <a:lnTo>
                    <a:pt x="120" y="860"/>
                  </a:lnTo>
                  <a:lnTo>
                    <a:pt x="106" y="853"/>
                  </a:lnTo>
                  <a:lnTo>
                    <a:pt x="92" y="853"/>
                  </a:lnTo>
                  <a:lnTo>
                    <a:pt x="78" y="846"/>
                  </a:lnTo>
                  <a:lnTo>
                    <a:pt x="64" y="839"/>
                  </a:lnTo>
                  <a:lnTo>
                    <a:pt x="49" y="839"/>
                  </a:lnTo>
                  <a:lnTo>
                    <a:pt x="35" y="832"/>
                  </a:lnTo>
                  <a:lnTo>
                    <a:pt x="21" y="825"/>
                  </a:lnTo>
                  <a:lnTo>
                    <a:pt x="14" y="818"/>
                  </a:lnTo>
                  <a:lnTo>
                    <a:pt x="0" y="811"/>
                  </a:lnTo>
                  <a:lnTo>
                    <a:pt x="353" y="6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10" name="Freeform 14"/>
            <p:cNvSpPr>
              <a:spLocks/>
            </p:cNvSpPr>
            <p:nvPr/>
          </p:nvSpPr>
          <p:spPr bwMode="auto">
            <a:xfrm>
              <a:off x="2894" y="1940"/>
              <a:ext cx="824" cy="832"/>
            </a:xfrm>
            <a:custGeom>
              <a:avLst/>
              <a:gdLst/>
              <a:ahLst/>
              <a:cxnLst>
                <a:cxn ang="0">
                  <a:pos x="824" y="755"/>
                </a:cxn>
                <a:cxn ang="0">
                  <a:pos x="817" y="727"/>
                </a:cxn>
                <a:cxn ang="0">
                  <a:pos x="817" y="698"/>
                </a:cxn>
                <a:cxn ang="0">
                  <a:pos x="810" y="670"/>
                </a:cxn>
                <a:cxn ang="0">
                  <a:pos x="803" y="642"/>
                </a:cxn>
                <a:cxn ang="0">
                  <a:pos x="796" y="614"/>
                </a:cxn>
                <a:cxn ang="0">
                  <a:pos x="789" y="586"/>
                </a:cxn>
                <a:cxn ang="0">
                  <a:pos x="782" y="557"/>
                </a:cxn>
                <a:cxn ang="0">
                  <a:pos x="768" y="529"/>
                </a:cxn>
                <a:cxn ang="0">
                  <a:pos x="761" y="508"/>
                </a:cxn>
                <a:cxn ang="0">
                  <a:pos x="747" y="480"/>
                </a:cxn>
                <a:cxn ang="0">
                  <a:pos x="733" y="452"/>
                </a:cxn>
                <a:cxn ang="0">
                  <a:pos x="725" y="423"/>
                </a:cxn>
                <a:cxn ang="0">
                  <a:pos x="704" y="402"/>
                </a:cxn>
                <a:cxn ang="0">
                  <a:pos x="690" y="374"/>
                </a:cxn>
                <a:cxn ang="0">
                  <a:pos x="676" y="353"/>
                </a:cxn>
                <a:cxn ang="0">
                  <a:pos x="662" y="332"/>
                </a:cxn>
                <a:cxn ang="0">
                  <a:pos x="641" y="304"/>
                </a:cxn>
                <a:cxn ang="0">
                  <a:pos x="620" y="282"/>
                </a:cxn>
                <a:cxn ang="0">
                  <a:pos x="606" y="261"/>
                </a:cxn>
                <a:cxn ang="0">
                  <a:pos x="585" y="240"/>
                </a:cxn>
                <a:cxn ang="0">
                  <a:pos x="563" y="219"/>
                </a:cxn>
                <a:cxn ang="0">
                  <a:pos x="542" y="205"/>
                </a:cxn>
                <a:cxn ang="0">
                  <a:pos x="521" y="184"/>
                </a:cxn>
                <a:cxn ang="0">
                  <a:pos x="493" y="163"/>
                </a:cxn>
                <a:cxn ang="0">
                  <a:pos x="472" y="148"/>
                </a:cxn>
                <a:cxn ang="0">
                  <a:pos x="451" y="134"/>
                </a:cxn>
                <a:cxn ang="0">
                  <a:pos x="422" y="120"/>
                </a:cxn>
                <a:cxn ang="0">
                  <a:pos x="401" y="99"/>
                </a:cxn>
                <a:cxn ang="0">
                  <a:pos x="373" y="92"/>
                </a:cxn>
                <a:cxn ang="0">
                  <a:pos x="345" y="78"/>
                </a:cxn>
                <a:cxn ang="0">
                  <a:pos x="324" y="64"/>
                </a:cxn>
                <a:cxn ang="0">
                  <a:pos x="296" y="50"/>
                </a:cxn>
                <a:cxn ang="0">
                  <a:pos x="267" y="43"/>
                </a:cxn>
                <a:cxn ang="0">
                  <a:pos x="239" y="36"/>
                </a:cxn>
                <a:cxn ang="0">
                  <a:pos x="211" y="29"/>
                </a:cxn>
                <a:cxn ang="0">
                  <a:pos x="183" y="21"/>
                </a:cxn>
                <a:cxn ang="0">
                  <a:pos x="155" y="14"/>
                </a:cxn>
                <a:cxn ang="0">
                  <a:pos x="126" y="7"/>
                </a:cxn>
                <a:cxn ang="0">
                  <a:pos x="98" y="7"/>
                </a:cxn>
                <a:cxn ang="0">
                  <a:pos x="70" y="0"/>
                </a:cxn>
                <a:cxn ang="0">
                  <a:pos x="42" y="0"/>
                </a:cxn>
                <a:cxn ang="0">
                  <a:pos x="14" y="0"/>
                </a:cxn>
                <a:cxn ang="0">
                  <a:pos x="0" y="832"/>
                </a:cxn>
              </a:cxnLst>
              <a:rect l="0" t="0" r="r" b="b"/>
              <a:pathLst>
                <a:path w="824" h="832">
                  <a:moveTo>
                    <a:pt x="824" y="769"/>
                  </a:moveTo>
                  <a:lnTo>
                    <a:pt x="824" y="755"/>
                  </a:lnTo>
                  <a:lnTo>
                    <a:pt x="824" y="741"/>
                  </a:lnTo>
                  <a:lnTo>
                    <a:pt x="817" y="727"/>
                  </a:lnTo>
                  <a:lnTo>
                    <a:pt x="817" y="712"/>
                  </a:lnTo>
                  <a:lnTo>
                    <a:pt x="817" y="698"/>
                  </a:lnTo>
                  <a:lnTo>
                    <a:pt x="817" y="684"/>
                  </a:lnTo>
                  <a:lnTo>
                    <a:pt x="810" y="670"/>
                  </a:lnTo>
                  <a:lnTo>
                    <a:pt x="810" y="656"/>
                  </a:lnTo>
                  <a:lnTo>
                    <a:pt x="803" y="642"/>
                  </a:lnTo>
                  <a:lnTo>
                    <a:pt x="803" y="628"/>
                  </a:lnTo>
                  <a:lnTo>
                    <a:pt x="796" y="614"/>
                  </a:lnTo>
                  <a:lnTo>
                    <a:pt x="796" y="600"/>
                  </a:lnTo>
                  <a:lnTo>
                    <a:pt x="789" y="586"/>
                  </a:lnTo>
                  <a:lnTo>
                    <a:pt x="789" y="571"/>
                  </a:lnTo>
                  <a:lnTo>
                    <a:pt x="782" y="557"/>
                  </a:lnTo>
                  <a:lnTo>
                    <a:pt x="775" y="543"/>
                  </a:lnTo>
                  <a:lnTo>
                    <a:pt x="768" y="529"/>
                  </a:lnTo>
                  <a:lnTo>
                    <a:pt x="768" y="515"/>
                  </a:lnTo>
                  <a:lnTo>
                    <a:pt x="761" y="508"/>
                  </a:lnTo>
                  <a:lnTo>
                    <a:pt x="754" y="494"/>
                  </a:lnTo>
                  <a:lnTo>
                    <a:pt x="747" y="480"/>
                  </a:lnTo>
                  <a:lnTo>
                    <a:pt x="740" y="466"/>
                  </a:lnTo>
                  <a:lnTo>
                    <a:pt x="733" y="452"/>
                  </a:lnTo>
                  <a:lnTo>
                    <a:pt x="733" y="437"/>
                  </a:lnTo>
                  <a:lnTo>
                    <a:pt x="725" y="423"/>
                  </a:lnTo>
                  <a:lnTo>
                    <a:pt x="718" y="416"/>
                  </a:lnTo>
                  <a:lnTo>
                    <a:pt x="704" y="402"/>
                  </a:lnTo>
                  <a:lnTo>
                    <a:pt x="697" y="388"/>
                  </a:lnTo>
                  <a:lnTo>
                    <a:pt x="690" y="374"/>
                  </a:lnTo>
                  <a:lnTo>
                    <a:pt x="683" y="367"/>
                  </a:lnTo>
                  <a:lnTo>
                    <a:pt x="676" y="353"/>
                  </a:lnTo>
                  <a:lnTo>
                    <a:pt x="669" y="339"/>
                  </a:lnTo>
                  <a:lnTo>
                    <a:pt x="662" y="332"/>
                  </a:lnTo>
                  <a:lnTo>
                    <a:pt x="648" y="318"/>
                  </a:lnTo>
                  <a:lnTo>
                    <a:pt x="641" y="304"/>
                  </a:lnTo>
                  <a:lnTo>
                    <a:pt x="634" y="296"/>
                  </a:lnTo>
                  <a:lnTo>
                    <a:pt x="620" y="282"/>
                  </a:lnTo>
                  <a:lnTo>
                    <a:pt x="613" y="275"/>
                  </a:lnTo>
                  <a:lnTo>
                    <a:pt x="606" y="261"/>
                  </a:lnTo>
                  <a:lnTo>
                    <a:pt x="592" y="254"/>
                  </a:lnTo>
                  <a:lnTo>
                    <a:pt x="585" y="240"/>
                  </a:lnTo>
                  <a:lnTo>
                    <a:pt x="570" y="233"/>
                  </a:lnTo>
                  <a:lnTo>
                    <a:pt x="563" y="219"/>
                  </a:lnTo>
                  <a:lnTo>
                    <a:pt x="549" y="212"/>
                  </a:lnTo>
                  <a:lnTo>
                    <a:pt x="542" y="205"/>
                  </a:lnTo>
                  <a:lnTo>
                    <a:pt x="528" y="191"/>
                  </a:lnTo>
                  <a:lnTo>
                    <a:pt x="521" y="184"/>
                  </a:lnTo>
                  <a:lnTo>
                    <a:pt x="507" y="177"/>
                  </a:lnTo>
                  <a:lnTo>
                    <a:pt x="493" y="163"/>
                  </a:lnTo>
                  <a:lnTo>
                    <a:pt x="486" y="155"/>
                  </a:lnTo>
                  <a:lnTo>
                    <a:pt x="472" y="148"/>
                  </a:lnTo>
                  <a:lnTo>
                    <a:pt x="458" y="141"/>
                  </a:lnTo>
                  <a:lnTo>
                    <a:pt x="451" y="134"/>
                  </a:lnTo>
                  <a:lnTo>
                    <a:pt x="437" y="127"/>
                  </a:lnTo>
                  <a:lnTo>
                    <a:pt x="422" y="120"/>
                  </a:lnTo>
                  <a:lnTo>
                    <a:pt x="408" y="106"/>
                  </a:lnTo>
                  <a:lnTo>
                    <a:pt x="401" y="99"/>
                  </a:lnTo>
                  <a:lnTo>
                    <a:pt x="387" y="92"/>
                  </a:lnTo>
                  <a:lnTo>
                    <a:pt x="373" y="92"/>
                  </a:lnTo>
                  <a:lnTo>
                    <a:pt x="359" y="85"/>
                  </a:lnTo>
                  <a:lnTo>
                    <a:pt x="345" y="78"/>
                  </a:lnTo>
                  <a:lnTo>
                    <a:pt x="331" y="71"/>
                  </a:lnTo>
                  <a:lnTo>
                    <a:pt x="324" y="64"/>
                  </a:lnTo>
                  <a:lnTo>
                    <a:pt x="310" y="57"/>
                  </a:lnTo>
                  <a:lnTo>
                    <a:pt x="296" y="50"/>
                  </a:lnTo>
                  <a:lnTo>
                    <a:pt x="281" y="50"/>
                  </a:lnTo>
                  <a:lnTo>
                    <a:pt x="267" y="43"/>
                  </a:lnTo>
                  <a:lnTo>
                    <a:pt x="253" y="36"/>
                  </a:lnTo>
                  <a:lnTo>
                    <a:pt x="239" y="36"/>
                  </a:lnTo>
                  <a:lnTo>
                    <a:pt x="225" y="29"/>
                  </a:lnTo>
                  <a:lnTo>
                    <a:pt x="211" y="29"/>
                  </a:lnTo>
                  <a:lnTo>
                    <a:pt x="197" y="21"/>
                  </a:lnTo>
                  <a:lnTo>
                    <a:pt x="183" y="21"/>
                  </a:lnTo>
                  <a:lnTo>
                    <a:pt x="169" y="14"/>
                  </a:lnTo>
                  <a:lnTo>
                    <a:pt x="155" y="14"/>
                  </a:lnTo>
                  <a:lnTo>
                    <a:pt x="140" y="7"/>
                  </a:lnTo>
                  <a:lnTo>
                    <a:pt x="126" y="7"/>
                  </a:lnTo>
                  <a:lnTo>
                    <a:pt x="112" y="7"/>
                  </a:lnTo>
                  <a:lnTo>
                    <a:pt x="98" y="7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32"/>
                  </a:lnTo>
                  <a:lnTo>
                    <a:pt x="824" y="769"/>
                  </a:lnTo>
                  <a:close/>
                </a:path>
              </a:pathLst>
            </a:custGeom>
            <a:solidFill>
              <a:srgbClr val="0080C0"/>
            </a:solidFill>
            <a:ln w="11113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11" name="Freeform 15"/>
            <p:cNvSpPr>
              <a:spLocks/>
            </p:cNvSpPr>
            <p:nvPr/>
          </p:nvSpPr>
          <p:spPr bwMode="auto">
            <a:xfrm>
              <a:off x="2894" y="1940"/>
              <a:ext cx="824" cy="8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56" y="0"/>
                </a:cxn>
                <a:cxn ang="0">
                  <a:pos x="84" y="0"/>
                </a:cxn>
                <a:cxn ang="0">
                  <a:pos x="112" y="7"/>
                </a:cxn>
                <a:cxn ang="0">
                  <a:pos x="140" y="7"/>
                </a:cxn>
                <a:cxn ang="0">
                  <a:pos x="169" y="14"/>
                </a:cxn>
                <a:cxn ang="0">
                  <a:pos x="197" y="21"/>
                </a:cxn>
                <a:cxn ang="0">
                  <a:pos x="225" y="29"/>
                </a:cxn>
                <a:cxn ang="0">
                  <a:pos x="253" y="36"/>
                </a:cxn>
                <a:cxn ang="0">
                  <a:pos x="281" y="50"/>
                </a:cxn>
                <a:cxn ang="0">
                  <a:pos x="310" y="57"/>
                </a:cxn>
                <a:cxn ang="0">
                  <a:pos x="331" y="71"/>
                </a:cxn>
                <a:cxn ang="0">
                  <a:pos x="359" y="85"/>
                </a:cxn>
                <a:cxn ang="0">
                  <a:pos x="387" y="92"/>
                </a:cxn>
                <a:cxn ang="0">
                  <a:pos x="408" y="106"/>
                </a:cxn>
                <a:cxn ang="0">
                  <a:pos x="437" y="127"/>
                </a:cxn>
                <a:cxn ang="0">
                  <a:pos x="458" y="141"/>
                </a:cxn>
                <a:cxn ang="0">
                  <a:pos x="486" y="155"/>
                </a:cxn>
                <a:cxn ang="0">
                  <a:pos x="507" y="177"/>
                </a:cxn>
                <a:cxn ang="0">
                  <a:pos x="528" y="191"/>
                </a:cxn>
                <a:cxn ang="0">
                  <a:pos x="549" y="212"/>
                </a:cxn>
                <a:cxn ang="0">
                  <a:pos x="570" y="233"/>
                </a:cxn>
                <a:cxn ang="0">
                  <a:pos x="592" y="254"/>
                </a:cxn>
                <a:cxn ang="0">
                  <a:pos x="613" y="275"/>
                </a:cxn>
                <a:cxn ang="0">
                  <a:pos x="634" y="296"/>
                </a:cxn>
                <a:cxn ang="0">
                  <a:pos x="648" y="318"/>
                </a:cxn>
                <a:cxn ang="0">
                  <a:pos x="669" y="339"/>
                </a:cxn>
                <a:cxn ang="0">
                  <a:pos x="683" y="367"/>
                </a:cxn>
                <a:cxn ang="0">
                  <a:pos x="697" y="388"/>
                </a:cxn>
                <a:cxn ang="0">
                  <a:pos x="718" y="416"/>
                </a:cxn>
                <a:cxn ang="0">
                  <a:pos x="733" y="437"/>
                </a:cxn>
                <a:cxn ang="0">
                  <a:pos x="740" y="466"/>
                </a:cxn>
                <a:cxn ang="0">
                  <a:pos x="754" y="494"/>
                </a:cxn>
                <a:cxn ang="0">
                  <a:pos x="768" y="515"/>
                </a:cxn>
                <a:cxn ang="0">
                  <a:pos x="775" y="543"/>
                </a:cxn>
                <a:cxn ang="0">
                  <a:pos x="789" y="571"/>
                </a:cxn>
                <a:cxn ang="0">
                  <a:pos x="796" y="600"/>
                </a:cxn>
                <a:cxn ang="0">
                  <a:pos x="803" y="628"/>
                </a:cxn>
                <a:cxn ang="0">
                  <a:pos x="810" y="656"/>
                </a:cxn>
                <a:cxn ang="0">
                  <a:pos x="817" y="684"/>
                </a:cxn>
                <a:cxn ang="0">
                  <a:pos x="817" y="712"/>
                </a:cxn>
                <a:cxn ang="0">
                  <a:pos x="824" y="741"/>
                </a:cxn>
                <a:cxn ang="0">
                  <a:pos x="824" y="769"/>
                </a:cxn>
              </a:cxnLst>
              <a:rect l="0" t="0" r="r" b="b"/>
              <a:pathLst>
                <a:path w="824" h="832">
                  <a:moveTo>
                    <a:pt x="0" y="83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8" y="7"/>
                  </a:lnTo>
                  <a:lnTo>
                    <a:pt x="112" y="7"/>
                  </a:lnTo>
                  <a:lnTo>
                    <a:pt x="126" y="7"/>
                  </a:lnTo>
                  <a:lnTo>
                    <a:pt x="140" y="7"/>
                  </a:lnTo>
                  <a:lnTo>
                    <a:pt x="155" y="14"/>
                  </a:lnTo>
                  <a:lnTo>
                    <a:pt x="169" y="14"/>
                  </a:lnTo>
                  <a:lnTo>
                    <a:pt x="183" y="21"/>
                  </a:lnTo>
                  <a:lnTo>
                    <a:pt x="197" y="21"/>
                  </a:lnTo>
                  <a:lnTo>
                    <a:pt x="211" y="29"/>
                  </a:lnTo>
                  <a:lnTo>
                    <a:pt x="225" y="29"/>
                  </a:lnTo>
                  <a:lnTo>
                    <a:pt x="239" y="36"/>
                  </a:lnTo>
                  <a:lnTo>
                    <a:pt x="253" y="36"/>
                  </a:lnTo>
                  <a:lnTo>
                    <a:pt x="267" y="43"/>
                  </a:lnTo>
                  <a:lnTo>
                    <a:pt x="281" y="50"/>
                  </a:lnTo>
                  <a:lnTo>
                    <a:pt x="296" y="50"/>
                  </a:lnTo>
                  <a:lnTo>
                    <a:pt x="310" y="57"/>
                  </a:lnTo>
                  <a:lnTo>
                    <a:pt x="324" y="64"/>
                  </a:lnTo>
                  <a:lnTo>
                    <a:pt x="331" y="71"/>
                  </a:lnTo>
                  <a:lnTo>
                    <a:pt x="345" y="78"/>
                  </a:lnTo>
                  <a:lnTo>
                    <a:pt x="359" y="85"/>
                  </a:lnTo>
                  <a:lnTo>
                    <a:pt x="373" y="92"/>
                  </a:lnTo>
                  <a:lnTo>
                    <a:pt x="387" y="92"/>
                  </a:lnTo>
                  <a:lnTo>
                    <a:pt x="401" y="99"/>
                  </a:lnTo>
                  <a:lnTo>
                    <a:pt x="408" y="106"/>
                  </a:lnTo>
                  <a:lnTo>
                    <a:pt x="422" y="120"/>
                  </a:lnTo>
                  <a:lnTo>
                    <a:pt x="437" y="127"/>
                  </a:lnTo>
                  <a:lnTo>
                    <a:pt x="451" y="134"/>
                  </a:lnTo>
                  <a:lnTo>
                    <a:pt x="458" y="141"/>
                  </a:lnTo>
                  <a:lnTo>
                    <a:pt x="472" y="148"/>
                  </a:lnTo>
                  <a:lnTo>
                    <a:pt x="486" y="155"/>
                  </a:lnTo>
                  <a:lnTo>
                    <a:pt x="493" y="163"/>
                  </a:lnTo>
                  <a:lnTo>
                    <a:pt x="507" y="177"/>
                  </a:lnTo>
                  <a:lnTo>
                    <a:pt x="521" y="184"/>
                  </a:lnTo>
                  <a:lnTo>
                    <a:pt x="528" y="191"/>
                  </a:lnTo>
                  <a:lnTo>
                    <a:pt x="542" y="205"/>
                  </a:lnTo>
                  <a:lnTo>
                    <a:pt x="549" y="212"/>
                  </a:lnTo>
                  <a:lnTo>
                    <a:pt x="563" y="219"/>
                  </a:lnTo>
                  <a:lnTo>
                    <a:pt x="570" y="233"/>
                  </a:lnTo>
                  <a:lnTo>
                    <a:pt x="585" y="240"/>
                  </a:lnTo>
                  <a:lnTo>
                    <a:pt x="592" y="254"/>
                  </a:lnTo>
                  <a:lnTo>
                    <a:pt x="606" y="261"/>
                  </a:lnTo>
                  <a:lnTo>
                    <a:pt x="613" y="275"/>
                  </a:lnTo>
                  <a:lnTo>
                    <a:pt x="620" y="282"/>
                  </a:lnTo>
                  <a:lnTo>
                    <a:pt x="634" y="296"/>
                  </a:lnTo>
                  <a:lnTo>
                    <a:pt x="641" y="304"/>
                  </a:lnTo>
                  <a:lnTo>
                    <a:pt x="648" y="318"/>
                  </a:lnTo>
                  <a:lnTo>
                    <a:pt x="662" y="332"/>
                  </a:lnTo>
                  <a:lnTo>
                    <a:pt x="669" y="339"/>
                  </a:lnTo>
                  <a:lnTo>
                    <a:pt x="676" y="353"/>
                  </a:lnTo>
                  <a:lnTo>
                    <a:pt x="683" y="367"/>
                  </a:lnTo>
                  <a:lnTo>
                    <a:pt x="690" y="374"/>
                  </a:lnTo>
                  <a:lnTo>
                    <a:pt x="697" y="388"/>
                  </a:lnTo>
                  <a:lnTo>
                    <a:pt x="704" y="402"/>
                  </a:lnTo>
                  <a:lnTo>
                    <a:pt x="718" y="416"/>
                  </a:lnTo>
                  <a:lnTo>
                    <a:pt x="725" y="423"/>
                  </a:lnTo>
                  <a:lnTo>
                    <a:pt x="733" y="437"/>
                  </a:lnTo>
                  <a:lnTo>
                    <a:pt x="733" y="452"/>
                  </a:lnTo>
                  <a:lnTo>
                    <a:pt x="740" y="466"/>
                  </a:lnTo>
                  <a:lnTo>
                    <a:pt x="747" y="480"/>
                  </a:lnTo>
                  <a:lnTo>
                    <a:pt x="754" y="494"/>
                  </a:lnTo>
                  <a:lnTo>
                    <a:pt x="761" y="508"/>
                  </a:lnTo>
                  <a:lnTo>
                    <a:pt x="768" y="515"/>
                  </a:lnTo>
                  <a:lnTo>
                    <a:pt x="768" y="529"/>
                  </a:lnTo>
                  <a:lnTo>
                    <a:pt x="775" y="543"/>
                  </a:lnTo>
                  <a:lnTo>
                    <a:pt x="782" y="557"/>
                  </a:lnTo>
                  <a:lnTo>
                    <a:pt x="789" y="571"/>
                  </a:lnTo>
                  <a:lnTo>
                    <a:pt x="789" y="586"/>
                  </a:lnTo>
                  <a:lnTo>
                    <a:pt x="796" y="600"/>
                  </a:lnTo>
                  <a:lnTo>
                    <a:pt x="796" y="614"/>
                  </a:lnTo>
                  <a:lnTo>
                    <a:pt x="803" y="628"/>
                  </a:lnTo>
                  <a:lnTo>
                    <a:pt x="803" y="642"/>
                  </a:lnTo>
                  <a:lnTo>
                    <a:pt x="810" y="656"/>
                  </a:lnTo>
                  <a:lnTo>
                    <a:pt x="810" y="670"/>
                  </a:lnTo>
                  <a:lnTo>
                    <a:pt x="817" y="684"/>
                  </a:lnTo>
                  <a:lnTo>
                    <a:pt x="817" y="698"/>
                  </a:lnTo>
                  <a:lnTo>
                    <a:pt x="817" y="712"/>
                  </a:lnTo>
                  <a:lnTo>
                    <a:pt x="817" y="727"/>
                  </a:lnTo>
                  <a:lnTo>
                    <a:pt x="824" y="741"/>
                  </a:lnTo>
                  <a:lnTo>
                    <a:pt x="824" y="755"/>
                  </a:lnTo>
                  <a:lnTo>
                    <a:pt x="824" y="769"/>
                  </a:lnTo>
                  <a:lnTo>
                    <a:pt x="0" y="8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12" name="Freeform 16"/>
            <p:cNvSpPr>
              <a:spLocks noEditPoints="1"/>
            </p:cNvSpPr>
            <p:nvPr/>
          </p:nvSpPr>
          <p:spPr bwMode="auto">
            <a:xfrm>
              <a:off x="1406" y="2032"/>
              <a:ext cx="2968" cy="1424"/>
            </a:xfrm>
            <a:custGeom>
              <a:avLst/>
              <a:gdLst/>
              <a:ahLst/>
              <a:cxnLst>
                <a:cxn ang="0">
                  <a:pos x="1093" y="0"/>
                </a:cxn>
                <a:cxn ang="0">
                  <a:pos x="0" y="0"/>
                </a:cxn>
                <a:cxn ang="0">
                  <a:pos x="684" y="952"/>
                </a:cxn>
                <a:cxn ang="0">
                  <a:pos x="684" y="952"/>
                </a:cxn>
                <a:cxn ang="0">
                  <a:pos x="0" y="952"/>
                </a:cxn>
                <a:cxn ang="0">
                  <a:pos x="1946" y="1424"/>
                </a:cxn>
                <a:cxn ang="0">
                  <a:pos x="1946" y="1424"/>
                </a:cxn>
                <a:cxn ang="0">
                  <a:pos x="2968" y="1424"/>
                </a:cxn>
                <a:cxn ang="0">
                  <a:pos x="2051" y="127"/>
                </a:cxn>
                <a:cxn ang="0">
                  <a:pos x="2968" y="127"/>
                </a:cxn>
              </a:cxnLst>
              <a:rect l="0" t="0" r="r" b="b"/>
              <a:pathLst>
                <a:path w="2968" h="1424">
                  <a:moveTo>
                    <a:pt x="1093" y="0"/>
                  </a:moveTo>
                  <a:lnTo>
                    <a:pt x="0" y="0"/>
                  </a:lnTo>
                  <a:moveTo>
                    <a:pt x="684" y="952"/>
                  </a:moveTo>
                  <a:lnTo>
                    <a:pt x="684" y="952"/>
                  </a:lnTo>
                  <a:lnTo>
                    <a:pt x="0" y="952"/>
                  </a:lnTo>
                  <a:moveTo>
                    <a:pt x="1946" y="1424"/>
                  </a:moveTo>
                  <a:lnTo>
                    <a:pt x="1946" y="1424"/>
                  </a:lnTo>
                  <a:lnTo>
                    <a:pt x="2968" y="1424"/>
                  </a:lnTo>
                  <a:moveTo>
                    <a:pt x="2051" y="127"/>
                  </a:moveTo>
                  <a:lnTo>
                    <a:pt x="2968" y="127"/>
                  </a:lnTo>
                </a:path>
              </a:pathLst>
            </a:custGeom>
            <a:noFill/>
            <a:ln w="11113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1375" y="1871"/>
              <a:ext cx="24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15%</a:t>
              </a:r>
            </a:p>
          </p:txBody>
        </p:sp>
        <p:sp>
          <p:nvSpPr>
            <p:cNvPr id="106514" name="Rectangle 18"/>
            <p:cNvSpPr>
              <a:spLocks noChangeArrowheads="1"/>
            </p:cNvSpPr>
            <p:nvPr/>
          </p:nvSpPr>
          <p:spPr bwMode="auto">
            <a:xfrm>
              <a:off x="1375" y="2824"/>
              <a:ext cx="24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28%</a:t>
              </a:r>
            </a:p>
          </p:txBody>
        </p:sp>
        <p:sp>
          <p:nvSpPr>
            <p:cNvPr id="106515" name="Rectangle 19"/>
            <p:cNvSpPr>
              <a:spLocks noChangeArrowheads="1"/>
            </p:cNvSpPr>
            <p:nvPr/>
          </p:nvSpPr>
          <p:spPr bwMode="auto">
            <a:xfrm>
              <a:off x="4181" y="3295"/>
              <a:ext cx="24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33%</a:t>
              </a:r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>
              <a:off x="4181" y="1999"/>
              <a:ext cx="24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24%</a:t>
              </a:r>
            </a:p>
          </p:txBody>
        </p:sp>
        <p:sp>
          <p:nvSpPr>
            <p:cNvPr id="106517" name="Rectangle 21"/>
            <p:cNvSpPr>
              <a:spLocks noChangeArrowheads="1"/>
            </p:cNvSpPr>
            <p:nvPr/>
          </p:nvSpPr>
          <p:spPr bwMode="auto">
            <a:xfrm>
              <a:off x="1244" y="1717"/>
              <a:ext cx="80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21 a 23 años</a:t>
              </a:r>
            </a:p>
          </p:txBody>
        </p:sp>
        <p:sp>
          <p:nvSpPr>
            <p:cNvPr id="106518" name="Rectangle 22"/>
            <p:cNvSpPr>
              <a:spLocks noChangeArrowheads="1"/>
            </p:cNvSpPr>
            <p:nvPr/>
          </p:nvSpPr>
          <p:spPr bwMode="auto">
            <a:xfrm>
              <a:off x="1245" y="2669"/>
              <a:ext cx="8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 a 20 años</a:t>
              </a:r>
            </a:p>
          </p:txBody>
        </p:sp>
        <p:sp>
          <p:nvSpPr>
            <p:cNvPr id="106519" name="Rectangle 23"/>
            <p:cNvSpPr>
              <a:spLocks noChangeArrowheads="1"/>
            </p:cNvSpPr>
            <p:nvPr/>
          </p:nvSpPr>
          <p:spPr bwMode="auto">
            <a:xfrm>
              <a:off x="3762" y="3141"/>
              <a:ext cx="80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 a 17 años</a:t>
              </a:r>
            </a:p>
          </p:txBody>
        </p:sp>
        <p:sp>
          <p:nvSpPr>
            <p:cNvPr id="106520" name="Rectangle 24"/>
            <p:cNvSpPr>
              <a:spLocks noChangeArrowheads="1"/>
            </p:cNvSpPr>
            <p:nvPr/>
          </p:nvSpPr>
          <p:spPr bwMode="auto">
            <a:xfrm>
              <a:off x="3762" y="1846"/>
              <a:ext cx="80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12 a 14 años</a:t>
              </a:r>
            </a:p>
          </p:txBody>
        </p:sp>
      </p:grp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222250" y="6165850"/>
            <a:ext cx="2836863" cy="366713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Muestra =272 personas</a:t>
            </a:r>
          </a:p>
        </p:txBody>
      </p:sp>
      <p:grpSp>
        <p:nvGrpSpPr>
          <p:cNvPr id="106536" name="Group 40"/>
          <p:cNvGrpSpPr>
            <a:grpSpLocks/>
          </p:cNvGrpSpPr>
          <p:nvPr/>
        </p:nvGrpSpPr>
        <p:grpSpPr bwMode="auto">
          <a:xfrm>
            <a:off x="2700338" y="4149725"/>
            <a:ext cx="3798887" cy="2160588"/>
            <a:chOff x="3107" y="1026"/>
            <a:chExt cx="2393" cy="1452"/>
          </a:xfrm>
        </p:grpSpPr>
        <p:sp>
          <p:nvSpPr>
            <p:cNvPr id="106523" name="Freeform 27"/>
            <p:cNvSpPr>
              <a:spLocks/>
            </p:cNvSpPr>
            <p:nvPr/>
          </p:nvSpPr>
          <p:spPr bwMode="auto">
            <a:xfrm>
              <a:off x="3649" y="1200"/>
              <a:ext cx="894" cy="1278"/>
            </a:xfrm>
            <a:custGeom>
              <a:avLst/>
              <a:gdLst/>
              <a:ahLst/>
              <a:cxnLst>
                <a:cxn ang="0">
                  <a:pos x="973" y="0"/>
                </a:cxn>
                <a:cxn ang="0">
                  <a:pos x="903" y="9"/>
                </a:cxn>
                <a:cxn ang="0">
                  <a:pos x="833" y="18"/>
                </a:cxn>
                <a:cxn ang="0">
                  <a:pos x="763" y="35"/>
                </a:cxn>
                <a:cxn ang="0">
                  <a:pos x="693" y="53"/>
                </a:cxn>
                <a:cxn ang="0">
                  <a:pos x="623" y="79"/>
                </a:cxn>
                <a:cxn ang="0">
                  <a:pos x="561" y="114"/>
                </a:cxn>
                <a:cxn ang="0">
                  <a:pos x="500" y="149"/>
                </a:cxn>
                <a:cxn ang="0">
                  <a:pos x="439" y="184"/>
                </a:cxn>
                <a:cxn ang="0">
                  <a:pos x="377" y="228"/>
                </a:cxn>
                <a:cxn ang="0">
                  <a:pos x="325" y="281"/>
                </a:cxn>
                <a:cxn ang="0">
                  <a:pos x="272" y="325"/>
                </a:cxn>
                <a:cxn ang="0">
                  <a:pos x="228" y="386"/>
                </a:cxn>
                <a:cxn ang="0">
                  <a:pos x="185" y="439"/>
                </a:cxn>
                <a:cxn ang="0">
                  <a:pos x="149" y="500"/>
                </a:cxn>
                <a:cxn ang="0">
                  <a:pos x="114" y="562"/>
                </a:cxn>
                <a:cxn ang="0">
                  <a:pos x="79" y="632"/>
                </a:cxn>
                <a:cxn ang="0">
                  <a:pos x="53" y="702"/>
                </a:cxn>
                <a:cxn ang="0">
                  <a:pos x="36" y="763"/>
                </a:cxn>
                <a:cxn ang="0">
                  <a:pos x="18" y="833"/>
                </a:cxn>
                <a:cxn ang="0">
                  <a:pos x="9" y="912"/>
                </a:cxn>
                <a:cxn ang="0">
                  <a:pos x="0" y="983"/>
                </a:cxn>
                <a:cxn ang="0">
                  <a:pos x="0" y="1053"/>
                </a:cxn>
                <a:cxn ang="0">
                  <a:pos x="0" y="1123"/>
                </a:cxn>
                <a:cxn ang="0">
                  <a:pos x="9" y="1193"/>
                </a:cxn>
                <a:cxn ang="0">
                  <a:pos x="27" y="1263"/>
                </a:cxn>
                <a:cxn ang="0">
                  <a:pos x="44" y="1333"/>
                </a:cxn>
                <a:cxn ang="0">
                  <a:pos x="71" y="1404"/>
                </a:cxn>
                <a:cxn ang="0">
                  <a:pos x="97" y="1474"/>
                </a:cxn>
                <a:cxn ang="0">
                  <a:pos x="123" y="1535"/>
                </a:cxn>
                <a:cxn ang="0">
                  <a:pos x="167" y="1596"/>
                </a:cxn>
                <a:cxn ang="0">
                  <a:pos x="202" y="1658"/>
                </a:cxn>
                <a:cxn ang="0">
                  <a:pos x="255" y="1711"/>
                </a:cxn>
                <a:cxn ang="0">
                  <a:pos x="298" y="1763"/>
                </a:cxn>
                <a:cxn ang="0">
                  <a:pos x="351" y="1816"/>
                </a:cxn>
                <a:cxn ang="0">
                  <a:pos x="412" y="1860"/>
                </a:cxn>
                <a:cxn ang="0">
                  <a:pos x="465" y="1903"/>
                </a:cxn>
                <a:cxn ang="0">
                  <a:pos x="526" y="1939"/>
                </a:cxn>
                <a:cxn ang="0">
                  <a:pos x="597" y="1974"/>
                </a:cxn>
                <a:cxn ang="0">
                  <a:pos x="658" y="2000"/>
                </a:cxn>
                <a:cxn ang="0">
                  <a:pos x="728" y="2026"/>
                </a:cxn>
                <a:cxn ang="0">
                  <a:pos x="798" y="2044"/>
                </a:cxn>
                <a:cxn ang="0">
                  <a:pos x="868" y="2053"/>
                </a:cxn>
                <a:cxn ang="0">
                  <a:pos x="938" y="2061"/>
                </a:cxn>
                <a:cxn ang="0">
                  <a:pos x="1009" y="2070"/>
                </a:cxn>
                <a:cxn ang="0">
                  <a:pos x="1087" y="2070"/>
                </a:cxn>
                <a:cxn ang="0">
                  <a:pos x="1158" y="2061"/>
                </a:cxn>
                <a:cxn ang="0">
                  <a:pos x="1228" y="2053"/>
                </a:cxn>
                <a:cxn ang="0">
                  <a:pos x="1298" y="2035"/>
                </a:cxn>
                <a:cxn ang="0">
                  <a:pos x="1368" y="2009"/>
                </a:cxn>
                <a:cxn ang="0">
                  <a:pos x="1438" y="1982"/>
                </a:cxn>
              </a:cxnLst>
              <a:rect l="0" t="0" r="r" b="b"/>
              <a:pathLst>
                <a:path w="1447" h="2070">
                  <a:moveTo>
                    <a:pt x="1035" y="0"/>
                  </a:moveTo>
                  <a:lnTo>
                    <a:pt x="1009" y="0"/>
                  </a:lnTo>
                  <a:lnTo>
                    <a:pt x="991" y="0"/>
                  </a:lnTo>
                  <a:lnTo>
                    <a:pt x="973" y="0"/>
                  </a:lnTo>
                  <a:lnTo>
                    <a:pt x="956" y="0"/>
                  </a:lnTo>
                  <a:lnTo>
                    <a:pt x="938" y="0"/>
                  </a:lnTo>
                  <a:lnTo>
                    <a:pt x="921" y="9"/>
                  </a:lnTo>
                  <a:lnTo>
                    <a:pt x="903" y="9"/>
                  </a:lnTo>
                  <a:lnTo>
                    <a:pt x="886" y="9"/>
                  </a:lnTo>
                  <a:lnTo>
                    <a:pt x="868" y="9"/>
                  </a:lnTo>
                  <a:lnTo>
                    <a:pt x="851" y="18"/>
                  </a:lnTo>
                  <a:lnTo>
                    <a:pt x="833" y="18"/>
                  </a:lnTo>
                  <a:lnTo>
                    <a:pt x="816" y="27"/>
                  </a:lnTo>
                  <a:lnTo>
                    <a:pt x="798" y="27"/>
                  </a:lnTo>
                  <a:lnTo>
                    <a:pt x="781" y="27"/>
                  </a:lnTo>
                  <a:lnTo>
                    <a:pt x="763" y="35"/>
                  </a:lnTo>
                  <a:lnTo>
                    <a:pt x="746" y="44"/>
                  </a:lnTo>
                  <a:lnTo>
                    <a:pt x="728" y="44"/>
                  </a:lnTo>
                  <a:lnTo>
                    <a:pt x="710" y="53"/>
                  </a:lnTo>
                  <a:lnTo>
                    <a:pt x="693" y="53"/>
                  </a:lnTo>
                  <a:lnTo>
                    <a:pt x="675" y="62"/>
                  </a:lnTo>
                  <a:lnTo>
                    <a:pt x="658" y="70"/>
                  </a:lnTo>
                  <a:lnTo>
                    <a:pt x="640" y="79"/>
                  </a:lnTo>
                  <a:lnTo>
                    <a:pt x="623" y="79"/>
                  </a:lnTo>
                  <a:lnTo>
                    <a:pt x="614" y="88"/>
                  </a:lnTo>
                  <a:lnTo>
                    <a:pt x="597" y="97"/>
                  </a:lnTo>
                  <a:lnTo>
                    <a:pt x="579" y="105"/>
                  </a:lnTo>
                  <a:lnTo>
                    <a:pt x="561" y="114"/>
                  </a:lnTo>
                  <a:lnTo>
                    <a:pt x="544" y="123"/>
                  </a:lnTo>
                  <a:lnTo>
                    <a:pt x="526" y="132"/>
                  </a:lnTo>
                  <a:lnTo>
                    <a:pt x="518" y="141"/>
                  </a:lnTo>
                  <a:lnTo>
                    <a:pt x="500" y="149"/>
                  </a:lnTo>
                  <a:lnTo>
                    <a:pt x="483" y="158"/>
                  </a:lnTo>
                  <a:lnTo>
                    <a:pt x="465" y="167"/>
                  </a:lnTo>
                  <a:lnTo>
                    <a:pt x="456" y="176"/>
                  </a:lnTo>
                  <a:lnTo>
                    <a:pt x="439" y="184"/>
                  </a:lnTo>
                  <a:lnTo>
                    <a:pt x="421" y="202"/>
                  </a:lnTo>
                  <a:lnTo>
                    <a:pt x="412" y="211"/>
                  </a:lnTo>
                  <a:lnTo>
                    <a:pt x="395" y="220"/>
                  </a:lnTo>
                  <a:lnTo>
                    <a:pt x="377" y="228"/>
                  </a:lnTo>
                  <a:lnTo>
                    <a:pt x="369" y="246"/>
                  </a:lnTo>
                  <a:lnTo>
                    <a:pt x="351" y="255"/>
                  </a:lnTo>
                  <a:lnTo>
                    <a:pt x="342" y="263"/>
                  </a:lnTo>
                  <a:lnTo>
                    <a:pt x="325" y="281"/>
                  </a:lnTo>
                  <a:lnTo>
                    <a:pt x="316" y="290"/>
                  </a:lnTo>
                  <a:lnTo>
                    <a:pt x="298" y="307"/>
                  </a:lnTo>
                  <a:lnTo>
                    <a:pt x="290" y="316"/>
                  </a:lnTo>
                  <a:lnTo>
                    <a:pt x="272" y="325"/>
                  </a:lnTo>
                  <a:lnTo>
                    <a:pt x="263" y="342"/>
                  </a:lnTo>
                  <a:lnTo>
                    <a:pt x="255" y="360"/>
                  </a:lnTo>
                  <a:lnTo>
                    <a:pt x="237" y="369"/>
                  </a:lnTo>
                  <a:lnTo>
                    <a:pt x="228" y="386"/>
                  </a:lnTo>
                  <a:lnTo>
                    <a:pt x="220" y="395"/>
                  </a:lnTo>
                  <a:lnTo>
                    <a:pt x="202" y="412"/>
                  </a:lnTo>
                  <a:lnTo>
                    <a:pt x="193" y="430"/>
                  </a:lnTo>
                  <a:lnTo>
                    <a:pt x="185" y="439"/>
                  </a:lnTo>
                  <a:lnTo>
                    <a:pt x="176" y="456"/>
                  </a:lnTo>
                  <a:lnTo>
                    <a:pt x="167" y="474"/>
                  </a:lnTo>
                  <a:lnTo>
                    <a:pt x="158" y="483"/>
                  </a:lnTo>
                  <a:lnTo>
                    <a:pt x="149" y="500"/>
                  </a:lnTo>
                  <a:lnTo>
                    <a:pt x="132" y="518"/>
                  </a:lnTo>
                  <a:lnTo>
                    <a:pt x="123" y="535"/>
                  </a:lnTo>
                  <a:lnTo>
                    <a:pt x="114" y="553"/>
                  </a:lnTo>
                  <a:lnTo>
                    <a:pt x="114" y="562"/>
                  </a:lnTo>
                  <a:lnTo>
                    <a:pt x="106" y="579"/>
                  </a:lnTo>
                  <a:lnTo>
                    <a:pt x="97" y="597"/>
                  </a:lnTo>
                  <a:lnTo>
                    <a:pt x="88" y="614"/>
                  </a:lnTo>
                  <a:lnTo>
                    <a:pt x="79" y="632"/>
                  </a:lnTo>
                  <a:lnTo>
                    <a:pt x="71" y="649"/>
                  </a:lnTo>
                  <a:lnTo>
                    <a:pt x="71" y="667"/>
                  </a:lnTo>
                  <a:lnTo>
                    <a:pt x="62" y="684"/>
                  </a:lnTo>
                  <a:lnTo>
                    <a:pt x="53" y="702"/>
                  </a:lnTo>
                  <a:lnTo>
                    <a:pt x="44" y="711"/>
                  </a:lnTo>
                  <a:lnTo>
                    <a:pt x="44" y="728"/>
                  </a:lnTo>
                  <a:lnTo>
                    <a:pt x="36" y="746"/>
                  </a:lnTo>
                  <a:lnTo>
                    <a:pt x="36" y="763"/>
                  </a:lnTo>
                  <a:lnTo>
                    <a:pt x="27" y="781"/>
                  </a:lnTo>
                  <a:lnTo>
                    <a:pt x="27" y="798"/>
                  </a:lnTo>
                  <a:lnTo>
                    <a:pt x="18" y="816"/>
                  </a:lnTo>
                  <a:lnTo>
                    <a:pt x="18" y="833"/>
                  </a:lnTo>
                  <a:lnTo>
                    <a:pt x="9" y="851"/>
                  </a:lnTo>
                  <a:lnTo>
                    <a:pt x="9" y="869"/>
                  </a:lnTo>
                  <a:lnTo>
                    <a:pt x="9" y="886"/>
                  </a:lnTo>
                  <a:lnTo>
                    <a:pt x="9" y="912"/>
                  </a:lnTo>
                  <a:lnTo>
                    <a:pt x="0" y="930"/>
                  </a:lnTo>
                  <a:lnTo>
                    <a:pt x="0" y="947"/>
                  </a:lnTo>
                  <a:lnTo>
                    <a:pt x="0" y="965"/>
                  </a:lnTo>
                  <a:lnTo>
                    <a:pt x="0" y="983"/>
                  </a:lnTo>
                  <a:lnTo>
                    <a:pt x="0" y="1000"/>
                  </a:lnTo>
                  <a:lnTo>
                    <a:pt x="0" y="1018"/>
                  </a:lnTo>
                  <a:lnTo>
                    <a:pt x="0" y="1035"/>
                  </a:lnTo>
                  <a:lnTo>
                    <a:pt x="0" y="1053"/>
                  </a:lnTo>
                  <a:lnTo>
                    <a:pt x="0" y="1070"/>
                  </a:lnTo>
                  <a:lnTo>
                    <a:pt x="0" y="1088"/>
                  </a:lnTo>
                  <a:lnTo>
                    <a:pt x="0" y="1105"/>
                  </a:lnTo>
                  <a:lnTo>
                    <a:pt x="0" y="1123"/>
                  </a:lnTo>
                  <a:lnTo>
                    <a:pt x="0" y="1140"/>
                  </a:lnTo>
                  <a:lnTo>
                    <a:pt x="9" y="1158"/>
                  </a:lnTo>
                  <a:lnTo>
                    <a:pt x="9" y="1176"/>
                  </a:lnTo>
                  <a:lnTo>
                    <a:pt x="9" y="1193"/>
                  </a:lnTo>
                  <a:lnTo>
                    <a:pt x="9" y="1211"/>
                  </a:lnTo>
                  <a:lnTo>
                    <a:pt x="18" y="1228"/>
                  </a:lnTo>
                  <a:lnTo>
                    <a:pt x="18" y="1246"/>
                  </a:lnTo>
                  <a:lnTo>
                    <a:pt x="27" y="1263"/>
                  </a:lnTo>
                  <a:lnTo>
                    <a:pt x="27" y="1281"/>
                  </a:lnTo>
                  <a:lnTo>
                    <a:pt x="36" y="1298"/>
                  </a:lnTo>
                  <a:lnTo>
                    <a:pt x="36" y="1316"/>
                  </a:lnTo>
                  <a:lnTo>
                    <a:pt x="44" y="1333"/>
                  </a:lnTo>
                  <a:lnTo>
                    <a:pt x="44" y="1351"/>
                  </a:lnTo>
                  <a:lnTo>
                    <a:pt x="53" y="1368"/>
                  </a:lnTo>
                  <a:lnTo>
                    <a:pt x="62" y="1386"/>
                  </a:lnTo>
                  <a:lnTo>
                    <a:pt x="71" y="1404"/>
                  </a:lnTo>
                  <a:lnTo>
                    <a:pt x="71" y="1421"/>
                  </a:lnTo>
                  <a:lnTo>
                    <a:pt x="79" y="1439"/>
                  </a:lnTo>
                  <a:lnTo>
                    <a:pt x="88" y="1456"/>
                  </a:lnTo>
                  <a:lnTo>
                    <a:pt x="97" y="1474"/>
                  </a:lnTo>
                  <a:lnTo>
                    <a:pt x="106" y="1491"/>
                  </a:lnTo>
                  <a:lnTo>
                    <a:pt x="114" y="1500"/>
                  </a:lnTo>
                  <a:lnTo>
                    <a:pt x="114" y="1518"/>
                  </a:lnTo>
                  <a:lnTo>
                    <a:pt x="123" y="1535"/>
                  </a:lnTo>
                  <a:lnTo>
                    <a:pt x="132" y="1553"/>
                  </a:lnTo>
                  <a:lnTo>
                    <a:pt x="149" y="1570"/>
                  </a:lnTo>
                  <a:lnTo>
                    <a:pt x="158" y="1579"/>
                  </a:lnTo>
                  <a:lnTo>
                    <a:pt x="167" y="1596"/>
                  </a:lnTo>
                  <a:lnTo>
                    <a:pt x="176" y="1614"/>
                  </a:lnTo>
                  <a:lnTo>
                    <a:pt x="185" y="1632"/>
                  </a:lnTo>
                  <a:lnTo>
                    <a:pt x="193" y="1640"/>
                  </a:lnTo>
                  <a:lnTo>
                    <a:pt x="202" y="1658"/>
                  </a:lnTo>
                  <a:lnTo>
                    <a:pt x="220" y="1667"/>
                  </a:lnTo>
                  <a:lnTo>
                    <a:pt x="228" y="1684"/>
                  </a:lnTo>
                  <a:lnTo>
                    <a:pt x="237" y="1702"/>
                  </a:lnTo>
                  <a:lnTo>
                    <a:pt x="255" y="1711"/>
                  </a:lnTo>
                  <a:lnTo>
                    <a:pt x="263" y="1728"/>
                  </a:lnTo>
                  <a:lnTo>
                    <a:pt x="272" y="1737"/>
                  </a:lnTo>
                  <a:lnTo>
                    <a:pt x="290" y="1754"/>
                  </a:lnTo>
                  <a:lnTo>
                    <a:pt x="298" y="1763"/>
                  </a:lnTo>
                  <a:lnTo>
                    <a:pt x="316" y="1781"/>
                  </a:lnTo>
                  <a:lnTo>
                    <a:pt x="325" y="1789"/>
                  </a:lnTo>
                  <a:lnTo>
                    <a:pt x="342" y="1807"/>
                  </a:lnTo>
                  <a:lnTo>
                    <a:pt x="351" y="1816"/>
                  </a:lnTo>
                  <a:lnTo>
                    <a:pt x="369" y="1825"/>
                  </a:lnTo>
                  <a:lnTo>
                    <a:pt x="377" y="1842"/>
                  </a:lnTo>
                  <a:lnTo>
                    <a:pt x="395" y="1851"/>
                  </a:lnTo>
                  <a:lnTo>
                    <a:pt x="412" y="1860"/>
                  </a:lnTo>
                  <a:lnTo>
                    <a:pt x="421" y="1868"/>
                  </a:lnTo>
                  <a:lnTo>
                    <a:pt x="439" y="1877"/>
                  </a:lnTo>
                  <a:lnTo>
                    <a:pt x="456" y="1895"/>
                  </a:lnTo>
                  <a:lnTo>
                    <a:pt x="465" y="1903"/>
                  </a:lnTo>
                  <a:lnTo>
                    <a:pt x="483" y="1912"/>
                  </a:lnTo>
                  <a:lnTo>
                    <a:pt x="500" y="1921"/>
                  </a:lnTo>
                  <a:lnTo>
                    <a:pt x="518" y="1930"/>
                  </a:lnTo>
                  <a:lnTo>
                    <a:pt x="526" y="1939"/>
                  </a:lnTo>
                  <a:lnTo>
                    <a:pt x="544" y="1947"/>
                  </a:lnTo>
                  <a:lnTo>
                    <a:pt x="561" y="1956"/>
                  </a:lnTo>
                  <a:lnTo>
                    <a:pt x="579" y="1965"/>
                  </a:lnTo>
                  <a:lnTo>
                    <a:pt x="597" y="1974"/>
                  </a:lnTo>
                  <a:lnTo>
                    <a:pt x="614" y="1982"/>
                  </a:lnTo>
                  <a:lnTo>
                    <a:pt x="623" y="1982"/>
                  </a:lnTo>
                  <a:lnTo>
                    <a:pt x="640" y="1991"/>
                  </a:lnTo>
                  <a:lnTo>
                    <a:pt x="658" y="2000"/>
                  </a:lnTo>
                  <a:lnTo>
                    <a:pt x="675" y="2009"/>
                  </a:lnTo>
                  <a:lnTo>
                    <a:pt x="693" y="2009"/>
                  </a:lnTo>
                  <a:lnTo>
                    <a:pt x="710" y="2017"/>
                  </a:lnTo>
                  <a:lnTo>
                    <a:pt x="728" y="2026"/>
                  </a:lnTo>
                  <a:lnTo>
                    <a:pt x="746" y="2026"/>
                  </a:lnTo>
                  <a:lnTo>
                    <a:pt x="763" y="2035"/>
                  </a:lnTo>
                  <a:lnTo>
                    <a:pt x="781" y="2035"/>
                  </a:lnTo>
                  <a:lnTo>
                    <a:pt x="798" y="2044"/>
                  </a:lnTo>
                  <a:lnTo>
                    <a:pt x="816" y="2044"/>
                  </a:lnTo>
                  <a:lnTo>
                    <a:pt x="833" y="2053"/>
                  </a:lnTo>
                  <a:lnTo>
                    <a:pt x="851" y="2053"/>
                  </a:lnTo>
                  <a:lnTo>
                    <a:pt x="868" y="2053"/>
                  </a:lnTo>
                  <a:lnTo>
                    <a:pt x="886" y="2061"/>
                  </a:lnTo>
                  <a:lnTo>
                    <a:pt x="903" y="2061"/>
                  </a:lnTo>
                  <a:lnTo>
                    <a:pt x="921" y="2061"/>
                  </a:lnTo>
                  <a:lnTo>
                    <a:pt x="938" y="2061"/>
                  </a:lnTo>
                  <a:lnTo>
                    <a:pt x="956" y="2070"/>
                  </a:lnTo>
                  <a:lnTo>
                    <a:pt x="973" y="2070"/>
                  </a:lnTo>
                  <a:lnTo>
                    <a:pt x="991" y="2070"/>
                  </a:lnTo>
                  <a:lnTo>
                    <a:pt x="1009" y="2070"/>
                  </a:lnTo>
                  <a:lnTo>
                    <a:pt x="1035" y="2070"/>
                  </a:lnTo>
                  <a:lnTo>
                    <a:pt x="1052" y="2070"/>
                  </a:lnTo>
                  <a:lnTo>
                    <a:pt x="1070" y="2070"/>
                  </a:lnTo>
                  <a:lnTo>
                    <a:pt x="1087" y="2070"/>
                  </a:lnTo>
                  <a:lnTo>
                    <a:pt x="1105" y="2070"/>
                  </a:lnTo>
                  <a:lnTo>
                    <a:pt x="1122" y="2061"/>
                  </a:lnTo>
                  <a:lnTo>
                    <a:pt x="1140" y="2061"/>
                  </a:lnTo>
                  <a:lnTo>
                    <a:pt x="1158" y="2061"/>
                  </a:lnTo>
                  <a:lnTo>
                    <a:pt x="1175" y="2061"/>
                  </a:lnTo>
                  <a:lnTo>
                    <a:pt x="1193" y="2053"/>
                  </a:lnTo>
                  <a:lnTo>
                    <a:pt x="1210" y="2053"/>
                  </a:lnTo>
                  <a:lnTo>
                    <a:pt x="1228" y="2053"/>
                  </a:lnTo>
                  <a:lnTo>
                    <a:pt x="1245" y="2044"/>
                  </a:lnTo>
                  <a:lnTo>
                    <a:pt x="1263" y="2044"/>
                  </a:lnTo>
                  <a:lnTo>
                    <a:pt x="1280" y="2035"/>
                  </a:lnTo>
                  <a:lnTo>
                    <a:pt x="1298" y="2035"/>
                  </a:lnTo>
                  <a:lnTo>
                    <a:pt x="1315" y="2026"/>
                  </a:lnTo>
                  <a:lnTo>
                    <a:pt x="1333" y="2026"/>
                  </a:lnTo>
                  <a:lnTo>
                    <a:pt x="1350" y="2017"/>
                  </a:lnTo>
                  <a:lnTo>
                    <a:pt x="1368" y="2009"/>
                  </a:lnTo>
                  <a:lnTo>
                    <a:pt x="1385" y="2009"/>
                  </a:lnTo>
                  <a:lnTo>
                    <a:pt x="1403" y="2000"/>
                  </a:lnTo>
                  <a:lnTo>
                    <a:pt x="1421" y="1991"/>
                  </a:lnTo>
                  <a:lnTo>
                    <a:pt x="1438" y="1982"/>
                  </a:lnTo>
                  <a:lnTo>
                    <a:pt x="1447" y="1982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C0"/>
                </a:gs>
                <a:gs pos="100000">
                  <a:schemeClr val="accent1"/>
                </a:gs>
              </a:gsLst>
              <a:lin ang="2700000" scaled="1"/>
            </a:gradFill>
            <a:ln w="14351">
              <a:solidFill>
                <a:srgbClr val="008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24" name="Freeform 28"/>
            <p:cNvSpPr>
              <a:spLocks/>
            </p:cNvSpPr>
            <p:nvPr/>
          </p:nvSpPr>
          <p:spPr bwMode="auto">
            <a:xfrm>
              <a:off x="3649" y="1200"/>
              <a:ext cx="894" cy="1278"/>
            </a:xfrm>
            <a:custGeom>
              <a:avLst/>
              <a:gdLst/>
              <a:ahLst/>
              <a:cxnLst>
                <a:cxn ang="0">
                  <a:pos x="1421" y="1991"/>
                </a:cxn>
                <a:cxn ang="0">
                  <a:pos x="1350" y="2017"/>
                </a:cxn>
                <a:cxn ang="0">
                  <a:pos x="1280" y="2035"/>
                </a:cxn>
                <a:cxn ang="0">
                  <a:pos x="1210" y="2053"/>
                </a:cxn>
                <a:cxn ang="0">
                  <a:pos x="1140" y="2061"/>
                </a:cxn>
                <a:cxn ang="0">
                  <a:pos x="1070" y="2070"/>
                </a:cxn>
                <a:cxn ang="0">
                  <a:pos x="991" y="2070"/>
                </a:cxn>
                <a:cxn ang="0">
                  <a:pos x="921" y="2061"/>
                </a:cxn>
                <a:cxn ang="0">
                  <a:pos x="851" y="2053"/>
                </a:cxn>
                <a:cxn ang="0">
                  <a:pos x="781" y="2035"/>
                </a:cxn>
                <a:cxn ang="0">
                  <a:pos x="710" y="2017"/>
                </a:cxn>
                <a:cxn ang="0">
                  <a:pos x="640" y="1991"/>
                </a:cxn>
                <a:cxn ang="0">
                  <a:pos x="579" y="1965"/>
                </a:cxn>
                <a:cxn ang="0">
                  <a:pos x="518" y="1930"/>
                </a:cxn>
                <a:cxn ang="0">
                  <a:pos x="456" y="1895"/>
                </a:cxn>
                <a:cxn ang="0">
                  <a:pos x="395" y="1851"/>
                </a:cxn>
                <a:cxn ang="0">
                  <a:pos x="342" y="1807"/>
                </a:cxn>
                <a:cxn ang="0">
                  <a:pos x="290" y="1754"/>
                </a:cxn>
                <a:cxn ang="0">
                  <a:pos x="237" y="1702"/>
                </a:cxn>
                <a:cxn ang="0">
                  <a:pos x="193" y="1640"/>
                </a:cxn>
                <a:cxn ang="0">
                  <a:pos x="158" y="1579"/>
                </a:cxn>
                <a:cxn ang="0">
                  <a:pos x="114" y="1518"/>
                </a:cxn>
                <a:cxn ang="0">
                  <a:pos x="88" y="1456"/>
                </a:cxn>
                <a:cxn ang="0">
                  <a:pos x="62" y="1386"/>
                </a:cxn>
                <a:cxn ang="0">
                  <a:pos x="36" y="1316"/>
                </a:cxn>
                <a:cxn ang="0">
                  <a:pos x="18" y="1246"/>
                </a:cxn>
                <a:cxn ang="0">
                  <a:pos x="9" y="1176"/>
                </a:cxn>
                <a:cxn ang="0">
                  <a:pos x="0" y="1105"/>
                </a:cxn>
                <a:cxn ang="0">
                  <a:pos x="0" y="1035"/>
                </a:cxn>
                <a:cxn ang="0">
                  <a:pos x="0" y="965"/>
                </a:cxn>
                <a:cxn ang="0">
                  <a:pos x="9" y="886"/>
                </a:cxn>
                <a:cxn ang="0">
                  <a:pos x="18" y="816"/>
                </a:cxn>
                <a:cxn ang="0">
                  <a:pos x="36" y="746"/>
                </a:cxn>
                <a:cxn ang="0">
                  <a:pos x="62" y="684"/>
                </a:cxn>
                <a:cxn ang="0">
                  <a:pos x="88" y="614"/>
                </a:cxn>
                <a:cxn ang="0">
                  <a:pos x="114" y="553"/>
                </a:cxn>
                <a:cxn ang="0">
                  <a:pos x="158" y="483"/>
                </a:cxn>
                <a:cxn ang="0">
                  <a:pos x="193" y="430"/>
                </a:cxn>
                <a:cxn ang="0">
                  <a:pos x="237" y="369"/>
                </a:cxn>
                <a:cxn ang="0">
                  <a:pos x="290" y="316"/>
                </a:cxn>
                <a:cxn ang="0">
                  <a:pos x="342" y="263"/>
                </a:cxn>
                <a:cxn ang="0">
                  <a:pos x="395" y="220"/>
                </a:cxn>
                <a:cxn ang="0">
                  <a:pos x="456" y="176"/>
                </a:cxn>
                <a:cxn ang="0">
                  <a:pos x="518" y="141"/>
                </a:cxn>
                <a:cxn ang="0">
                  <a:pos x="579" y="105"/>
                </a:cxn>
                <a:cxn ang="0">
                  <a:pos x="640" y="79"/>
                </a:cxn>
                <a:cxn ang="0">
                  <a:pos x="710" y="53"/>
                </a:cxn>
                <a:cxn ang="0">
                  <a:pos x="781" y="27"/>
                </a:cxn>
                <a:cxn ang="0">
                  <a:pos x="851" y="18"/>
                </a:cxn>
                <a:cxn ang="0">
                  <a:pos x="921" y="9"/>
                </a:cxn>
                <a:cxn ang="0">
                  <a:pos x="991" y="0"/>
                </a:cxn>
              </a:cxnLst>
              <a:rect l="0" t="0" r="r" b="b"/>
              <a:pathLst>
                <a:path w="1447" h="2070">
                  <a:moveTo>
                    <a:pt x="1035" y="1035"/>
                  </a:moveTo>
                  <a:lnTo>
                    <a:pt x="1447" y="1982"/>
                  </a:lnTo>
                  <a:lnTo>
                    <a:pt x="1438" y="1982"/>
                  </a:lnTo>
                  <a:lnTo>
                    <a:pt x="1421" y="1991"/>
                  </a:lnTo>
                  <a:lnTo>
                    <a:pt x="1403" y="2000"/>
                  </a:lnTo>
                  <a:lnTo>
                    <a:pt x="1385" y="2009"/>
                  </a:lnTo>
                  <a:lnTo>
                    <a:pt x="1368" y="2009"/>
                  </a:lnTo>
                  <a:lnTo>
                    <a:pt x="1350" y="2017"/>
                  </a:lnTo>
                  <a:lnTo>
                    <a:pt x="1333" y="2026"/>
                  </a:lnTo>
                  <a:lnTo>
                    <a:pt x="1315" y="2026"/>
                  </a:lnTo>
                  <a:lnTo>
                    <a:pt x="1298" y="2035"/>
                  </a:lnTo>
                  <a:lnTo>
                    <a:pt x="1280" y="2035"/>
                  </a:lnTo>
                  <a:lnTo>
                    <a:pt x="1263" y="2044"/>
                  </a:lnTo>
                  <a:lnTo>
                    <a:pt x="1245" y="2044"/>
                  </a:lnTo>
                  <a:lnTo>
                    <a:pt x="1228" y="2053"/>
                  </a:lnTo>
                  <a:lnTo>
                    <a:pt x="1210" y="2053"/>
                  </a:lnTo>
                  <a:lnTo>
                    <a:pt x="1193" y="2053"/>
                  </a:lnTo>
                  <a:lnTo>
                    <a:pt x="1175" y="2061"/>
                  </a:lnTo>
                  <a:lnTo>
                    <a:pt x="1158" y="2061"/>
                  </a:lnTo>
                  <a:lnTo>
                    <a:pt x="1140" y="2061"/>
                  </a:lnTo>
                  <a:lnTo>
                    <a:pt x="1122" y="2061"/>
                  </a:lnTo>
                  <a:lnTo>
                    <a:pt x="1105" y="2070"/>
                  </a:lnTo>
                  <a:lnTo>
                    <a:pt x="1087" y="2070"/>
                  </a:lnTo>
                  <a:lnTo>
                    <a:pt x="1070" y="2070"/>
                  </a:lnTo>
                  <a:lnTo>
                    <a:pt x="1052" y="2070"/>
                  </a:lnTo>
                  <a:lnTo>
                    <a:pt x="1035" y="2070"/>
                  </a:lnTo>
                  <a:lnTo>
                    <a:pt x="1009" y="2070"/>
                  </a:lnTo>
                  <a:lnTo>
                    <a:pt x="991" y="2070"/>
                  </a:lnTo>
                  <a:lnTo>
                    <a:pt x="973" y="2070"/>
                  </a:lnTo>
                  <a:lnTo>
                    <a:pt x="956" y="2070"/>
                  </a:lnTo>
                  <a:lnTo>
                    <a:pt x="938" y="2061"/>
                  </a:lnTo>
                  <a:lnTo>
                    <a:pt x="921" y="2061"/>
                  </a:lnTo>
                  <a:lnTo>
                    <a:pt x="903" y="2061"/>
                  </a:lnTo>
                  <a:lnTo>
                    <a:pt x="886" y="2061"/>
                  </a:lnTo>
                  <a:lnTo>
                    <a:pt x="868" y="2053"/>
                  </a:lnTo>
                  <a:lnTo>
                    <a:pt x="851" y="2053"/>
                  </a:lnTo>
                  <a:lnTo>
                    <a:pt x="833" y="2053"/>
                  </a:lnTo>
                  <a:lnTo>
                    <a:pt x="816" y="2044"/>
                  </a:lnTo>
                  <a:lnTo>
                    <a:pt x="798" y="2044"/>
                  </a:lnTo>
                  <a:lnTo>
                    <a:pt x="781" y="2035"/>
                  </a:lnTo>
                  <a:lnTo>
                    <a:pt x="763" y="2035"/>
                  </a:lnTo>
                  <a:lnTo>
                    <a:pt x="746" y="2026"/>
                  </a:lnTo>
                  <a:lnTo>
                    <a:pt x="728" y="2026"/>
                  </a:lnTo>
                  <a:lnTo>
                    <a:pt x="710" y="2017"/>
                  </a:lnTo>
                  <a:lnTo>
                    <a:pt x="693" y="2009"/>
                  </a:lnTo>
                  <a:lnTo>
                    <a:pt x="675" y="2009"/>
                  </a:lnTo>
                  <a:lnTo>
                    <a:pt x="658" y="2000"/>
                  </a:lnTo>
                  <a:lnTo>
                    <a:pt x="640" y="1991"/>
                  </a:lnTo>
                  <a:lnTo>
                    <a:pt x="623" y="1982"/>
                  </a:lnTo>
                  <a:lnTo>
                    <a:pt x="614" y="1982"/>
                  </a:lnTo>
                  <a:lnTo>
                    <a:pt x="597" y="1974"/>
                  </a:lnTo>
                  <a:lnTo>
                    <a:pt x="579" y="1965"/>
                  </a:lnTo>
                  <a:lnTo>
                    <a:pt x="561" y="1956"/>
                  </a:lnTo>
                  <a:lnTo>
                    <a:pt x="544" y="1947"/>
                  </a:lnTo>
                  <a:lnTo>
                    <a:pt x="526" y="1939"/>
                  </a:lnTo>
                  <a:lnTo>
                    <a:pt x="518" y="1930"/>
                  </a:lnTo>
                  <a:lnTo>
                    <a:pt x="500" y="1921"/>
                  </a:lnTo>
                  <a:lnTo>
                    <a:pt x="483" y="1912"/>
                  </a:lnTo>
                  <a:lnTo>
                    <a:pt x="465" y="1903"/>
                  </a:lnTo>
                  <a:lnTo>
                    <a:pt x="456" y="1895"/>
                  </a:lnTo>
                  <a:lnTo>
                    <a:pt x="439" y="1877"/>
                  </a:lnTo>
                  <a:lnTo>
                    <a:pt x="421" y="1868"/>
                  </a:lnTo>
                  <a:lnTo>
                    <a:pt x="412" y="1860"/>
                  </a:lnTo>
                  <a:lnTo>
                    <a:pt x="395" y="1851"/>
                  </a:lnTo>
                  <a:lnTo>
                    <a:pt x="377" y="1842"/>
                  </a:lnTo>
                  <a:lnTo>
                    <a:pt x="369" y="1825"/>
                  </a:lnTo>
                  <a:lnTo>
                    <a:pt x="351" y="1816"/>
                  </a:lnTo>
                  <a:lnTo>
                    <a:pt x="342" y="1807"/>
                  </a:lnTo>
                  <a:lnTo>
                    <a:pt x="325" y="1789"/>
                  </a:lnTo>
                  <a:lnTo>
                    <a:pt x="316" y="1781"/>
                  </a:lnTo>
                  <a:lnTo>
                    <a:pt x="298" y="1763"/>
                  </a:lnTo>
                  <a:lnTo>
                    <a:pt x="290" y="1754"/>
                  </a:lnTo>
                  <a:lnTo>
                    <a:pt x="272" y="1737"/>
                  </a:lnTo>
                  <a:lnTo>
                    <a:pt x="263" y="1728"/>
                  </a:lnTo>
                  <a:lnTo>
                    <a:pt x="255" y="1711"/>
                  </a:lnTo>
                  <a:lnTo>
                    <a:pt x="237" y="1702"/>
                  </a:lnTo>
                  <a:lnTo>
                    <a:pt x="228" y="1684"/>
                  </a:lnTo>
                  <a:lnTo>
                    <a:pt x="220" y="1667"/>
                  </a:lnTo>
                  <a:lnTo>
                    <a:pt x="202" y="1658"/>
                  </a:lnTo>
                  <a:lnTo>
                    <a:pt x="193" y="1640"/>
                  </a:lnTo>
                  <a:lnTo>
                    <a:pt x="185" y="1632"/>
                  </a:lnTo>
                  <a:lnTo>
                    <a:pt x="176" y="1614"/>
                  </a:lnTo>
                  <a:lnTo>
                    <a:pt x="167" y="1596"/>
                  </a:lnTo>
                  <a:lnTo>
                    <a:pt x="158" y="1579"/>
                  </a:lnTo>
                  <a:lnTo>
                    <a:pt x="149" y="1570"/>
                  </a:lnTo>
                  <a:lnTo>
                    <a:pt x="132" y="1553"/>
                  </a:lnTo>
                  <a:lnTo>
                    <a:pt x="123" y="1535"/>
                  </a:lnTo>
                  <a:lnTo>
                    <a:pt x="114" y="1518"/>
                  </a:lnTo>
                  <a:lnTo>
                    <a:pt x="114" y="1500"/>
                  </a:lnTo>
                  <a:lnTo>
                    <a:pt x="106" y="1491"/>
                  </a:lnTo>
                  <a:lnTo>
                    <a:pt x="97" y="1474"/>
                  </a:lnTo>
                  <a:lnTo>
                    <a:pt x="88" y="1456"/>
                  </a:lnTo>
                  <a:lnTo>
                    <a:pt x="79" y="1439"/>
                  </a:lnTo>
                  <a:lnTo>
                    <a:pt x="71" y="1421"/>
                  </a:lnTo>
                  <a:lnTo>
                    <a:pt x="71" y="1404"/>
                  </a:lnTo>
                  <a:lnTo>
                    <a:pt x="62" y="1386"/>
                  </a:lnTo>
                  <a:lnTo>
                    <a:pt x="53" y="1368"/>
                  </a:lnTo>
                  <a:lnTo>
                    <a:pt x="44" y="1351"/>
                  </a:lnTo>
                  <a:lnTo>
                    <a:pt x="44" y="1333"/>
                  </a:lnTo>
                  <a:lnTo>
                    <a:pt x="36" y="1316"/>
                  </a:lnTo>
                  <a:lnTo>
                    <a:pt x="36" y="1298"/>
                  </a:lnTo>
                  <a:lnTo>
                    <a:pt x="27" y="1281"/>
                  </a:lnTo>
                  <a:lnTo>
                    <a:pt x="27" y="1263"/>
                  </a:lnTo>
                  <a:lnTo>
                    <a:pt x="18" y="1246"/>
                  </a:lnTo>
                  <a:lnTo>
                    <a:pt x="18" y="1228"/>
                  </a:lnTo>
                  <a:lnTo>
                    <a:pt x="9" y="1211"/>
                  </a:lnTo>
                  <a:lnTo>
                    <a:pt x="9" y="1193"/>
                  </a:lnTo>
                  <a:lnTo>
                    <a:pt x="9" y="1176"/>
                  </a:lnTo>
                  <a:lnTo>
                    <a:pt x="9" y="1158"/>
                  </a:lnTo>
                  <a:lnTo>
                    <a:pt x="0" y="1140"/>
                  </a:lnTo>
                  <a:lnTo>
                    <a:pt x="0" y="1123"/>
                  </a:lnTo>
                  <a:lnTo>
                    <a:pt x="0" y="1105"/>
                  </a:lnTo>
                  <a:lnTo>
                    <a:pt x="0" y="1088"/>
                  </a:lnTo>
                  <a:lnTo>
                    <a:pt x="0" y="1070"/>
                  </a:lnTo>
                  <a:lnTo>
                    <a:pt x="0" y="1053"/>
                  </a:lnTo>
                  <a:lnTo>
                    <a:pt x="0" y="1035"/>
                  </a:lnTo>
                  <a:lnTo>
                    <a:pt x="0" y="1018"/>
                  </a:lnTo>
                  <a:lnTo>
                    <a:pt x="0" y="1000"/>
                  </a:lnTo>
                  <a:lnTo>
                    <a:pt x="0" y="983"/>
                  </a:lnTo>
                  <a:lnTo>
                    <a:pt x="0" y="965"/>
                  </a:lnTo>
                  <a:lnTo>
                    <a:pt x="0" y="947"/>
                  </a:lnTo>
                  <a:lnTo>
                    <a:pt x="0" y="930"/>
                  </a:lnTo>
                  <a:lnTo>
                    <a:pt x="9" y="912"/>
                  </a:lnTo>
                  <a:lnTo>
                    <a:pt x="9" y="886"/>
                  </a:lnTo>
                  <a:lnTo>
                    <a:pt x="9" y="869"/>
                  </a:lnTo>
                  <a:lnTo>
                    <a:pt x="9" y="851"/>
                  </a:lnTo>
                  <a:lnTo>
                    <a:pt x="18" y="833"/>
                  </a:lnTo>
                  <a:lnTo>
                    <a:pt x="18" y="816"/>
                  </a:lnTo>
                  <a:lnTo>
                    <a:pt x="27" y="798"/>
                  </a:lnTo>
                  <a:lnTo>
                    <a:pt x="27" y="781"/>
                  </a:lnTo>
                  <a:lnTo>
                    <a:pt x="36" y="763"/>
                  </a:lnTo>
                  <a:lnTo>
                    <a:pt x="36" y="746"/>
                  </a:lnTo>
                  <a:lnTo>
                    <a:pt x="44" y="728"/>
                  </a:lnTo>
                  <a:lnTo>
                    <a:pt x="44" y="711"/>
                  </a:lnTo>
                  <a:lnTo>
                    <a:pt x="53" y="702"/>
                  </a:lnTo>
                  <a:lnTo>
                    <a:pt x="62" y="684"/>
                  </a:lnTo>
                  <a:lnTo>
                    <a:pt x="71" y="667"/>
                  </a:lnTo>
                  <a:lnTo>
                    <a:pt x="71" y="649"/>
                  </a:lnTo>
                  <a:lnTo>
                    <a:pt x="79" y="632"/>
                  </a:lnTo>
                  <a:lnTo>
                    <a:pt x="88" y="614"/>
                  </a:lnTo>
                  <a:lnTo>
                    <a:pt x="97" y="597"/>
                  </a:lnTo>
                  <a:lnTo>
                    <a:pt x="106" y="579"/>
                  </a:lnTo>
                  <a:lnTo>
                    <a:pt x="114" y="562"/>
                  </a:lnTo>
                  <a:lnTo>
                    <a:pt x="114" y="553"/>
                  </a:lnTo>
                  <a:lnTo>
                    <a:pt x="123" y="535"/>
                  </a:lnTo>
                  <a:lnTo>
                    <a:pt x="132" y="518"/>
                  </a:lnTo>
                  <a:lnTo>
                    <a:pt x="149" y="500"/>
                  </a:lnTo>
                  <a:lnTo>
                    <a:pt x="158" y="483"/>
                  </a:lnTo>
                  <a:lnTo>
                    <a:pt x="167" y="474"/>
                  </a:lnTo>
                  <a:lnTo>
                    <a:pt x="176" y="456"/>
                  </a:lnTo>
                  <a:lnTo>
                    <a:pt x="185" y="439"/>
                  </a:lnTo>
                  <a:lnTo>
                    <a:pt x="193" y="430"/>
                  </a:lnTo>
                  <a:lnTo>
                    <a:pt x="202" y="412"/>
                  </a:lnTo>
                  <a:lnTo>
                    <a:pt x="220" y="395"/>
                  </a:lnTo>
                  <a:lnTo>
                    <a:pt x="228" y="386"/>
                  </a:lnTo>
                  <a:lnTo>
                    <a:pt x="237" y="369"/>
                  </a:lnTo>
                  <a:lnTo>
                    <a:pt x="255" y="360"/>
                  </a:lnTo>
                  <a:lnTo>
                    <a:pt x="263" y="342"/>
                  </a:lnTo>
                  <a:lnTo>
                    <a:pt x="272" y="325"/>
                  </a:lnTo>
                  <a:lnTo>
                    <a:pt x="290" y="316"/>
                  </a:lnTo>
                  <a:lnTo>
                    <a:pt x="298" y="307"/>
                  </a:lnTo>
                  <a:lnTo>
                    <a:pt x="316" y="290"/>
                  </a:lnTo>
                  <a:lnTo>
                    <a:pt x="325" y="281"/>
                  </a:lnTo>
                  <a:lnTo>
                    <a:pt x="342" y="263"/>
                  </a:lnTo>
                  <a:lnTo>
                    <a:pt x="351" y="255"/>
                  </a:lnTo>
                  <a:lnTo>
                    <a:pt x="369" y="246"/>
                  </a:lnTo>
                  <a:lnTo>
                    <a:pt x="377" y="228"/>
                  </a:lnTo>
                  <a:lnTo>
                    <a:pt x="395" y="220"/>
                  </a:lnTo>
                  <a:lnTo>
                    <a:pt x="412" y="211"/>
                  </a:lnTo>
                  <a:lnTo>
                    <a:pt x="421" y="202"/>
                  </a:lnTo>
                  <a:lnTo>
                    <a:pt x="439" y="184"/>
                  </a:lnTo>
                  <a:lnTo>
                    <a:pt x="456" y="176"/>
                  </a:lnTo>
                  <a:lnTo>
                    <a:pt x="465" y="167"/>
                  </a:lnTo>
                  <a:lnTo>
                    <a:pt x="483" y="158"/>
                  </a:lnTo>
                  <a:lnTo>
                    <a:pt x="500" y="149"/>
                  </a:lnTo>
                  <a:lnTo>
                    <a:pt x="518" y="141"/>
                  </a:lnTo>
                  <a:lnTo>
                    <a:pt x="526" y="132"/>
                  </a:lnTo>
                  <a:lnTo>
                    <a:pt x="544" y="123"/>
                  </a:lnTo>
                  <a:lnTo>
                    <a:pt x="561" y="114"/>
                  </a:lnTo>
                  <a:lnTo>
                    <a:pt x="579" y="105"/>
                  </a:lnTo>
                  <a:lnTo>
                    <a:pt x="597" y="97"/>
                  </a:lnTo>
                  <a:lnTo>
                    <a:pt x="614" y="88"/>
                  </a:lnTo>
                  <a:lnTo>
                    <a:pt x="623" y="79"/>
                  </a:lnTo>
                  <a:lnTo>
                    <a:pt x="640" y="79"/>
                  </a:lnTo>
                  <a:lnTo>
                    <a:pt x="658" y="70"/>
                  </a:lnTo>
                  <a:lnTo>
                    <a:pt x="675" y="62"/>
                  </a:lnTo>
                  <a:lnTo>
                    <a:pt x="693" y="53"/>
                  </a:lnTo>
                  <a:lnTo>
                    <a:pt x="710" y="53"/>
                  </a:lnTo>
                  <a:lnTo>
                    <a:pt x="728" y="44"/>
                  </a:lnTo>
                  <a:lnTo>
                    <a:pt x="746" y="44"/>
                  </a:lnTo>
                  <a:lnTo>
                    <a:pt x="763" y="35"/>
                  </a:lnTo>
                  <a:lnTo>
                    <a:pt x="781" y="27"/>
                  </a:lnTo>
                  <a:lnTo>
                    <a:pt x="798" y="27"/>
                  </a:lnTo>
                  <a:lnTo>
                    <a:pt x="816" y="27"/>
                  </a:lnTo>
                  <a:lnTo>
                    <a:pt x="833" y="18"/>
                  </a:lnTo>
                  <a:lnTo>
                    <a:pt x="851" y="18"/>
                  </a:lnTo>
                  <a:lnTo>
                    <a:pt x="868" y="9"/>
                  </a:lnTo>
                  <a:lnTo>
                    <a:pt x="886" y="9"/>
                  </a:lnTo>
                  <a:lnTo>
                    <a:pt x="903" y="9"/>
                  </a:lnTo>
                  <a:lnTo>
                    <a:pt x="921" y="9"/>
                  </a:lnTo>
                  <a:lnTo>
                    <a:pt x="938" y="0"/>
                  </a:lnTo>
                  <a:lnTo>
                    <a:pt x="956" y="0"/>
                  </a:lnTo>
                  <a:lnTo>
                    <a:pt x="973" y="0"/>
                  </a:lnTo>
                  <a:lnTo>
                    <a:pt x="991" y="0"/>
                  </a:lnTo>
                  <a:lnTo>
                    <a:pt x="1009" y="0"/>
                  </a:lnTo>
                  <a:lnTo>
                    <a:pt x="1035" y="0"/>
                  </a:lnTo>
                  <a:lnTo>
                    <a:pt x="1035" y="10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25" name="Freeform 29"/>
            <p:cNvSpPr>
              <a:spLocks/>
            </p:cNvSpPr>
            <p:nvPr/>
          </p:nvSpPr>
          <p:spPr bwMode="auto">
            <a:xfrm>
              <a:off x="4289" y="1303"/>
              <a:ext cx="633" cy="1121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87" y="17"/>
                </a:cxn>
                <a:cxn ang="0">
                  <a:pos x="613" y="44"/>
                </a:cxn>
                <a:cxn ang="0">
                  <a:pos x="649" y="61"/>
                </a:cxn>
                <a:cxn ang="0">
                  <a:pos x="675" y="88"/>
                </a:cxn>
                <a:cxn ang="0">
                  <a:pos x="701" y="114"/>
                </a:cxn>
                <a:cxn ang="0">
                  <a:pos x="727" y="140"/>
                </a:cxn>
                <a:cxn ang="0">
                  <a:pos x="754" y="158"/>
                </a:cxn>
                <a:cxn ang="0">
                  <a:pos x="771" y="193"/>
                </a:cxn>
                <a:cxn ang="0">
                  <a:pos x="798" y="219"/>
                </a:cxn>
                <a:cxn ang="0">
                  <a:pos x="824" y="245"/>
                </a:cxn>
                <a:cxn ang="0">
                  <a:pos x="841" y="272"/>
                </a:cxn>
                <a:cxn ang="0">
                  <a:pos x="859" y="307"/>
                </a:cxn>
                <a:cxn ang="0">
                  <a:pos x="876" y="333"/>
                </a:cxn>
                <a:cxn ang="0">
                  <a:pos x="903" y="368"/>
                </a:cxn>
                <a:cxn ang="0">
                  <a:pos x="911" y="395"/>
                </a:cxn>
                <a:cxn ang="0">
                  <a:pos x="929" y="430"/>
                </a:cxn>
                <a:cxn ang="0">
                  <a:pos x="947" y="465"/>
                </a:cxn>
                <a:cxn ang="0">
                  <a:pos x="955" y="500"/>
                </a:cxn>
                <a:cxn ang="0">
                  <a:pos x="973" y="535"/>
                </a:cxn>
                <a:cxn ang="0">
                  <a:pos x="982" y="561"/>
                </a:cxn>
                <a:cxn ang="0">
                  <a:pos x="990" y="596"/>
                </a:cxn>
                <a:cxn ang="0">
                  <a:pos x="999" y="631"/>
                </a:cxn>
                <a:cxn ang="0">
                  <a:pos x="1008" y="666"/>
                </a:cxn>
                <a:cxn ang="0">
                  <a:pos x="1017" y="702"/>
                </a:cxn>
                <a:cxn ang="0">
                  <a:pos x="1017" y="745"/>
                </a:cxn>
                <a:cxn ang="0">
                  <a:pos x="1025" y="780"/>
                </a:cxn>
                <a:cxn ang="0">
                  <a:pos x="1025" y="816"/>
                </a:cxn>
                <a:cxn ang="0">
                  <a:pos x="1025" y="851"/>
                </a:cxn>
                <a:cxn ang="0">
                  <a:pos x="1025" y="886"/>
                </a:cxn>
                <a:cxn ang="0">
                  <a:pos x="1025" y="921"/>
                </a:cxn>
                <a:cxn ang="0">
                  <a:pos x="1025" y="956"/>
                </a:cxn>
                <a:cxn ang="0">
                  <a:pos x="1017" y="991"/>
                </a:cxn>
                <a:cxn ang="0">
                  <a:pos x="1017" y="1026"/>
                </a:cxn>
                <a:cxn ang="0">
                  <a:pos x="1008" y="1061"/>
                </a:cxn>
                <a:cxn ang="0">
                  <a:pos x="999" y="1096"/>
                </a:cxn>
                <a:cxn ang="0">
                  <a:pos x="990" y="1131"/>
                </a:cxn>
                <a:cxn ang="0">
                  <a:pos x="982" y="1166"/>
                </a:cxn>
                <a:cxn ang="0">
                  <a:pos x="973" y="1201"/>
                </a:cxn>
                <a:cxn ang="0">
                  <a:pos x="955" y="1237"/>
                </a:cxn>
                <a:cxn ang="0">
                  <a:pos x="947" y="1272"/>
                </a:cxn>
                <a:cxn ang="0">
                  <a:pos x="929" y="1307"/>
                </a:cxn>
                <a:cxn ang="0">
                  <a:pos x="911" y="1333"/>
                </a:cxn>
                <a:cxn ang="0">
                  <a:pos x="903" y="1368"/>
                </a:cxn>
                <a:cxn ang="0">
                  <a:pos x="876" y="1403"/>
                </a:cxn>
                <a:cxn ang="0">
                  <a:pos x="859" y="1429"/>
                </a:cxn>
                <a:cxn ang="0">
                  <a:pos x="841" y="1465"/>
                </a:cxn>
                <a:cxn ang="0">
                  <a:pos x="824" y="1491"/>
                </a:cxn>
                <a:cxn ang="0">
                  <a:pos x="798" y="1517"/>
                </a:cxn>
                <a:cxn ang="0">
                  <a:pos x="771" y="1544"/>
                </a:cxn>
                <a:cxn ang="0">
                  <a:pos x="754" y="1570"/>
                </a:cxn>
                <a:cxn ang="0">
                  <a:pos x="727" y="1596"/>
                </a:cxn>
                <a:cxn ang="0">
                  <a:pos x="701" y="1622"/>
                </a:cxn>
                <a:cxn ang="0">
                  <a:pos x="675" y="1649"/>
                </a:cxn>
                <a:cxn ang="0">
                  <a:pos x="649" y="1675"/>
                </a:cxn>
                <a:cxn ang="0">
                  <a:pos x="613" y="1693"/>
                </a:cxn>
                <a:cxn ang="0">
                  <a:pos x="587" y="1710"/>
                </a:cxn>
                <a:cxn ang="0">
                  <a:pos x="561" y="1736"/>
                </a:cxn>
                <a:cxn ang="0">
                  <a:pos x="526" y="1754"/>
                </a:cxn>
                <a:cxn ang="0">
                  <a:pos x="499" y="1772"/>
                </a:cxn>
                <a:cxn ang="0">
                  <a:pos x="464" y="1789"/>
                </a:cxn>
                <a:cxn ang="0">
                  <a:pos x="429" y="1807"/>
                </a:cxn>
                <a:cxn ang="0">
                  <a:pos x="0" y="868"/>
                </a:cxn>
              </a:cxnLst>
              <a:rect l="0" t="0" r="r" b="b"/>
              <a:pathLst>
                <a:path w="1025" h="1815">
                  <a:moveTo>
                    <a:pt x="0" y="868"/>
                  </a:moveTo>
                  <a:lnTo>
                    <a:pt x="561" y="0"/>
                  </a:lnTo>
                  <a:lnTo>
                    <a:pt x="570" y="9"/>
                  </a:lnTo>
                  <a:lnTo>
                    <a:pt x="587" y="17"/>
                  </a:lnTo>
                  <a:lnTo>
                    <a:pt x="605" y="35"/>
                  </a:lnTo>
                  <a:lnTo>
                    <a:pt x="613" y="44"/>
                  </a:lnTo>
                  <a:lnTo>
                    <a:pt x="631" y="53"/>
                  </a:lnTo>
                  <a:lnTo>
                    <a:pt x="649" y="61"/>
                  </a:lnTo>
                  <a:lnTo>
                    <a:pt x="657" y="79"/>
                  </a:lnTo>
                  <a:lnTo>
                    <a:pt x="675" y="88"/>
                  </a:lnTo>
                  <a:lnTo>
                    <a:pt x="684" y="96"/>
                  </a:lnTo>
                  <a:lnTo>
                    <a:pt x="701" y="114"/>
                  </a:lnTo>
                  <a:lnTo>
                    <a:pt x="710" y="123"/>
                  </a:lnTo>
                  <a:lnTo>
                    <a:pt x="727" y="140"/>
                  </a:lnTo>
                  <a:lnTo>
                    <a:pt x="736" y="149"/>
                  </a:lnTo>
                  <a:lnTo>
                    <a:pt x="754" y="158"/>
                  </a:lnTo>
                  <a:lnTo>
                    <a:pt x="762" y="175"/>
                  </a:lnTo>
                  <a:lnTo>
                    <a:pt x="771" y="193"/>
                  </a:lnTo>
                  <a:lnTo>
                    <a:pt x="789" y="202"/>
                  </a:lnTo>
                  <a:lnTo>
                    <a:pt x="798" y="219"/>
                  </a:lnTo>
                  <a:lnTo>
                    <a:pt x="806" y="228"/>
                  </a:lnTo>
                  <a:lnTo>
                    <a:pt x="824" y="245"/>
                  </a:lnTo>
                  <a:lnTo>
                    <a:pt x="833" y="263"/>
                  </a:lnTo>
                  <a:lnTo>
                    <a:pt x="841" y="272"/>
                  </a:lnTo>
                  <a:lnTo>
                    <a:pt x="850" y="289"/>
                  </a:lnTo>
                  <a:lnTo>
                    <a:pt x="859" y="307"/>
                  </a:lnTo>
                  <a:lnTo>
                    <a:pt x="868" y="316"/>
                  </a:lnTo>
                  <a:lnTo>
                    <a:pt x="876" y="333"/>
                  </a:lnTo>
                  <a:lnTo>
                    <a:pt x="894" y="351"/>
                  </a:lnTo>
                  <a:lnTo>
                    <a:pt x="903" y="368"/>
                  </a:lnTo>
                  <a:lnTo>
                    <a:pt x="911" y="386"/>
                  </a:lnTo>
                  <a:lnTo>
                    <a:pt x="911" y="395"/>
                  </a:lnTo>
                  <a:lnTo>
                    <a:pt x="920" y="412"/>
                  </a:lnTo>
                  <a:lnTo>
                    <a:pt x="929" y="430"/>
                  </a:lnTo>
                  <a:lnTo>
                    <a:pt x="938" y="447"/>
                  </a:lnTo>
                  <a:lnTo>
                    <a:pt x="947" y="465"/>
                  </a:lnTo>
                  <a:lnTo>
                    <a:pt x="955" y="482"/>
                  </a:lnTo>
                  <a:lnTo>
                    <a:pt x="955" y="500"/>
                  </a:lnTo>
                  <a:lnTo>
                    <a:pt x="964" y="517"/>
                  </a:lnTo>
                  <a:lnTo>
                    <a:pt x="973" y="535"/>
                  </a:lnTo>
                  <a:lnTo>
                    <a:pt x="982" y="544"/>
                  </a:lnTo>
                  <a:lnTo>
                    <a:pt x="982" y="561"/>
                  </a:lnTo>
                  <a:lnTo>
                    <a:pt x="990" y="579"/>
                  </a:lnTo>
                  <a:lnTo>
                    <a:pt x="990" y="596"/>
                  </a:lnTo>
                  <a:lnTo>
                    <a:pt x="999" y="614"/>
                  </a:lnTo>
                  <a:lnTo>
                    <a:pt x="999" y="631"/>
                  </a:lnTo>
                  <a:lnTo>
                    <a:pt x="1008" y="649"/>
                  </a:lnTo>
                  <a:lnTo>
                    <a:pt x="1008" y="666"/>
                  </a:lnTo>
                  <a:lnTo>
                    <a:pt x="1017" y="684"/>
                  </a:lnTo>
                  <a:lnTo>
                    <a:pt x="1017" y="702"/>
                  </a:lnTo>
                  <a:lnTo>
                    <a:pt x="1017" y="719"/>
                  </a:lnTo>
                  <a:lnTo>
                    <a:pt x="1017" y="745"/>
                  </a:lnTo>
                  <a:lnTo>
                    <a:pt x="1025" y="763"/>
                  </a:lnTo>
                  <a:lnTo>
                    <a:pt x="1025" y="780"/>
                  </a:lnTo>
                  <a:lnTo>
                    <a:pt x="1025" y="798"/>
                  </a:lnTo>
                  <a:lnTo>
                    <a:pt x="1025" y="816"/>
                  </a:lnTo>
                  <a:lnTo>
                    <a:pt x="1025" y="833"/>
                  </a:lnTo>
                  <a:lnTo>
                    <a:pt x="1025" y="851"/>
                  </a:lnTo>
                  <a:lnTo>
                    <a:pt x="1025" y="868"/>
                  </a:lnTo>
                  <a:lnTo>
                    <a:pt x="1025" y="886"/>
                  </a:lnTo>
                  <a:lnTo>
                    <a:pt x="1025" y="903"/>
                  </a:lnTo>
                  <a:lnTo>
                    <a:pt x="1025" y="921"/>
                  </a:lnTo>
                  <a:lnTo>
                    <a:pt x="1025" y="938"/>
                  </a:lnTo>
                  <a:lnTo>
                    <a:pt x="1025" y="956"/>
                  </a:lnTo>
                  <a:lnTo>
                    <a:pt x="1025" y="973"/>
                  </a:lnTo>
                  <a:lnTo>
                    <a:pt x="1017" y="991"/>
                  </a:lnTo>
                  <a:lnTo>
                    <a:pt x="1017" y="1009"/>
                  </a:lnTo>
                  <a:lnTo>
                    <a:pt x="1017" y="1026"/>
                  </a:lnTo>
                  <a:lnTo>
                    <a:pt x="1017" y="1044"/>
                  </a:lnTo>
                  <a:lnTo>
                    <a:pt x="1008" y="1061"/>
                  </a:lnTo>
                  <a:lnTo>
                    <a:pt x="1008" y="1079"/>
                  </a:lnTo>
                  <a:lnTo>
                    <a:pt x="999" y="1096"/>
                  </a:lnTo>
                  <a:lnTo>
                    <a:pt x="999" y="1114"/>
                  </a:lnTo>
                  <a:lnTo>
                    <a:pt x="990" y="1131"/>
                  </a:lnTo>
                  <a:lnTo>
                    <a:pt x="990" y="1149"/>
                  </a:lnTo>
                  <a:lnTo>
                    <a:pt x="982" y="1166"/>
                  </a:lnTo>
                  <a:lnTo>
                    <a:pt x="982" y="1184"/>
                  </a:lnTo>
                  <a:lnTo>
                    <a:pt x="973" y="1201"/>
                  </a:lnTo>
                  <a:lnTo>
                    <a:pt x="964" y="1219"/>
                  </a:lnTo>
                  <a:lnTo>
                    <a:pt x="955" y="1237"/>
                  </a:lnTo>
                  <a:lnTo>
                    <a:pt x="955" y="1254"/>
                  </a:lnTo>
                  <a:lnTo>
                    <a:pt x="947" y="1272"/>
                  </a:lnTo>
                  <a:lnTo>
                    <a:pt x="938" y="1289"/>
                  </a:lnTo>
                  <a:lnTo>
                    <a:pt x="929" y="1307"/>
                  </a:lnTo>
                  <a:lnTo>
                    <a:pt x="920" y="1324"/>
                  </a:lnTo>
                  <a:lnTo>
                    <a:pt x="911" y="1333"/>
                  </a:lnTo>
                  <a:lnTo>
                    <a:pt x="911" y="1351"/>
                  </a:lnTo>
                  <a:lnTo>
                    <a:pt x="903" y="1368"/>
                  </a:lnTo>
                  <a:lnTo>
                    <a:pt x="894" y="1386"/>
                  </a:lnTo>
                  <a:lnTo>
                    <a:pt x="876" y="1403"/>
                  </a:lnTo>
                  <a:lnTo>
                    <a:pt x="868" y="1412"/>
                  </a:lnTo>
                  <a:lnTo>
                    <a:pt x="859" y="1429"/>
                  </a:lnTo>
                  <a:lnTo>
                    <a:pt x="850" y="1447"/>
                  </a:lnTo>
                  <a:lnTo>
                    <a:pt x="841" y="1465"/>
                  </a:lnTo>
                  <a:lnTo>
                    <a:pt x="833" y="1473"/>
                  </a:lnTo>
                  <a:lnTo>
                    <a:pt x="824" y="1491"/>
                  </a:lnTo>
                  <a:lnTo>
                    <a:pt x="806" y="1500"/>
                  </a:lnTo>
                  <a:lnTo>
                    <a:pt x="798" y="1517"/>
                  </a:lnTo>
                  <a:lnTo>
                    <a:pt x="789" y="1535"/>
                  </a:lnTo>
                  <a:lnTo>
                    <a:pt x="771" y="1544"/>
                  </a:lnTo>
                  <a:lnTo>
                    <a:pt x="762" y="1561"/>
                  </a:lnTo>
                  <a:lnTo>
                    <a:pt x="754" y="1570"/>
                  </a:lnTo>
                  <a:lnTo>
                    <a:pt x="736" y="1587"/>
                  </a:lnTo>
                  <a:lnTo>
                    <a:pt x="727" y="1596"/>
                  </a:lnTo>
                  <a:lnTo>
                    <a:pt x="710" y="1614"/>
                  </a:lnTo>
                  <a:lnTo>
                    <a:pt x="701" y="1622"/>
                  </a:lnTo>
                  <a:lnTo>
                    <a:pt x="684" y="1640"/>
                  </a:lnTo>
                  <a:lnTo>
                    <a:pt x="675" y="1649"/>
                  </a:lnTo>
                  <a:lnTo>
                    <a:pt x="657" y="1658"/>
                  </a:lnTo>
                  <a:lnTo>
                    <a:pt x="649" y="1675"/>
                  </a:lnTo>
                  <a:lnTo>
                    <a:pt x="631" y="1684"/>
                  </a:lnTo>
                  <a:lnTo>
                    <a:pt x="613" y="1693"/>
                  </a:lnTo>
                  <a:lnTo>
                    <a:pt x="605" y="1701"/>
                  </a:lnTo>
                  <a:lnTo>
                    <a:pt x="587" y="1710"/>
                  </a:lnTo>
                  <a:lnTo>
                    <a:pt x="570" y="1728"/>
                  </a:lnTo>
                  <a:lnTo>
                    <a:pt x="561" y="1736"/>
                  </a:lnTo>
                  <a:lnTo>
                    <a:pt x="543" y="1745"/>
                  </a:lnTo>
                  <a:lnTo>
                    <a:pt x="526" y="1754"/>
                  </a:lnTo>
                  <a:lnTo>
                    <a:pt x="508" y="1763"/>
                  </a:lnTo>
                  <a:lnTo>
                    <a:pt x="499" y="1772"/>
                  </a:lnTo>
                  <a:lnTo>
                    <a:pt x="482" y="1780"/>
                  </a:lnTo>
                  <a:lnTo>
                    <a:pt x="464" y="1789"/>
                  </a:lnTo>
                  <a:lnTo>
                    <a:pt x="447" y="1798"/>
                  </a:lnTo>
                  <a:lnTo>
                    <a:pt x="429" y="1807"/>
                  </a:lnTo>
                  <a:lnTo>
                    <a:pt x="412" y="1815"/>
                  </a:lnTo>
                  <a:lnTo>
                    <a:pt x="0" y="868"/>
                  </a:lnTo>
                  <a:close/>
                </a:path>
              </a:pathLst>
            </a:custGeom>
            <a:solidFill>
              <a:srgbClr val="6789DA"/>
            </a:solidFill>
            <a:ln w="14288">
              <a:solidFill>
                <a:srgbClr val="6789D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26" name="Freeform 30"/>
            <p:cNvSpPr>
              <a:spLocks/>
            </p:cNvSpPr>
            <p:nvPr/>
          </p:nvSpPr>
          <p:spPr bwMode="auto">
            <a:xfrm>
              <a:off x="4289" y="1303"/>
              <a:ext cx="633" cy="1121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87" y="17"/>
                </a:cxn>
                <a:cxn ang="0">
                  <a:pos x="613" y="44"/>
                </a:cxn>
                <a:cxn ang="0">
                  <a:pos x="649" y="61"/>
                </a:cxn>
                <a:cxn ang="0">
                  <a:pos x="675" y="88"/>
                </a:cxn>
                <a:cxn ang="0">
                  <a:pos x="701" y="114"/>
                </a:cxn>
                <a:cxn ang="0">
                  <a:pos x="727" y="140"/>
                </a:cxn>
                <a:cxn ang="0">
                  <a:pos x="754" y="158"/>
                </a:cxn>
                <a:cxn ang="0">
                  <a:pos x="771" y="193"/>
                </a:cxn>
                <a:cxn ang="0">
                  <a:pos x="798" y="219"/>
                </a:cxn>
                <a:cxn ang="0">
                  <a:pos x="824" y="245"/>
                </a:cxn>
                <a:cxn ang="0">
                  <a:pos x="841" y="272"/>
                </a:cxn>
                <a:cxn ang="0">
                  <a:pos x="859" y="307"/>
                </a:cxn>
                <a:cxn ang="0">
                  <a:pos x="876" y="333"/>
                </a:cxn>
                <a:cxn ang="0">
                  <a:pos x="903" y="368"/>
                </a:cxn>
                <a:cxn ang="0">
                  <a:pos x="911" y="395"/>
                </a:cxn>
                <a:cxn ang="0">
                  <a:pos x="929" y="430"/>
                </a:cxn>
                <a:cxn ang="0">
                  <a:pos x="947" y="465"/>
                </a:cxn>
                <a:cxn ang="0">
                  <a:pos x="955" y="500"/>
                </a:cxn>
                <a:cxn ang="0">
                  <a:pos x="973" y="535"/>
                </a:cxn>
                <a:cxn ang="0">
                  <a:pos x="982" y="561"/>
                </a:cxn>
                <a:cxn ang="0">
                  <a:pos x="990" y="596"/>
                </a:cxn>
                <a:cxn ang="0">
                  <a:pos x="999" y="631"/>
                </a:cxn>
                <a:cxn ang="0">
                  <a:pos x="1008" y="666"/>
                </a:cxn>
                <a:cxn ang="0">
                  <a:pos x="1017" y="702"/>
                </a:cxn>
                <a:cxn ang="0">
                  <a:pos x="1017" y="745"/>
                </a:cxn>
                <a:cxn ang="0">
                  <a:pos x="1025" y="780"/>
                </a:cxn>
                <a:cxn ang="0">
                  <a:pos x="1025" y="816"/>
                </a:cxn>
                <a:cxn ang="0">
                  <a:pos x="1025" y="851"/>
                </a:cxn>
                <a:cxn ang="0">
                  <a:pos x="1025" y="886"/>
                </a:cxn>
                <a:cxn ang="0">
                  <a:pos x="1025" y="921"/>
                </a:cxn>
                <a:cxn ang="0">
                  <a:pos x="1025" y="956"/>
                </a:cxn>
                <a:cxn ang="0">
                  <a:pos x="1017" y="991"/>
                </a:cxn>
                <a:cxn ang="0">
                  <a:pos x="1017" y="1026"/>
                </a:cxn>
                <a:cxn ang="0">
                  <a:pos x="1008" y="1061"/>
                </a:cxn>
                <a:cxn ang="0">
                  <a:pos x="999" y="1096"/>
                </a:cxn>
                <a:cxn ang="0">
                  <a:pos x="990" y="1131"/>
                </a:cxn>
                <a:cxn ang="0">
                  <a:pos x="982" y="1166"/>
                </a:cxn>
                <a:cxn ang="0">
                  <a:pos x="973" y="1201"/>
                </a:cxn>
                <a:cxn ang="0">
                  <a:pos x="955" y="1237"/>
                </a:cxn>
                <a:cxn ang="0">
                  <a:pos x="947" y="1272"/>
                </a:cxn>
                <a:cxn ang="0">
                  <a:pos x="929" y="1307"/>
                </a:cxn>
                <a:cxn ang="0">
                  <a:pos x="911" y="1333"/>
                </a:cxn>
                <a:cxn ang="0">
                  <a:pos x="903" y="1368"/>
                </a:cxn>
                <a:cxn ang="0">
                  <a:pos x="876" y="1403"/>
                </a:cxn>
                <a:cxn ang="0">
                  <a:pos x="859" y="1429"/>
                </a:cxn>
                <a:cxn ang="0">
                  <a:pos x="841" y="1465"/>
                </a:cxn>
                <a:cxn ang="0">
                  <a:pos x="824" y="1491"/>
                </a:cxn>
                <a:cxn ang="0">
                  <a:pos x="798" y="1517"/>
                </a:cxn>
                <a:cxn ang="0">
                  <a:pos x="771" y="1544"/>
                </a:cxn>
                <a:cxn ang="0">
                  <a:pos x="754" y="1570"/>
                </a:cxn>
                <a:cxn ang="0">
                  <a:pos x="727" y="1596"/>
                </a:cxn>
                <a:cxn ang="0">
                  <a:pos x="701" y="1622"/>
                </a:cxn>
                <a:cxn ang="0">
                  <a:pos x="675" y="1649"/>
                </a:cxn>
                <a:cxn ang="0">
                  <a:pos x="649" y="1675"/>
                </a:cxn>
                <a:cxn ang="0">
                  <a:pos x="613" y="1693"/>
                </a:cxn>
                <a:cxn ang="0">
                  <a:pos x="587" y="1710"/>
                </a:cxn>
                <a:cxn ang="0">
                  <a:pos x="561" y="1736"/>
                </a:cxn>
                <a:cxn ang="0">
                  <a:pos x="526" y="1754"/>
                </a:cxn>
                <a:cxn ang="0">
                  <a:pos x="499" y="1772"/>
                </a:cxn>
                <a:cxn ang="0">
                  <a:pos x="464" y="1789"/>
                </a:cxn>
                <a:cxn ang="0">
                  <a:pos x="429" y="1807"/>
                </a:cxn>
                <a:cxn ang="0">
                  <a:pos x="0" y="868"/>
                </a:cxn>
              </a:cxnLst>
              <a:rect l="0" t="0" r="r" b="b"/>
              <a:pathLst>
                <a:path w="1025" h="1815">
                  <a:moveTo>
                    <a:pt x="0" y="868"/>
                  </a:moveTo>
                  <a:lnTo>
                    <a:pt x="561" y="0"/>
                  </a:lnTo>
                  <a:lnTo>
                    <a:pt x="570" y="9"/>
                  </a:lnTo>
                  <a:lnTo>
                    <a:pt x="587" y="17"/>
                  </a:lnTo>
                  <a:lnTo>
                    <a:pt x="605" y="35"/>
                  </a:lnTo>
                  <a:lnTo>
                    <a:pt x="613" y="44"/>
                  </a:lnTo>
                  <a:lnTo>
                    <a:pt x="631" y="53"/>
                  </a:lnTo>
                  <a:lnTo>
                    <a:pt x="649" y="61"/>
                  </a:lnTo>
                  <a:lnTo>
                    <a:pt x="657" y="79"/>
                  </a:lnTo>
                  <a:lnTo>
                    <a:pt x="675" y="88"/>
                  </a:lnTo>
                  <a:lnTo>
                    <a:pt x="684" y="96"/>
                  </a:lnTo>
                  <a:lnTo>
                    <a:pt x="701" y="114"/>
                  </a:lnTo>
                  <a:lnTo>
                    <a:pt x="710" y="123"/>
                  </a:lnTo>
                  <a:lnTo>
                    <a:pt x="727" y="140"/>
                  </a:lnTo>
                  <a:lnTo>
                    <a:pt x="736" y="149"/>
                  </a:lnTo>
                  <a:lnTo>
                    <a:pt x="754" y="158"/>
                  </a:lnTo>
                  <a:lnTo>
                    <a:pt x="762" y="175"/>
                  </a:lnTo>
                  <a:lnTo>
                    <a:pt x="771" y="193"/>
                  </a:lnTo>
                  <a:lnTo>
                    <a:pt x="789" y="202"/>
                  </a:lnTo>
                  <a:lnTo>
                    <a:pt x="798" y="219"/>
                  </a:lnTo>
                  <a:lnTo>
                    <a:pt x="806" y="228"/>
                  </a:lnTo>
                  <a:lnTo>
                    <a:pt x="824" y="245"/>
                  </a:lnTo>
                  <a:lnTo>
                    <a:pt x="833" y="263"/>
                  </a:lnTo>
                  <a:lnTo>
                    <a:pt x="841" y="272"/>
                  </a:lnTo>
                  <a:lnTo>
                    <a:pt x="850" y="289"/>
                  </a:lnTo>
                  <a:lnTo>
                    <a:pt x="859" y="307"/>
                  </a:lnTo>
                  <a:lnTo>
                    <a:pt x="868" y="316"/>
                  </a:lnTo>
                  <a:lnTo>
                    <a:pt x="876" y="333"/>
                  </a:lnTo>
                  <a:lnTo>
                    <a:pt x="894" y="351"/>
                  </a:lnTo>
                  <a:lnTo>
                    <a:pt x="903" y="368"/>
                  </a:lnTo>
                  <a:lnTo>
                    <a:pt x="911" y="386"/>
                  </a:lnTo>
                  <a:lnTo>
                    <a:pt x="911" y="395"/>
                  </a:lnTo>
                  <a:lnTo>
                    <a:pt x="920" y="412"/>
                  </a:lnTo>
                  <a:lnTo>
                    <a:pt x="929" y="430"/>
                  </a:lnTo>
                  <a:lnTo>
                    <a:pt x="938" y="447"/>
                  </a:lnTo>
                  <a:lnTo>
                    <a:pt x="947" y="465"/>
                  </a:lnTo>
                  <a:lnTo>
                    <a:pt x="955" y="482"/>
                  </a:lnTo>
                  <a:lnTo>
                    <a:pt x="955" y="500"/>
                  </a:lnTo>
                  <a:lnTo>
                    <a:pt x="964" y="517"/>
                  </a:lnTo>
                  <a:lnTo>
                    <a:pt x="973" y="535"/>
                  </a:lnTo>
                  <a:lnTo>
                    <a:pt x="982" y="544"/>
                  </a:lnTo>
                  <a:lnTo>
                    <a:pt x="982" y="561"/>
                  </a:lnTo>
                  <a:lnTo>
                    <a:pt x="990" y="579"/>
                  </a:lnTo>
                  <a:lnTo>
                    <a:pt x="990" y="596"/>
                  </a:lnTo>
                  <a:lnTo>
                    <a:pt x="999" y="614"/>
                  </a:lnTo>
                  <a:lnTo>
                    <a:pt x="999" y="631"/>
                  </a:lnTo>
                  <a:lnTo>
                    <a:pt x="1008" y="649"/>
                  </a:lnTo>
                  <a:lnTo>
                    <a:pt x="1008" y="666"/>
                  </a:lnTo>
                  <a:lnTo>
                    <a:pt x="1017" y="684"/>
                  </a:lnTo>
                  <a:lnTo>
                    <a:pt x="1017" y="702"/>
                  </a:lnTo>
                  <a:lnTo>
                    <a:pt x="1017" y="719"/>
                  </a:lnTo>
                  <a:lnTo>
                    <a:pt x="1017" y="745"/>
                  </a:lnTo>
                  <a:lnTo>
                    <a:pt x="1025" y="763"/>
                  </a:lnTo>
                  <a:lnTo>
                    <a:pt x="1025" y="780"/>
                  </a:lnTo>
                  <a:lnTo>
                    <a:pt x="1025" y="798"/>
                  </a:lnTo>
                  <a:lnTo>
                    <a:pt x="1025" y="816"/>
                  </a:lnTo>
                  <a:lnTo>
                    <a:pt x="1025" y="833"/>
                  </a:lnTo>
                  <a:lnTo>
                    <a:pt x="1025" y="851"/>
                  </a:lnTo>
                  <a:lnTo>
                    <a:pt x="1025" y="868"/>
                  </a:lnTo>
                  <a:lnTo>
                    <a:pt x="1025" y="886"/>
                  </a:lnTo>
                  <a:lnTo>
                    <a:pt x="1025" y="903"/>
                  </a:lnTo>
                  <a:lnTo>
                    <a:pt x="1025" y="921"/>
                  </a:lnTo>
                  <a:lnTo>
                    <a:pt x="1025" y="938"/>
                  </a:lnTo>
                  <a:lnTo>
                    <a:pt x="1025" y="956"/>
                  </a:lnTo>
                  <a:lnTo>
                    <a:pt x="1025" y="973"/>
                  </a:lnTo>
                  <a:lnTo>
                    <a:pt x="1017" y="991"/>
                  </a:lnTo>
                  <a:lnTo>
                    <a:pt x="1017" y="1009"/>
                  </a:lnTo>
                  <a:lnTo>
                    <a:pt x="1017" y="1026"/>
                  </a:lnTo>
                  <a:lnTo>
                    <a:pt x="1017" y="1044"/>
                  </a:lnTo>
                  <a:lnTo>
                    <a:pt x="1008" y="1061"/>
                  </a:lnTo>
                  <a:lnTo>
                    <a:pt x="1008" y="1079"/>
                  </a:lnTo>
                  <a:lnTo>
                    <a:pt x="999" y="1096"/>
                  </a:lnTo>
                  <a:lnTo>
                    <a:pt x="999" y="1114"/>
                  </a:lnTo>
                  <a:lnTo>
                    <a:pt x="990" y="1131"/>
                  </a:lnTo>
                  <a:lnTo>
                    <a:pt x="990" y="1149"/>
                  </a:lnTo>
                  <a:lnTo>
                    <a:pt x="982" y="1166"/>
                  </a:lnTo>
                  <a:lnTo>
                    <a:pt x="982" y="1184"/>
                  </a:lnTo>
                  <a:lnTo>
                    <a:pt x="973" y="1201"/>
                  </a:lnTo>
                  <a:lnTo>
                    <a:pt x="964" y="1219"/>
                  </a:lnTo>
                  <a:lnTo>
                    <a:pt x="955" y="1237"/>
                  </a:lnTo>
                  <a:lnTo>
                    <a:pt x="955" y="1254"/>
                  </a:lnTo>
                  <a:lnTo>
                    <a:pt x="947" y="1272"/>
                  </a:lnTo>
                  <a:lnTo>
                    <a:pt x="938" y="1289"/>
                  </a:lnTo>
                  <a:lnTo>
                    <a:pt x="929" y="1307"/>
                  </a:lnTo>
                  <a:lnTo>
                    <a:pt x="920" y="1324"/>
                  </a:lnTo>
                  <a:lnTo>
                    <a:pt x="911" y="1333"/>
                  </a:lnTo>
                  <a:lnTo>
                    <a:pt x="911" y="1351"/>
                  </a:lnTo>
                  <a:lnTo>
                    <a:pt x="903" y="1368"/>
                  </a:lnTo>
                  <a:lnTo>
                    <a:pt x="894" y="1386"/>
                  </a:lnTo>
                  <a:lnTo>
                    <a:pt x="876" y="1403"/>
                  </a:lnTo>
                  <a:lnTo>
                    <a:pt x="868" y="1412"/>
                  </a:lnTo>
                  <a:lnTo>
                    <a:pt x="859" y="1429"/>
                  </a:lnTo>
                  <a:lnTo>
                    <a:pt x="850" y="1447"/>
                  </a:lnTo>
                  <a:lnTo>
                    <a:pt x="841" y="1465"/>
                  </a:lnTo>
                  <a:lnTo>
                    <a:pt x="833" y="1473"/>
                  </a:lnTo>
                  <a:lnTo>
                    <a:pt x="824" y="1491"/>
                  </a:lnTo>
                  <a:lnTo>
                    <a:pt x="806" y="1500"/>
                  </a:lnTo>
                  <a:lnTo>
                    <a:pt x="798" y="1517"/>
                  </a:lnTo>
                  <a:lnTo>
                    <a:pt x="789" y="1535"/>
                  </a:lnTo>
                  <a:lnTo>
                    <a:pt x="771" y="1544"/>
                  </a:lnTo>
                  <a:lnTo>
                    <a:pt x="762" y="1561"/>
                  </a:lnTo>
                  <a:lnTo>
                    <a:pt x="754" y="1570"/>
                  </a:lnTo>
                  <a:lnTo>
                    <a:pt x="736" y="1587"/>
                  </a:lnTo>
                  <a:lnTo>
                    <a:pt x="727" y="1596"/>
                  </a:lnTo>
                  <a:lnTo>
                    <a:pt x="710" y="1614"/>
                  </a:lnTo>
                  <a:lnTo>
                    <a:pt x="701" y="1622"/>
                  </a:lnTo>
                  <a:lnTo>
                    <a:pt x="684" y="1640"/>
                  </a:lnTo>
                  <a:lnTo>
                    <a:pt x="675" y="1649"/>
                  </a:lnTo>
                  <a:lnTo>
                    <a:pt x="657" y="1658"/>
                  </a:lnTo>
                  <a:lnTo>
                    <a:pt x="649" y="1675"/>
                  </a:lnTo>
                  <a:lnTo>
                    <a:pt x="631" y="1684"/>
                  </a:lnTo>
                  <a:lnTo>
                    <a:pt x="613" y="1693"/>
                  </a:lnTo>
                  <a:lnTo>
                    <a:pt x="605" y="1701"/>
                  </a:lnTo>
                  <a:lnTo>
                    <a:pt x="587" y="1710"/>
                  </a:lnTo>
                  <a:lnTo>
                    <a:pt x="570" y="1728"/>
                  </a:lnTo>
                  <a:lnTo>
                    <a:pt x="561" y="1736"/>
                  </a:lnTo>
                  <a:lnTo>
                    <a:pt x="543" y="1745"/>
                  </a:lnTo>
                  <a:lnTo>
                    <a:pt x="526" y="1754"/>
                  </a:lnTo>
                  <a:lnTo>
                    <a:pt x="508" y="1763"/>
                  </a:lnTo>
                  <a:lnTo>
                    <a:pt x="499" y="1772"/>
                  </a:lnTo>
                  <a:lnTo>
                    <a:pt x="482" y="1780"/>
                  </a:lnTo>
                  <a:lnTo>
                    <a:pt x="464" y="1789"/>
                  </a:lnTo>
                  <a:lnTo>
                    <a:pt x="447" y="1798"/>
                  </a:lnTo>
                  <a:lnTo>
                    <a:pt x="429" y="1807"/>
                  </a:lnTo>
                  <a:lnTo>
                    <a:pt x="412" y="1815"/>
                  </a:lnTo>
                  <a:lnTo>
                    <a:pt x="0" y="86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27" name="Freeform 31"/>
            <p:cNvSpPr>
              <a:spLocks/>
            </p:cNvSpPr>
            <p:nvPr/>
          </p:nvSpPr>
          <p:spPr bwMode="auto">
            <a:xfrm>
              <a:off x="4289" y="1200"/>
              <a:ext cx="346" cy="639"/>
            </a:xfrm>
            <a:custGeom>
              <a:avLst/>
              <a:gdLst/>
              <a:ahLst/>
              <a:cxnLst>
                <a:cxn ang="0">
                  <a:pos x="561" y="167"/>
                </a:cxn>
                <a:cxn ang="0">
                  <a:pos x="543" y="158"/>
                </a:cxn>
                <a:cxn ang="0">
                  <a:pos x="526" y="149"/>
                </a:cxn>
                <a:cxn ang="0">
                  <a:pos x="508" y="141"/>
                </a:cxn>
                <a:cxn ang="0">
                  <a:pos x="499" y="132"/>
                </a:cxn>
                <a:cxn ang="0">
                  <a:pos x="482" y="123"/>
                </a:cxn>
                <a:cxn ang="0">
                  <a:pos x="464" y="114"/>
                </a:cxn>
                <a:cxn ang="0">
                  <a:pos x="447" y="105"/>
                </a:cxn>
                <a:cxn ang="0">
                  <a:pos x="429" y="97"/>
                </a:cxn>
                <a:cxn ang="0">
                  <a:pos x="412" y="88"/>
                </a:cxn>
                <a:cxn ang="0">
                  <a:pos x="403" y="79"/>
                </a:cxn>
                <a:cxn ang="0">
                  <a:pos x="386" y="79"/>
                </a:cxn>
                <a:cxn ang="0">
                  <a:pos x="368" y="70"/>
                </a:cxn>
                <a:cxn ang="0">
                  <a:pos x="350" y="62"/>
                </a:cxn>
                <a:cxn ang="0">
                  <a:pos x="333" y="53"/>
                </a:cxn>
                <a:cxn ang="0">
                  <a:pos x="315" y="53"/>
                </a:cxn>
                <a:cxn ang="0">
                  <a:pos x="298" y="44"/>
                </a:cxn>
                <a:cxn ang="0">
                  <a:pos x="280" y="44"/>
                </a:cxn>
                <a:cxn ang="0">
                  <a:pos x="263" y="35"/>
                </a:cxn>
                <a:cxn ang="0">
                  <a:pos x="245" y="27"/>
                </a:cxn>
                <a:cxn ang="0">
                  <a:pos x="228" y="27"/>
                </a:cxn>
                <a:cxn ang="0">
                  <a:pos x="210" y="27"/>
                </a:cxn>
                <a:cxn ang="0">
                  <a:pos x="193" y="18"/>
                </a:cxn>
                <a:cxn ang="0">
                  <a:pos x="175" y="18"/>
                </a:cxn>
                <a:cxn ang="0">
                  <a:pos x="158" y="9"/>
                </a:cxn>
                <a:cxn ang="0">
                  <a:pos x="140" y="9"/>
                </a:cxn>
                <a:cxn ang="0">
                  <a:pos x="123" y="9"/>
                </a:cxn>
                <a:cxn ang="0">
                  <a:pos x="105" y="9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2" y="0"/>
                </a:cxn>
                <a:cxn ang="0">
                  <a:pos x="35" y="0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035"/>
                </a:cxn>
                <a:cxn ang="0">
                  <a:pos x="561" y="167"/>
                </a:cxn>
              </a:cxnLst>
              <a:rect l="0" t="0" r="r" b="b"/>
              <a:pathLst>
                <a:path w="561" h="1035">
                  <a:moveTo>
                    <a:pt x="561" y="167"/>
                  </a:moveTo>
                  <a:lnTo>
                    <a:pt x="543" y="158"/>
                  </a:lnTo>
                  <a:lnTo>
                    <a:pt x="526" y="149"/>
                  </a:lnTo>
                  <a:lnTo>
                    <a:pt x="508" y="141"/>
                  </a:lnTo>
                  <a:lnTo>
                    <a:pt x="499" y="132"/>
                  </a:lnTo>
                  <a:lnTo>
                    <a:pt x="482" y="123"/>
                  </a:lnTo>
                  <a:lnTo>
                    <a:pt x="464" y="114"/>
                  </a:lnTo>
                  <a:lnTo>
                    <a:pt x="447" y="105"/>
                  </a:lnTo>
                  <a:lnTo>
                    <a:pt x="429" y="97"/>
                  </a:lnTo>
                  <a:lnTo>
                    <a:pt x="412" y="88"/>
                  </a:lnTo>
                  <a:lnTo>
                    <a:pt x="403" y="79"/>
                  </a:lnTo>
                  <a:lnTo>
                    <a:pt x="386" y="79"/>
                  </a:lnTo>
                  <a:lnTo>
                    <a:pt x="368" y="70"/>
                  </a:lnTo>
                  <a:lnTo>
                    <a:pt x="350" y="62"/>
                  </a:lnTo>
                  <a:lnTo>
                    <a:pt x="333" y="53"/>
                  </a:lnTo>
                  <a:lnTo>
                    <a:pt x="315" y="53"/>
                  </a:lnTo>
                  <a:lnTo>
                    <a:pt x="298" y="44"/>
                  </a:lnTo>
                  <a:lnTo>
                    <a:pt x="280" y="44"/>
                  </a:lnTo>
                  <a:lnTo>
                    <a:pt x="263" y="35"/>
                  </a:lnTo>
                  <a:lnTo>
                    <a:pt x="245" y="27"/>
                  </a:lnTo>
                  <a:lnTo>
                    <a:pt x="228" y="27"/>
                  </a:lnTo>
                  <a:lnTo>
                    <a:pt x="210" y="27"/>
                  </a:lnTo>
                  <a:lnTo>
                    <a:pt x="193" y="18"/>
                  </a:lnTo>
                  <a:lnTo>
                    <a:pt x="175" y="18"/>
                  </a:lnTo>
                  <a:lnTo>
                    <a:pt x="158" y="9"/>
                  </a:lnTo>
                  <a:lnTo>
                    <a:pt x="140" y="9"/>
                  </a:lnTo>
                  <a:lnTo>
                    <a:pt x="123" y="9"/>
                  </a:lnTo>
                  <a:lnTo>
                    <a:pt x="105" y="9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035"/>
                  </a:lnTo>
                  <a:lnTo>
                    <a:pt x="561" y="16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0080FF"/>
                </a:gs>
              </a:gsLst>
              <a:lin ang="18900000" scaled="1"/>
            </a:gradFill>
            <a:ln w="14351">
              <a:solidFill>
                <a:srgbClr val="008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28" name="Freeform 32"/>
            <p:cNvSpPr>
              <a:spLocks/>
            </p:cNvSpPr>
            <p:nvPr/>
          </p:nvSpPr>
          <p:spPr bwMode="auto">
            <a:xfrm>
              <a:off x="4289" y="1200"/>
              <a:ext cx="346" cy="639"/>
            </a:xfrm>
            <a:custGeom>
              <a:avLst/>
              <a:gdLst/>
              <a:ahLst/>
              <a:cxnLst>
                <a:cxn ang="0">
                  <a:pos x="0" y="1035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35" y="0"/>
                </a:cxn>
                <a:cxn ang="0">
                  <a:pos x="52" y="0"/>
                </a:cxn>
                <a:cxn ang="0">
                  <a:pos x="70" y="0"/>
                </a:cxn>
                <a:cxn ang="0">
                  <a:pos x="87" y="0"/>
                </a:cxn>
                <a:cxn ang="0">
                  <a:pos x="105" y="9"/>
                </a:cxn>
                <a:cxn ang="0">
                  <a:pos x="123" y="9"/>
                </a:cxn>
                <a:cxn ang="0">
                  <a:pos x="140" y="9"/>
                </a:cxn>
                <a:cxn ang="0">
                  <a:pos x="158" y="9"/>
                </a:cxn>
                <a:cxn ang="0">
                  <a:pos x="175" y="18"/>
                </a:cxn>
                <a:cxn ang="0">
                  <a:pos x="193" y="18"/>
                </a:cxn>
                <a:cxn ang="0">
                  <a:pos x="210" y="27"/>
                </a:cxn>
                <a:cxn ang="0">
                  <a:pos x="228" y="27"/>
                </a:cxn>
                <a:cxn ang="0">
                  <a:pos x="245" y="27"/>
                </a:cxn>
                <a:cxn ang="0">
                  <a:pos x="263" y="35"/>
                </a:cxn>
                <a:cxn ang="0">
                  <a:pos x="280" y="44"/>
                </a:cxn>
                <a:cxn ang="0">
                  <a:pos x="298" y="44"/>
                </a:cxn>
                <a:cxn ang="0">
                  <a:pos x="315" y="53"/>
                </a:cxn>
                <a:cxn ang="0">
                  <a:pos x="333" y="53"/>
                </a:cxn>
                <a:cxn ang="0">
                  <a:pos x="350" y="62"/>
                </a:cxn>
                <a:cxn ang="0">
                  <a:pos x="368" y="70"/>
                </a:cxn>
                <a:cxn ang="0">
                  <a:pos x="386" y="79"/>
                </a:cxn>
                <a:cxn ang="0">
                  <a:pos x="403" y="79"/>
                </a:cxn>
                <a:cxn ang="0">
                  <a:pos x="412" y="88"/>
                </a:cxn>
                <a:cxn ang="0">
                  <a:pos x="429" y="97"/>
                </a:cxn>
                <a:cxn ang="0">
                  <a:pos x="447" y="105"/>
                </a:cxn>
                <a:cxn ang="0">
                  <a:pos x="464" y="114"/>
                </a:cxn>
                <a:cxn ang="0">
                  <a:pos x="482" y="123"/>
                </a:cxn>
                <a:cxn ang="0">
                  <a:pos x="499" y="132"/>
                </a:cxn>
                <a:cxn ang="0">
                  <a:pos x="508" y="141"/>
                </a:cxn>
                <a:cxn ang="0">
                  <a:pos x="526" y="149"/>
                </a:cxn>
                <a:cxn ang="0">
                  <a:pos x="543" y="158"/>
                </a:cxn>
                <a:cxn ang="0">
                  <a:pos x="561" y="167"/>
                </a:cxn>
                <a:cxn ang="0">
                  <a:pos x="0" y="1035"/>
                </a:cxn>
              </a:cxnLst>
              <a:rect l="0" t="0" r="r" b="b"/>
              <a:pathLst>
                <a:path w="561" h="1035">
                  <a:moveTo>
                    <a:pt x="0" y="1035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87" y="0"/>
                  </a:lnTo>
                  <a:lnTo>
                    <a:pt x="105" y="9"/>
                  </a:lnTo>
                  <a:lnTo>
                    <a:pt x="123" y="9"/>
                  </a:lnTo>
                  <a:lnTo>
                    <a:pt x="140" y="9"/>
                  </a:lnTo>
                  <a:lnTo>
                    <a:pt x="158" y="9"/>
                  </a:lnTo>
                  <a:lnTo>
                    <a:pt x="175" y="18"/>
                  </a:lnTo>
                  <a:lnTo>
                    <a:pt x="193" y="18"/>
                  </a:lnTo>
                  <a:lnTo>
                    <a:pt x="210" y="27"/>
                  </a:lnTo>
                  <a:lnTo>
                    <a:pt x="228" y="27"/>
                  </a:lnTo>
                  <a:lnTo>
                    <a:pt x="245" y="27"/>
                  </a:lnTo>
                  <a:lnTo>
                    <a:pt x="263" y="35"/>
                  </a:lnTo>
                  <a:lnTo>
                    <a:pt x="280" y="44"/>
                  </a:lnTo>
                  <a:lnTo>
                    <a:pt x="298" y="44"/>
                  </a:lnTo>
                  <a:lnTo>
                    <a:pt x="315" y="53"/>
                  </a:lnTo>
                  <a:lnTo>
                    <a:pt x="333" y="53"/>
                  </a:lnTo>
                  <a:lnTo>
                    <a:pt x="350" y="62"/>
                  </a:lnTo>
                  <a:lnTo>
                    <a:pt x="368" y="70"/>
                  </a:lnTo>
                  <a:lnTo>
                    <a:pt x="386" y="79"/>
                  </a:lnTo>
                  <a:lnTo>
                    <a:pt x="403" y="79"/>
                  </a:lnTo>
                  <a:lnTo>
                    <a:pt x="412" y="88"/>
                  </a:lnTo>
                  <a:lnTo>
                    <a:pt x="429" y="97"/>
                  </a:lnTo>
                  <a:lnTo>
                    <a:pt x="447" y="105"/>
                  </a:lnTo>
                  <a:lnTo>
                    <a:pt x="464" y="114"/>
                  </a:lnTo>
                  <a:lnTo>
                    <a:pt x="482" y="123"/>
                  </a:lnTo>
                  <a:lnTo>
                    <a:pt x="499" y="132"/>
                  </a:lnTo>
                  <a:lnTo>
                    <a:pt x="508" y="141"/>
                  </a:lnTo>
                  <a:lnTo>
                    <a:pt x="526" y="149"/>
                  </a:lnTo>
                  <a:lnTo>
                    <a:pt x="543" y="158"/>
                  </a:lnTo>
                  <a:lnTo>
                    <a:pt x="561" y="167"/>
                  </a:lnTo>
                  <a:lnTo>
                    <a:pt x="0" y="10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29" name="Freeform 33"/>
            <p:cNvSpPr>
              <a:spLocks noEditPoints="1"/>
            </p:cNvSpPr>
            <p:nvPr/>
          </p:nvSpPr>
          <p:spPr bwMode="auto">
            <a:xfrm>
              <a:off x="3152" y="1253"/>
              <a:ext cx="2281" cy="850"/>
            </a:xfrm>
            <a:custGeom>
              <a:avLst/>
              <a:gdLst/>
              <a:ahLst/>
              <a:cxnLst>
                <a:cxn ang="0">
                  <a:pos x="833" y="1202"/>
                </a:cxn>
                <a:cxn ang="0">
                  <a:pos x="833" y="1377"/>
                </a:cxn>
                <a:cxn ang="0">
                  <a:pos x="0" y="1377"/>
                </a:cxn>
                <a:cxn ang="0">
                  <a:pos x="2875" y="1079"/>
                </a:cxn>
                <a:cxn ang="0">
                  <a:pos x="3691" y="1079"/>
                </a:cxn>
                <a:cxn ang="0">
                  <a:pos x="2148" y="0"/>
                </a:cxn>
                <a:cxn ang="0">
                  <a:pos x="3691" y="0"/>
                </a:cxn>
              </a:cxnLst>
              <a:rect l="0" t="0" r="r" b="b"/>
              <a:pathLst>
                <a:path w="3691" h="1377">
                  <a:moveTo>
                    <a:pt x="833" y="1202"/>
                  </a:moveTo>
                  <a:lnTo>
                    <a:pt x="833" y="1377"/>
                  </a:lnTo>
                  <a:lnTo>
                    <a:pt x="0" y="1377"/>
                  </a:lnTo>
                  <a:moveTo>
                    <a:pt x="2875" y="1079"/>
                  </a:moveTo>
                  <a:lnTo>
                    <a:pt x="3691" y="1079"/>
                  </a:lnTo>
                  <a:moveTo>
                    <a:pt x="2148" y="0"/>
                  </a:moveTo>
                  <a:lnTo>
                    <a:pt x="369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6530" name="Rectangle 34"/>
            <p:cNvSpPr>
              <a:spLocks noChangeArrowheads="1"/>
            </p:cNvSpPr>
            <p:nvPr/>
          </p:nvSpPr>
          <p:spPr bwMode="auto">
            <a:xfrm>
              <a:off x="3123" y="1997"/>
              <a:ext cx="18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57%</a:t>
              </a:r>
            </a:p>
          </p:txBody>
        </p:sp>
        <p:sp>
          <p:nvSpPr>
            <p:cNvPr id="106531" name="Rectangle 35"/>
            <p:cNvSpPr>
              <a:spLocks noChangeArrowheads="1"/>
            </p:cNvSpPr>
            <p:nvPr/>
          </p:nvSpPr>
          <p:spPr bwMode="auto">
            <a:xfrm>
              <a:off x="5280" y="1810"/>
              <a:ext cx="18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34%</a:t>
              </a:r>
            </a:p>
          </p:txBody>
        </p:sp>
        <p:sp>
          <p:nvSpPr>
            <p:cNvPr id="106532" name="Rectangle 36"/>
            <p:cNvSpPr>
              <a:spLocks noChangeArrowheads="1"/>
            </p:cNvSpPr>
            <p:nvPr/>
          </p:nvSpPr>
          <p:spPr bwMode="auto">
            <a:xfrm>
              <a:off x="5326" y="1148"/>
              <a:ext cx="12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9%</a:t>
              </a:r>
            </a:p>
          </p:txBody>
        </p:sp>
        <p:sp>
          <p:nvSpPr>
            <p:cNvPr id="106533" name="Rectangle 37"/>
            <p:cNvSpPr>
              <a:spLocks noChangeArrowheads="1"/>
            </p:cNvSpPr>
            <p:nvPr/>
          </p:nvSpPr>
          <p:spPr bwMode="auto">
            <a:xfrm>
              <a:off x="3107" y="1875"/>
              <a:ext cx="22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4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Baja</a:t>
              </a:r>
            </a:p>
          </p:txBody>
        </p:sp>
        <p:sp>
          <p:nvSpPr>
            <p:cNvPr id="106534" name="Rectangle 38"/>
            <p:cNvSpPr>
              <a:spLocks noChangeArrowheads="1"/>
            </p:cNvSpPr>
            <p:nvPr/>
          </p:nvSpPr>
          <p:spPr bwMode="auto">
            <a:xfrm>
              <a:off x="5223" y="1694"/>
              <a:ext cx="27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Media</a:t>
              </a:r>
            </a:p>
          </p:txBody>
        </p:sp>
        <p:sp>
          <p:nvSpPr>
            <p:cNvPr id="106535" name="Rectangle 39"/>
            <p:cNvSpPr>
              <a:spLocks noChangeArrowheads="1"/>
            </p:cNvSpPr>
            <p:nvPr/>
          </p:nvSpPr>
          <p:spPr bwMode="auto">
            <a:xfrm>
              <a:off x="5289" y="1026"/>
              <a:ext cx="183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Alta</a:t>
              </a:r>
            </a:p>
          </p:txBody>
        </p:sp>
      </p:grpSp>
      <p:grpSp>
        <p:nvGrpSpPr>
          <p:cNvPr id="106554" name="Group 58"/>
          <p:cNvGrpSpPr>
            <a:grpSpLocks/>
          </p:cNvGrpSpPr>
          <p:nvPr/>
        </p:nvGrpSpPr>
        <p:grpSpPr bwMode="auto">
          <a:xfrm>
            <a:off x="4859338" y="1341438"/>
            <a:ext cx="3889375" cy="2233612"/>
            <a:chOff x="1791" y="2750"/>
            <a:chExt cx="2450" cy="1361"/>
          </a:xfrm>
        </p:grpSpPr>
        <p:grpSp>
          <p:nvGrpSpPr>
            <p:cNvPr id="106539" name="Group 43"/>
            <p:cNvGrpSpPr>
              <a:grpSpLocks/>
            </p:cNvGrpSpPr>
            <p:nvPr/>
          </p:nvGrpSpPr>
          <p:grpSpPr bwMode="auto">
            <a:xfrm>
              <a:off x="2442" y="2929"/>
              <a:ext cx="1274" cy="1182"/>
              <a:chOff x="1839" y="1945"/>
              <a:chExt cx="2014" cy="2024"/>
            </a:xfrm>
          </p:grpSpPr>
          <p:sp>
            <p:nvSpPr>
              <p:cNvPr id="106540" name="Freeform 44"/>
              <p:cNvSpPr>
                <a:spLocks/>
              </p:cNvSpPr>
              <p:nvPr/>
            </p:nvSpPr>
            <p:spPr bwMode="auto">
              <a:xfrm>
                <a:off x="1839" y="1945"/>
                <a:ext cx="1011" cy="1106"/>
              </a:xfrm>
              <a:custGeom>
                <a:avLst/>
                <a:gdLst/>
                <a:ahLst/>
                <a:cxnLst>
                  <a:cxn ang="0">
                    <a:pos x="0" y="1106"/>
                  </a:cxn>
                  <a:cxn ang="0">
                    <a:pos x="0" y="1063"/>
                  </a:cxn>
                  <a:cxn ang="0">
                    <a:pos x="0" y="1029"/>
                  </a:cxn>
                  <a:cxn ang="0">
                    <a:pos x="0" y="995"/>
                  </a:cxn>
                  <a:cxn ang="0">
                    <a:pos x="0" y="960"/>
                  </a:cxn>
                  <a:cxn ang="0">
                    <a:pos x="0" y="926"/>
                  </a:cxn>
                  <a:cxn ang="0">
                    <a:pos x="8" y="892"/>
                  </a:cxn>
                  <a:cxn ang="0">
                    <a:pos x="8" y="858"/>
                  </a:cxn>
                  <a:cxn ang="0">
                    <a:pos x="17" y="823"/>
                  </a:cxn>
                  <a:cxn ang="0">
                    <a:pos x="26" y="789"/>
                  </a:cxn>
                  <a:cxn ang="0">
                    <a:pos x="34" y="755"/>
                  </a:cxn>
                  <a:cxn ang="0">
                    <a:pos x="43" y="720"/>
                  </a:cxn>
                  <a:cxn ang="0">
                    <a:pos x="51" y="686"/>
                  </a:cxn>
                  <a:cxn ang="0">
                    <a:pos x="68" y="652"/>
                  </a:cxn>
                  <a:cxn ang="0">
                    <a:pos x="77" y="617"/>
                  </a:cxn>
                  <a:cxn ang="0">
                    <a:pos x="94" y="583"/>
                  </a:cxn>
                  <a:cxn ang="0">
                    <a:pos x="111" y="557"/>
                  </a:cxn>
                  <a:cxn ang="0">
                    <a:pos x="120" y="523"/>
                  </a:cxn>
                  <a:cxn ang="0">
                    <a:pos x="146" y="497"/>
                  </a:cxn>
                  <a:cxn ang="0">
                    <a:pos x="163" y="463"/>
                  </a:cxn>
                  <a:cxn ang="0">
                    <a:pos x="180" y="437"/>
                  </a:cxn>
                  <a:cxn ang="0">
                    <a:pos x="197" y="403"/>
                  </a:cxn>
                  <a:cxn ang="0">
                    <a:pos x="223" y="377"/>
                  </a:cxn>
                  <a:cxn ang="0">
                    <a:pos x="248" y="352"/>
                  </a:cxn>
                  <a:cxn ang="0">
                    <a:pos x="266" y="326"/>
                  </a:cxn>
                  <a:cxn ang="0">
                    <a:pos x="291" y="300"/>
                  </a:cxn>
                  <a:cxn ang="0">
                    <a:pos x="317" y="274"/>
                  </a:cxn>
                  <a:cxn ang="0">
                    <a:pos x="343" y="249"/>
                  </a:cxn>
                  <a:cxn ang="0">
                    <a:pos x="369" y="231"/>
                  </a:cxn>
                  <a:cxn ang="0">
                    <a:pos x="403" y="206"/>
                  </a:cxn>
                  <a:cxn ang="0">
                    <a:pos x="429" y="189"/>
                  </a:cxn>
                  <a:cxn ang="0">
                    <a:pos x="454" y="163"/>
                  </a:cxn>
                  <a:cxn ang="0">
                    <a:pos x="489" y="146"/>
                  </a:cxn>
                  <a:cxn ang="0">
                    <a:pos x="514" y="129"/>
                  </a:cxn>
                  <a:cxn ang="0">
                    <a:pos x="549" y="111"/>
                  </a:cxn>
                  <a:cxn ang="0">
                    <a:pos x="583" y="94"/>
                  </a:cxn>
                  <a:cxn ang="0">
                    <a:pos x="609" y="86"/>
                  </a:cxn>
                  <a:cxn ang="0">
                    <a:pos x="643" y="69"/>
                  </a:cxn>
                  <a:cxn ang="0">
                    <a:pos x="677" y="60"/>
                  </a:cxn>
                  <a:cxn ang="0">
                    <a:pos x="711" y="43"/>
                  </a:cxn>
                  <a:cxn ang="0">
                    <a:pos x="746" y="34"/>
                  </a:cxn>
                  <a:cxn ang="0">
                    <a:pos x="780" y="26"/>
                  </a:cxn>
                  <a:cxn ang="0">
                    <a:pos x="814" y="17"/>
                  </a:cxn>
                  <a:cxn ang="0">
                    <a:pos x="849" y="17"/>
                  </a:cxn>
                  <a:cxn ang="0">
                    <a:pos x="883" y="8"/>
                  </a:cxn>
                  <a:cxn ang="0">
                    <a:pos x="917" y="8"/>
                  </a:cxn>
                  <a:cxn ang="0">
                    <a:pos x="951" y="0"/>
                  </a:cxn>
                  <a:cxn ang="0">
                    <a:pos x="986" y="0"/>
                  </a:cxn>
                  <a:cxn ang="0">
                    <a:pos x="1011" y="1012"/>
                  </a:cxn>
                </a:cxnLst>
                <a:rect l="0" t="0" r="r" b="b"/>
                <a:pathLst>
                  <a:path w="1011" h="1106">
                    <a:moveTo>
                      <a:pt x="1011" y="1012"/>
                    </a:moveTo>
                    <a:lnTo>
                      <a:pt x="0" y="1106"/>
                    </a:lnTo>
                    <a:lnTo>
                      <a:pt x="0" y="1081"/>
                    </a:lnTo>
                    <a:lnTo>
                      <a:pt x="0" y="1063"/>
                    </a:lnTo>
                    <a:lnTo>
                      <a:pt x="0" y="1046"/>
                    </a:lnTo>
                    <a:lnTo>
                      <a:pt x="0" y="1029"/>
                    </a:lnTo>
                    <a:lnTo>
                      <a:pt x="0" y="1012"/>
                    </a:lnTo>
                    <a:lnTo>
                      <a:pt x="0" y="995"/>
                    </a:lnTo>
                    <a:lnTo>
                      <a:pt x="0" y="978"/>
                    </a:lnTo>
                    <a:lnTo>
                      <a:pt x="0" y="960"/>
                    </a:lnTo>
                    <a:lnTo>
                      <a:pt x="0" y="943"/>
                    </a:lnTo>
                    <a:lnTo>
                      <a:pt x="0" y="926"/>
                    </a:lnTo>
                    <a:lnTo>
                      <a:pt x="0" y="909"/>
                    </a:lnTo>
                    <a:lnTo>
                      <a:pt x="8" y="892"/>
                    </a:lnTo>
                    <a:lnTo>
                      <a:pt x="8" y="875"/>
                    </a:lnTo>
                    <a:lnTo>
                      <a:pt x="8" y="858"/>
                    </a:lnTo>
                    <a:lnTo>
                      <a:pt x="8" y="840"/>
                    </a:lnTo>
                    <a:lnTo>
                      <a:pt x="17" y="823"/>
                    </a:lnTo>
                    <a:lnTo>
                      <a:pt x="17" y="806"/>
                    </a:lnTo>
                    <a:lnTo>
                      <a:pt x="26" y="789"/>
                    </a:lnTo>
                    <a:lnTo>
                      <a:pt x="26" y="772"/>
                    </a:lnTo>
                    <a:lnTo>
                      <a:pt x="34" y="755"/>
                    </a:lnTo>
                    <a:lnTo>
                      <a:pt x="34" y="737"/>
                    </a:lnTo>
                    <a:lnTo>
                      <a:pt x="43" y="720"/>
                    </a:lnTo>
                    <a:lnTo>
                      <a:pt x="43" y="703"/>
                    </a:lnTo>
                    <a:lnTo>
                      <a:pt x="51" y="686"/>
                    </a:lnTo>
                    <a:lnTo>
                      <a:pt x="60" y="669"/>
                    </a:lnTo>
                    <a:lnTo>
                      <a:pt x="68" y="652"/>
                    </a:lnTo>
                    <a:lnTo>
                      <a:pt x="68" y="635"/>
                    </a:lnTo>
                    <a:lnTo>
                      <a:pt x="77" y="617"/>
                    </a:lnTo>
                    <a:lnTo>
                      <a:pt x="86" y="600"/>
                    </a:lnTo>
                    <a:lnTo>
                      <a:pt x="94" y="583"/>
                    </a:lnTo>
                    <a:lnTo>
                      <a:pt x="103" y="575"/>
                    </a:lnTo>
                    <a:lnTo>
                      <a:pt x="111" y="557"/>
                    </a:lnTo>
                    <a:lnTo>
                      <a:pt x="111" y="540"/>
                    </a:lnTo>
                    <a:lnTo>
                      <a:pt x="120" y="523"/>
                    </a:lnTo>
                    <a:lnTo>
                      <a:pt x="128" y="506"/>
                    </a:lnTo>
                    <a:lnTo>
                      <a:pt x="146" y="497"/>
                    </a:lnTo>
                    <a:lnTo>
                      <a:pt x="154" y="480"/>
                    </a:lnTo>
                    <a:lnTo>
                      <a:pt x="163" y="463"/>
                    </a:lnTo>
                    <a:lnTo>
                      <a:pt x="171" y="446"/>
                    </a:lnTo>
                    <a:lnTo>
                      <a:pt x="180" y="437"/>
                    </a:lnTo>
                    <a:lnTo>
                      <a:pt x="188" y="420"/>
                    </a:lnTo>
                    <a:lnTo>
                      <a:pt x="197" y="403"/>
                    </a:lnTo>
                    <a:lnTo>
                      <a:pt x="214" y="394"/>
                    </a:lnTo>
                    <a:lnTo>
                      <a:pt x="223" y="377"/>
                    </a:lnTo>
                    <a:lnTo>
                      <a:pt x="231" y="360"/>
                    </a:lnTo>
                    <a:lnTo>
                      <a:pt x="248" y="352"/>
                    </a:lnTo>
                    <a:lnTo>
                      <a:pt x="257" y="334"/>
                    </a:lnTo>
                    <a:lnTo>
                      <a:pt x="266" y="326"/>
                    </a:lnTo>
                    <a:lnTo>
                      <a:pt x="283" y="309"/>
                    </a:lnTo>
                    <a:lnTo>
                      <a:pt x="291" y="300"/>
                    </a:lnTo>
                    <a:lnTo>
                      <a:pt x="308" y="283"/>
                    </a:lnTo>
                    <a:lnTo>
                      <a:pt x="317" y="274"/>
                    </a:lnTo>
                    <a:lnTo>
                      <a:pt x="334" y="266"/>
                    </a:lnTo>
                    <a:lnTo>
                      <a:pt x="343" y="249"/>
                    </a:lnTo>
                    <a:lnTo>
                      <a:pt x="360" y="240"/>
                    </a:lnTo>
                    <a:lnTo>
                      <a:pt x="369" y="231"/>
                    </a:lnTo>
                    <a:lnTo>
                      <a:pt x="386" y="214"/>
                    </a:lnTo>
                    <a:lnTo>
                      <a:pt x="403" y="206"/>
                    </a:lnTo>
                    <a:lnTo>
                      <a:pt x="411" y="197"/>
                    </a:lnTo>
                    <a:lnTo>
                      <a:pt x="429" y="189"/>
                    </a:lnTo>
                    <a:lnTo>
                      <a:pt x="446" y="171"/>
                    </a:lnTo>
                    <a:lnTo>
                      <a:pt x="454" y="163"/>
                    </a:lnTo>
                    <a:lnTo>
                      <a:pt x="471" y="154"/>
                    </a:lnTo>
                    <a:lnTo>
                      <a:pt x="489" y="146"/>
                    </a:lnTo>
                    <a:lnTo>
                      <a:pt x="506" y="137"/>
                    </a:lnTo>
                    <a:lnTo>
                      <a:pt x="514" y="129"/>
                    </a:lnTo>
                    <a:lnTo>
                      <a:pt x="531" y="120"/>
                    </a:lnTo>
                    <a:lnTo>
                      <a:pt x="549" y="111"/>
                    </a:lnTo>
                    <a:lnTo>
                      <a:pt x="566" y="103"/>
                    </a:lnTo>
                    <a:lnTo>
                      <a:pt x="583" y="94"/>
                    </a:lnTo>
                    <a:lnTo>
                      <a:pt x="600" y="94"/>
                    </a:lnTo>
                    <a:lnTo>
                      <a:pt x="609" y="86"/>
                    </a:lnTo>
                    <a:lnTo>
                      <a:pt x="626" y="77"/>
                    </a:lnTo>
                    <a:lnTo>
                      <a:pt x="643" y="69"/>
                    </a:lnTo>
                    <a:lnTo>
                      <a:pt x="660" y="60"/>
                    </a:lnTo>
                    <a:lnTo>
                      <a:pt x="677" y="60"/>
                    </a:lnTo>
                    <a:lnTo>
                      <a:pt x="694" y="51"/>
                    </a:lnTo>
                    <a:lnTo>
                      <a:pt x="711" y="43"/>
                    </a:lnTo>
                    <a:lnTo>
                      <a:pt x="729" y="43"/>
                    </a:lnTo>
                    <a:lnTo>
                      <a:pt x="746" y="34"/>
                    </a:lnTo>
                    <a:lnTo>
                      <a:pt x="763" y="34"/>
                    </a:lnTo>
                    <a:lnTo>
                      <a:pt x="780" y="26"/>
                    </a:lnTo>
                    <a:lnTo>
                      <a:pt x="797" y="26"/>
                    </a:lnTo>
                    <a:lnTo>
                      <a:pt x="814" y="17"/>
                    </a:lnTo>
                    <a:lnTo>
                      <a:pt x="831" y="17"/>
                    </a:lnTo>
                    <a:lnTo>
                      <a:pt x="849" y="17"/>
                    </a:lnTo>
                    <a:lnTo>
                      <a:pt x="866" y="8"/>
                    </a:lnTo>
                    <a:lnTo>
                      <a:pt x="883" y="8"/>
                    </a:lnTo>
                    <a:lnTo>
                      <a:pt x="900" y="8"/>
                    </a:lnTo>
                    <a:lnTo>
                      <a:pt x="917" y="8"/>
                    </a:lnTo>
                    <a:lnTo>
                      <a:pt x="934" y="8"/>
                    </a:lnTo>
                    <a:lnTo>
                      <a:pt x="951" y="0"/>
                    </a:lnTo>
                    <a:lnTo>
                      <a:pt x="969" y="0"/>
                    </a:lnTo>
                    <a:lnTo>
                      <a:pt x="986" y="0"/>
                    </a:lnTo>
                    <a:lnTo>
                      <a:pt x="1011" y="0"/>
                    </a:lnTo>
                    <a:lnTo>
                      <a:pt x="1011" y="101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50000">
                    <a:schemeClr val="accent2"/>
                  </a:gs>
                  <a:gs pos="100000">
                    <a:schemeClr val="hlink"/>
                  </a:gs>
                </a:gsLst>
                <a:lin ang="5400000" scaled="1"/>
              </a:gradFill>
              <a:ln w="14351">
                <a:solidFill>
                  <a:srgbClr val="008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41" name="Freeform 45"/>
              <p:cNvSpPr>
                <a:spLocks/>
              </p:cNvSpPr>
              <p:nvPr/>
            </p:nvSpPr>
            <p:spPr bwMode="auto">
              <a:xfrm>
                <a:off x="1839" y="1945"/>
                <a:ext cx="1011" cy="1106"/>
              </a:xfrm>
              <a:custGeom>
                <a:avLst/>
                <a:gdLst/>
                <a:ahLst/>
                <a:cxnLst>
                  <a:cxn ang="0">
                    <a:pos x="0" y="1106"/>
                  </a:cxn>
                  <a:cxn ang="0">
                    <a:pos x="0" y="1063"/>
                  </a:cxn>
                  <a:cxn ang="0">
                    <a:pos x="0" y="1029"/>
                  </a:cxn>
                  <a:cxn ang="0">
                    <a:pos x="0" y="995"/>
                  </a:cxn>
                  <a:cxn ang="0">
                    <a:pos x="0" y="960"/>
                  </a:cxn>
                  <a:cxn ang="0">
                    <a:pos x="0" y="926"/>
                  </a:cxn>
                  <a:cxn ang="0">
                    <a:pos x="8" y="892"/>
                  </a:cxn>
                  <a:cxn ang="0">
                    <a:pos x="8" y="858"/>
                  </a:cxn>
                  <a:cxn ang="0">
                    <a:pos x="17" y="823"/>
                  </a:cxn>
                  <a:cxn ang="0">
                    <a:pos x="26" y="789"/>
                  </a:cxn>
                  <a:cxn ang="0">
                    <a:pos x="34" y="755"/>
                  </a:cxn>
                  <a:cxn ang="0">
                    <a:pos x="43" y="720"/>
                  </a:cxn>
                  <a:cxn ang="0">
                    <a:pos x="51" y="686"/>
                  </a:cxn>
                  <a:cxn ang="0">
                    <a:pos x="68" y="652"/>
                  </a:cxn>
                  <a:cxn ang="0">
                    <a:pos x="77" y="617"/>
                  </a:cxn>
                  <a:cxn ang="0">
                    <a:pos x="94" y="583"/>
                  </a:cxn>
                  <a:cxn ang="0">
                    <a:pos x="111" y="557"/>
                  </a:cxn>
                  <a:cxn ang="0">
                    <a:pos x="120" y="523"/>
                  </a:cxn>
                  <a:cxn ang="0">
                    <a:pos x="146" y="497"/>
                  </a:cxn>
                  <a:cxn ang="0">
                    <a:pos x="163" y="463"/>
                  </a:cxn>
                  <a:cxn ang="0">
                    <a:pos x="180" y="437"/>
                  </a:cxn>
                  <a:cxn ang="0">
                    <a:pos x="197" y="403"/>
                  </a:cxn>
                  <a:cxn ang="0">
                    <a:pos x="223" y="377"/>
                  </a:cxn>
                  <a:cxn ang="0">
                    <a:pos x="248" y="352"/>
                  </a:cxn>
                  <a:cxn ang="0">
                    <a:pos x="266" y="326"/>
                  </a:cxn>
                  <a:cxn ang="0">
                    <a:pos x="291" y="300"/>
                  </a:cxn>
                  <a:cxn ang="0">
                    <a:pos x="317" y="274"/>
                  </a:cxn>
                  <a:cxn ang="0">
                    <a:pos x="343" y="249"/>
                  </a:cxn>
                  <a:cxn ang="0">
                    <a:pos x="369" y="231"/>
                  </a:cxn>
                  <a:cxn ang="0">
                    <a:pos x="403" y="206"/>
                  </a:cxn>
                  <a:cxn ang="0">
                    <a:pos x="429" y="189"/>
                  </a:cxn>
                  <a:cxn ang="0">
                    <a:pos x="454" y="163"/>
                  </a:cxn>
                  <a:cxn ang="0">
                    <a:pos x="489" y="146"/>
                  </a:cxn>
                  <a:cxn ang="0">
                    <a:pos x="514" y="129"/>
                  </a:cxn>
                  <a:cxn ang="0">
                    <a:pos x="549" y="111"/>
                  </a:cxn>
                  <a:cxn ang="0">
                    <a:pos x="583" y="94"/>
                  </a:cxn>
                  <a:cxn ang="0">
                    <a:pos x="609" y="86"/>
                  </a:cxn>
                  <a:cxn ang="0">
                    <a:pos x="643" y="69"/>
                  </a:cxn>
                  <a:cxn ang="0">
                    <a:pos x="677" y="60"/>
                  </a:cxn>
                  <a:cxn ang="0">
                    <a:pos x="711" y="43"/>
                  </a:cxn>
                  <a:cxn ang="0">
                    <a:pos x="746" y="34"/>
                  </a:cxn>
                  <a:cxn ang="0">
                    <a:pos x="780" y="26"/>
                  </a:cxn>
                  <a:cxn ang="0">
                    <a:pos x="814" y="17"/>
                  </a:cxn>
                  <a:cxn ang="0">
                    <a:pos x="849" y="17"/>
                  </a:cxn>
                  <a:cxn ang="0">
                    <a:pos x="883" y="8"/>
                  </a:cxn>
                  <a:cxn ang="0">
                    <a:pos x="917" y="8"/>
                  </a:cxn>
                  <a:cxn ang="0">
                    <a:pos x="951" y="0"/>
                  </a:cxn>
                  <a:cxn ang="0">
                    <a:pos x="986" y="0"/>
                  </a:cxn>
                  <a:cxn ang="0">
                    <a:pos x="1011" y="1012"/>
                  </a:cxn>
                </a:cxnLst>
                <a:rect l="0" t="0" r="r" b="b"/>
                <a:pathLst>
                  <a:path w="1011" h="1106">
                    <a:moveTo>
                      <a:pt x="1011" y="1012"/>
                    </a:moveTo>
                    <a:lnTo>
                      <a:pt x="0" y="1106"/>
                    </a:lnTo>
                    <a:lnTo>
                      <a:pt x="0" y="1081"/>
                    </a:lnTo>
                    <a:lnTo>
                      <a:pt x="0" y="1063"/>
                    </a:lnTo>
                    <a:lnTo>
                      <a:pt x="0" y="1046"/>
                    </a:lnTo>
                    <a:lnTo>
                      <a:pt x="0" y="1029"/>
                    </a:lnTo>
                    <a:lnTo>
                      <a:pt x="0" y="1012"/>
                    </a:lnTo>
                    <a:lnTo>
                      <a:pt x="0" y="995"/>
                    </a:lnTo>
                    <a:lnTo>
                      <a:pt x="0" y="978"/>
                    </a:lnTo>
                    <a:lnTo>
                      <a:pt x="0" y="960"/>
                    </a:lnTo>
                    <a:lnTo>
                      <a:pt x="0" y="943"/>
                    </a:lnTo>
                    <a:lnTo>
                      <a:pt x="0" y="926"/>
                    </a:lnTo>
                    <a:lnTo>
                      <a:pt x="0" y="909"/>
                    </a:lnTo>
                    <a:lnTo>
                      <a:pt x="8" y="892"/>
                    </a:lnTo>
                    <a:lnTo>
                      <a:pt x="8" y="875"/>
                    </a:lnTo>
                    <a:lnTo>
                      <a:pt x="8" y="858"/>
                    </a:lnTo>
                    <a:lnTo>
                      <a:pt x="8" y="840"/>
                    </a:lnTo>
                    <a:lnTo>
                      <a:pt x="17" y="823"/>
                    </a:lnTo>
                    <a:lnTo>
                      <a:pt x="17" y="806"/>
                    </a:lnTo>
                    <a:lnTo>
                      <a:pt x="26" y="789"/>
                    </a:lnTo>
                    <a:lnTo>
                      <a:pt x="26" y="772"/>
                    </a:lnTo>
                    <a:lnTo>
                      <a:pt x="34" y="755"/>
                    </a:lnTo>
                    <a:lnTo>
                      <a:pt x="34" y="737"/>
                    </a:lnTo>
                    <a:lnTo>
                      <a:pt x="43" y="720"/>
                    </a:lnTo>
                    <a:lnTo>
                      <a:pt x="43" y="703"/>
                    </a:lnTo>
                    <a:lnTo>
                      <a:pt x="51" y="686"/>
                    </a:lnTo>
                    <a:lnTo>
                      <a:pt x="60" y="669"/>
                    </a:lnTo>
                    <a:lnTo>
                      <a:pt x="68" y="652"/>
                    </a:lnTo>
                    <a:lnTo>
                      <a:pt x="68" y="635"/>
                    </a:lnTo>
                    <a:lnTo>
                      <a:pt x="77" y="617"/>
                    </a:lnTo>
                    <a:lnTo>
                      <a:pt x="86" y="600"/>
                    </a:lnTo>
                    <a:lnTo>
                      <a:pt x="94" y="583"/>
                    </a:lnTo>
                    <a:lnTo>
                      <a:pt x="103" y="575"/>
                    </a:lnTo>
                    <a:lnTo>
                      <a:pt x="111" y="557"/>
                    </a:lnTo>
                    <a:lnTo>
                      <a:pt x="111" y="540"/>
                    </a:lnTo>
                    <a:lnTo>
                      <a:pt x="120" y="523"/>
                    </a:lnTo>
                    <a:lnTo>
                      <a:pt x="128" y="506"/>
                    </a:lnTo>
                    <a:lnTo>
                      <a:pt x="146" y="497"/>
                    </a:lnTo>
                    <a:lnTo>
                      <a:pt x="154" y="480"/>
                    </a:lnTo>
                    <a:lnTo>
                      <a:pt x="163" y="463"/>
                    </a:lnTo>
                    <a:lnTo>
                      <a:pt x="171" y="446"/>
                    </a:lnTo>
                    <a:lnTo>
                      <a:pt x="180" y="437"/>
                    </a:lnTo>
                    <a:lnTo>
                      <a:pt x="188" y="420"/>
                    </a:lnTo>
                    <a:lnTo>
                      <a:pt x="197" y="403"/>
                    </a:lnTo>
                    <a:lnTo>
                      <a:pt x="214" y="394"/>
                    </a:lnTo>
                    <a:lnTo>
                      <a:pt x="223" y="377"/>
                    </a:lnTo>
                    <a:lnTo>
                      <a:pt x="231" y="360"/>
                    </a:lnTo>
                    <a:lnTo>
                      <a:pt x="248" y="352"/>
                    </a:lnTo>
                    <a:lnTo>
                      <a:pt x="257" y="334"/>
                    </a:lnTo>
                    <a:lnTo>
                      <a:pt x="266" y="326"/>
                    </a:lnTo>
                    <a:lnTo>
                      <a:pt x="283" y="309"/>
                    </a:lnTo>
                    <a:lnTo>
                      <a:pt x="291" y="300"/>
                    </a:lnTo>
                    <a:lnTo>
                      <a:pt x="308" y="283"/>
                    </a:lnTo>
                    <a:lnTo>
                      <a:pt x="317" y="274"/>
                    </a:lnTo>
                    <a:lnTo>
                      <a:pt x="334" y="266"/>
                    </a:lnTo>
                    <a:lnTo>
                      <a:pt x="343" y="249"/>
                    </a:lnTo>
                    <a:lnTo>
                      <a:pt x="360" y="240"/>
                    </a:lnTo>
                    <a:lnTo>
                      <a:pt x="369" y="231"/>
                    </a:lnTo>
                    <a:lnTo>
                      <a:pt x="386" y="214"/>
                    </a:lnTo>
                    <a:lnTo>
                      <a:pt x="403" y="206"/>
                    </a:lnTo>
                    <a:lnTo>
                      <a:pt x="411" y="197"/>
                    </a:lnTo>
                    <a:lnTo>
                      <a:pt x="429" y="189"/>
                    </a:lnTo>
                    <a:lnTo>
                      <a:pt x="446" y="171"/>
                    </a:lnTo>
                    <a:lnTo>
                      <a:pt x="454" y="163"/>
                    </a:lnTo>
                    <a:lnTo>
                      <a:pt x="471" y="154"/>
                    </a:lnTo>
                    <a:lnTo>
                      <a:pt x="489" y="146"/>
                    </a:lnTo>
                    <a:lnTo>
                      <a:pt x="506" y="137"/>
                    </a:lnTo>
                    <a:lnTo>
                      <a:pt x="514" y="129"/>
                    </a:lnTo>
                    <a:lnTo>
                      <a:pt x="531" y="120"/>
                    </a:lnTo>
                    <a:lnTo>
                      <a:pt x="549" y="111"/>
                    </a:lnTo>
                    <a:lnTo>
                      <a:pt x="566" y="103"/>
                    </a:lnTo>
                    <a:lnTo>
                      <a:pt x="583" y="94"/>
                    </a:lnTo>
                    <a:lnTo>
                      <a:pt x="600" y="94"/>
                    </a:lnTo>
                    <a:lnTo>
                      <a:pt x="609" y="86"/>
                    </a:lnTo>
                    <a:lnTo>
                      <a:pt x="626" y="77"/>
                    </a:lnTo>
                    <a:lnTo>
                      <a:pt x="643" y="69"/>
                    </a:lnTo>
                    <a:lnTo>
                      <a:pt x="660" y="60"/>
                    </a:lnTo>
                    <a:lnTo>
                      <a:pt x="677" y="60"/>
                    </a:lnTo>
                    <a:lnTo>
                      <a:pt x="694" y="51"/>
                    </a:lnTo>
                    <a:lnTo>
                      <a:pt x="711" y="43"/>
                    </a:lnTo>
                    <a:lnTo>
                      <a:pt x="729" y="43"/>
                    </a:lnTo>
                    <a:lnTo>
                      <a:pt x="746" y="34"/>
                    </a:lnTo>
                    <a:lnTo>
                      <a:pt x="763" y="34"/>
                    </a:lnTo>
                    <a:lnTo>
                      <a:pt x="780" y="26"/>
                    </a:lnTo>
                    <a:lnTo>
                      <a:pt x="797" y="26"/>
                    </a:lnTo>
                    <a:lnTo>
                      <a:pt x="814" y="17"/>
                    </a:lnTo>
                    <a:lnTo>
                      <a:pt x="831" y="17"/>
                    </a:lnTo>
                    <a:lnTo>
                      <a:pt x="849" y="17"/>
                    </a:lnTo>
                    <a:lnTo>
                      <a:pt x="866" y="8"/>
                    </a:lnTo>
                    <a:lnTo>
                      <a:pt x="883" y="8"/>
                    </a:lnTo>
                    <a:lnTo>
                      <a:pt x="900" y="8"/>
                    </a:lnTo>
                    <a:lnTo>
                      <a:pt x="917" y="8"/>
                    </a:lnTo>
                    <a:lnTo>
                      <a:pt x="934" y="8"/>
                    </a:lnTo>
                    <a:lnTo>
                      <a:pt x="951" y="0"/>
                    </a:lnTo>
                    <a:lnTo>
                      <a:pt x="969" y="0"/>
                    </a:lnTo>
                    <a:lnTo>
                      <a:pt x="986" y="0"/>
                    </a:lnTo>
                    <a:lnTo>
                      <a:pt x="1011" y="0"/>
                    </a:lnTo>
                    <a:lnTo>
                      <a:pt x="1011" y="101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42" name="Freeform 46"/>
              <p:cNvSpPr>
                <a:spLocks/>
              </p:cNvSpPr>
              <p:nvPr/>
            </p:nvSpPr>
            <p:spPr bwMode="auto">
              <a:xfrm>
                <a:off x="1839" y="1945"/>
                <a:ext cx="2014" cy="2024"/>
              </a:xfrm>
              <a:custGeom>
                <a:avLst/>
                <a:gdLst/>
                <a:ahLst/>
                <a:cxnLst>
                  <a:cxn ang="0">
                    <a:pos x="8" y="1175"/>
                  </a:cxn>
                  <a:cxn ang="0">
                    <a:pos x="26" y="1261"/>
                  </a:cxn>
                  <a:cxn ang="0">
                    <a:pos x="51" y="1346"/>
                  </a:cxn>
                  <a:cxn ang="0">
                    <a:pos x="86" y="1424"/>
                  </a:cxn>
                  <a:cxn ang="0">
                    <a:pos x="120" y="1501"/>
                  </a:cxn>
                  <a:cxn ang="0">
                    <a:pos x="171" y="1578"/>
                  </a:cxn>
                  <a:cxn ang="0">
                    <a:pos x="223" y="1647"/>
                  </a:cxn>
                  <a:cxn ang="0">
                    <a:pos x="283" y="1715"/>
                  </a:cxn>
                  <a:cxn ang="0">
                    <a:pos x="343" y="1775"/>
                  </a:cxn>
                  <a:cxn ang="0">
                    <a:pos x="411" y="1835"/>
                  </a:cxn>
                  <a:cxn ang="0">
                    <a:pos x="489" y="1878"/>
                  </a:cxn>
                  <a:cxn ang="0">
                    <a:pos x="566" y="1921"/>
                  </a:cxn>
                  <a:cxn ang="0">
                    <a:pos x="643" y="1955"/>
                  </a:cxn>
                  <a:cxn ang="0">
                    <a:pos x="729" y="1990"/>
                  </a:cxn>
                  <a:cxn ang="0">
                    <a:pos x="814" y="2007"/>
                  </a:cxn>
                  <a:cxn ang="0">
                    <a:pos x="900" y="2015"/>
                  </a:cxn>
                  <a:cxn ang="0">
                    <a:pos x="986" y="2024"/>
                  </a:cxn>
                  <a:cxn ang="0">
                    <a:pos x="1080" y="2024"/>
                  </a:cxn>
                  <a:cxn ang="0">
                    <a:pos x="1166" y="2015"/>
                  </a:cxn>
                  <a:cxn ang="0">
                    <a:pos x="1251" y="1998"/>
                  </a:cxn>
                  <a:cxn ang="0">
                    <a:pos x="1337" y="1972"/>
                  </a:cxn>
                  <a:cxn ang="0">
                    <a:pos x="1414" y="1938"/>
                  </a:cxn>
                  <a:cxn ang="0">
                    <a:pos x="1500" y="1895"/>
                  </a:cxn>
                  <a:cxn ang="0">
                    <a:pos x="1569" y="1852"/>
                  </a:cxn>
                  <a:cxn ang="0">
                    <a:pos x="1646" y="1801"/>
                  </a:cxn>
                  <a:cxn ang="0">
                    <a:pos x="1706" y="1741"/>
                  </a:cxn>
                  <a:cxn ang="0">
                    <a:pos x="1766" y="1681"/>
                  </a:cxn>
                  <a:cxn ang="0">
                    <a:pos x="1826" y="1612"/>
                  </a:cxn>
                  <a:cxn ang="0">
                    <a:pos x="1869" y="1535"/>
                  </a:cxn>
                  <a:cxn ang="0">
                    <a:pos x="1912" y="1458"/>
                  </a:cxn>
                  <a:cxn ang="0">
                    <a:pos x="1946" y="1372"/>
                  </a:cxn>
                  <a:cxn ang="0">
                    <a:pos x="1980" y="1295"/>
                  </a:cxn>
                  <a:cxn ang="0">
                    <a:pos x="1997" y="1209"/>
                  </a:cxn>
                  <a:cxn ang="0">
                    <a:pos x="2014" y="1123"/>
                  </a:cxn>
                  <a:cxn ang="0">
                    <a:pos x="2014" y="1029"/>
                  </a:cxn>
                  <a:cxn ang="0">
                    <a:pos x="2014" y="943"/>
                  </a:cxn>
                  <a:cxn ang="0">
                    <a:pos x="2006" y="858"/>
                  </a:cxn>
                  <a:cxn ang="0">
                    <a:pos x="1989" y="772"/>
                  </a:cxn>
                  <a:cxn ang="0">
                    <a:pos x="1963" y="686"/>
                  </a:cxn>
                  <a:cxn ang="0">
                    <a:pos x="1929" y="600"/>
                  </a:cxn>
                  <a:cxn ang="0">
                    <a:pos x="1894" y="523"/>
                  </a:cxn>
                  <a:cxn ang="0">
                    <a:pos x="1843" y="446"/>
                  </a:cxn>
                  <a:cxn ang="0">
                    <a:pos x="1792" y="377"/>
                  </a:cxn>
                  <a:cxn ang="0">
                    <a:pos x="1732" y="309"/>
                  </a:cxn>
                  <a:cxn ang="0">
                    <a:pos x="1672" y="249"/>
                  </a:cxn>
                  <a:cxn ang="0">
                    <a:pos x="1603" y="197"/>
                  </a:cxn>
                  <a:cxn ang="0">
                    <a:pos x="1526" y="146"/>
                  </a:cxn>
                  <a:cxn ang="0">
                    <a:pos x="1449" y="103"/>
                  </a:cxn>
                  <a:cxn ang="0">
                    <a:pos x="1372" y="69"/>
                  </a:cxn>
                  <a:cxn ang="0">
                    <a:pos x="1286" y="43"/>
                  </a:cxn>
                  <a:cxn ang="0">
                    <a:pos x="1200" y="17"/>
                  </a:cxn>
                  <a:cxn ang="0">
                    <a:pos x="1114" y="8"/>
                  </a:cxn>
                  <a:cxn ang="0">
                    <a:pos x="1029" y="0"/>
                  </a:cxn>
                </a:cxnLst>
                <a:rect l="0" t="0" r="r" b="b"/>
                <a:pathLst>
                  <a:path w="2014" h="2024">
                    <a:moveTo>
                      <a:pt x="0" y="1106"/>
                    </a:moveTo>
                    <a:lnTo>
                      <a:pt x="0" y="1123"/>
                    </a:lnTo>
                    <a:lnTo>
                      <a:pt x="8" y="1141"/>
                    </a:lnTo>
                    <a:lnTo>
                      <a:pt x="8" y="1158"/>
                    </a:lnTo>
                    <a:lnTo>
                      <a:pt x="8" y="1175"/>
                    </a:lnTo>
                    <a:lnTo>
                      <a:pt x="8" y="1192"/>
                    </a:lnTo>
                    <a:lnTo>
                      <a:pt x="17" y="1209"/>
                    </a:lnTo>
                    <a:lnTo>
                      <a:pt x="17" y="1226"/>
                    </a:lnTo>
                    <a:lnTo>
                      <a:pt x="26" y="1243"/>
                    </a:lnTo>
                    <a:lnTo>
                      <a:pt x="26" y="1261"/>
                    </a:lnTo>
                    <a:lnTo>
                      <a:pt x="34" y="1278"/>
                    </a:lnTo>
                    <a:lnTo>
                      <a:pt x="34" y="1295"/>
                    </a:lnTo>
                    <a:lnTo>
                      <a:pt x="43" y="1312"/>
                    </a:lnTo>
                    <a:lnTo>
                      <a:pt x="43" y="1329"/>
                    </a:lnTo>
                    <a:lnTo>
                      <a:pt x="51" y="1346"/>
                    </a:lnTo>
                    <a:lnTo>
                      <a:pt x="60" y="1364"/>
                    </a:lnTo>
                    <a:lnTo>
                      <a:pt x="68" y="1372"/>
                    </a:lnTo>
                    <a:lnTo>
                      <a:pt x="68" y="1389"/>
                    </a:lnTo>
                    <a:lnTo>
                      <a:pt x="77" y="1406"/>
                    </a:lnTo>
                    <a:lnTo>
                      <a:pt x="86" y="1424"/>
                    </a:lnTo>
                    <a:lnTo>
                      <a:pt x="94" y="1441"/>
                    </a:lnTo>
                    <a:lnTo>
                      <a:pt x="103" y="1458"/>
                    </a:lnTo>
                    <a:lnTo>
                      <a:pt x="111" y="1475"/>
                    </a:lnTo>
                    <a:lnTo>
                      <a:pt x="111" y="1492"/>
                    </a:lnTo>
                    <a:lnTo>
                      <a:pt x="120" y="1501"/>
                    </a:lnTo>
                    <a:lnTo>
                      <a:pt x="128" y="1518"/>
                    </a:lnTo>
                    <a:lnTo>
                      <a:pt x="146" y="1535"/>
                    </a:lnTo>
                    <a:lnTo>
                      <a:pt x="154" y="1552"/>
                    </a:lnTo>
                    <a:lnTo>
                      <a:pt x="163" y="1561"/>
                    </a:lnTo>
                    <a:lnTo>
                      <a:pt x="171" y="1578"/>
                    </a:lnTo>
                    <a:lnTo>
                      <a:pt x="180" y="1595"/>
                    </a:lnTo>
                    <a:lnTo>
                      <a:pt x="188" y="1612"/>
                    </a:lnTo>
                    <a:lnTo>
                      <a:pt x="197" y="1621"/>
                    </a:lnTo>
                    <a:lnTo>
                      <a:pt x="214" y="1638"/>
                    </a:lnTo>
                    <a:lnTo>
                      <a:pt x="223" y="1647"/>
                    </a:lnTo>
                    <a:lnTo>
                      <a:pt x="231" y="1664"/>
                    </a:lnTo>
                    <a:lnTo>
                      <a:pt x="248" y="1681"/>
                    </a:lnTo>
                    <a:lnTo>
                      <a:pt x="257" y="1689"/>
                    </a:lnTo>
                    <a:lnTo>
                      <a:pt x="266" y="1707"/>
                    </a:lnTo>
                    <a:lnTo>
                      <a:pt x="283" y="1715"/>
                    </a:lnTo>
                    <a:lnTo>
                      <a:pt x="291" y="1732"/>
                    </a:lnTo>
                    <a:lnTo>
                      <a:pt x="308" y="1741"/>
                    </a:lnTo>
                    <a:lnTo>
                      <a:pt x="317" y="1749"/>
                    </a:lnTo>
                    <a:lnTo>
                      <a:pt x="334" y="1767"/>
                    </a:lnTo>
                    <a:lnTo>
                      <a:pt x="343" y="1775"/>
                    </a:lnTo>
                    <a:lnTo>
                      <a:pt x="360" y="1792"/>
                    </a:lnTo>
                    <a:lnTo>
                      <a:pt x="369" y="1801"/>
                    </a:lnTo>
                    <a:lnTo>
                      <a:pt x="386" y="1810"/>
                    </a:lnTo>
                    <a:lnTo>
                      <a:pt x="403" y="1818"/>
                    </a:lnTo>
                    <a:lnTo>
                      <a:pt x="411" y="1835"/>
                    </a:lnTo>
                    <a:lnTo>
                      <a:pt x="429" y="1844"/>
                    </a:lnTo>
                    <a:lnTo>
                      <a:pt x="446" y="1852"/>
                    </a:lnTo>
                    <a:lnTo>
                      <a:pt x="454" y="1861"/>
                    </a:lnTo>
                    <a:lnTo>
                      <a:pt x="471" y="1870"/>
                    </a:lnTo>
                    <a:lnTo>
                      <a:pt x="489" y="1878"/>
                    </a:lnTo>
                    <a:lnTo>
                      <a:pt x="506" y="1887"/>
                    </a:lnTo>
                    <a:lnTo>
                      <a:pt x="514" y="1895"/>
                    </a:lnTo>
                    <a:lnTo>
                      <a:pt x="531" y="1904"/>
                    </a:lnTo>
                    <a:lnTo>
                      <a:pt x="549" y="1912"/>
                    </a:lnTo>
                    <a:lnTo>
                      <a:pt x="566" y="1921"/>
                    </a:lnTo>
                    <a:lnTo>
                      <a:pt x="583" y="1930"/>
                    </a:lnTo>
                    <a:lnTo>
                      <a:pt x="600" y="1938"/>
                    </a:lnTo>
                    <a:lnTo>
                      <a:pt x="609" y="1947"/>
                    </a:lnTo>
                    <a:lnTo>
                      <a:pt x="626" y="1955"/>
                    </a:lnTo>
                    <a:lnTo>
                      <a:pt x="643" y="1955"/>
                    </a:lnTo>
                    <a:lnTo>
                      <a:pt x="660" y="1964"/>
                    </a:lnTo>
                    <a:lnTo>
                      <a:pt x="677" y="1972"/>
                    </a:lnTo>
                    <a:lnTo>
                      <a:pt x="694" y="1972"/>
                    </a:lnTo>
                    <a:lnTo>
                      <a:pt x="711" y="1981"/>
                    </a:lnTo>
                    <a:lnTo>
                      <a:pt x="729" y="1990"/>
                    </a:lnTo>
                    <a:lnTo>
                      <a:pt x="746" y="1990"/>
                    </a:lnTo>
                    <a:lnTo>
                      <a:pt x="763" y="1998"/>
                    </a:lnTo>
                    <a:lnTo>
                      <a:pt x="780" y="1998"/>
                    </a:lnTo>
                    <a:lnTo>
                      <a:pt x="797" y="2007"/>
                    </a:lnTo>
                    <a:lnTo>
                      <a:pt x="814" y="2007"/>
                    </a:lnTo>
                    <a:lnTo>
                      <a:pt x="831" y="2007"/>
                    </a:lnTo>
                    <a:lnTo>
                      <a:pt x="849" y="2015"/>
                    </a:lnTo>
                    <a:lnTo>
                      <a:pt x="866" y="2015"/>
                    </a:lnTo>
                    <a:lnTo>
                      <a:pt x="883" y="2015"/>
                    </a:lnTo>
                    <a:lnTo>
                      <a:pt x="900" y="2015"/>
                    </a:lnTo>
                    <a:lnTo>
                      <a:pt x="917" y="2024"/>
                    </a:lnTo>
                    <a:lnTo>
                      <a:pt x="934" y="2024"/>
                    </a:lnTo>
                    <a:lnTo>
                      <a:pt x="951" y="2024"/>
                    </a:lnTo>
                    <a:lnTo>
                      <a:pt x="969" y="2024"/>
                    </a:lnTo>
                    <a:lnTo>
                      <a:pt x="986" y="2024"/>
                    </a:lnTo>
                    <a:lnTo>
                      <a:pt x="1011" y="2024"/>
                    </a:lnTo>
                    <a:lnTo>
                      <a:pt x="1029" y="2024"/>
                    </a:lnTo>
                    <a:lnTo>
                      <a:pt x="1046" y="2024"/>
                    </a:lnTo>
                    <a:lnTo>
                      <a:pt x="1063" y="2024"/>
                    </a:lnTo>
                    <a:lnTo>
                      <a:pt x="1080" y="2024"/>
                    </a:lnTo>
                    <a:lnTo>
                      <a:pt x="1097" y="2024"/>
                    </a:lnTo>
                    <a:lnTo>
                      <a:pt x="1114" y="2015"/>
                    </a:lnTo>
                    <a:lnTo>
                      <a:pt x="1131" y="2015"/>
                    </a:lnTo>
                    <a:lnTo>
                      <a:pt x="1149" y="2015"/>
                    </a:lnTo>
                    <a:lnTo>
                      <a:pt x="1166" y="2015"/>
                    </a:lnTo>
                    <a:lnTo>
                      <a:pt x="1183" y="2007"/>
                    </a:lnTo>
                    <a:lnTo>
                      <a:pt x="1200" y="2007"/>
                    </a:lnTo>
                    <a:lnTo>
                      <a:pt x="1217" y="2007"/>
                    </a:lnTo>
                    <a:lnTo>
                      <a:pt x="1234" y="1998"/>
                    </a:lnTo>
                    <a:lnTo>
                      <a:pt x="1251" y="1998"/>
                    </a:lnTo>
                    <a:lnTo>
                      <a:pt x="1269" y="1990"/>
                    </a:lnTo>
                    <a:lnTo>
                      <a:pt x="1286" y="1990"/>
                    </a:lnTo>
                    <a:lnTo>
                      <a:pt x="1303" y="1981"/>
                    </a:lnTo>
                    <a:lnTo>
                      <a:pt x="1320" y="1972"/>
                    </a:lnTo>
                    <a:lnTo>
                      <a:pt x="1337" y="1972"/>
                    </a:lnTo>
                    <a:lnTo>
                      <a:pt x="1354" y="1964"/>
                    </a:lnTo>
                    <a:lnTo>
                      <a:pt x="1372" y="1955"/>
                    </a:lnTo>
                    <a:lnTo>
                      <a:pt x="1389" y="1955"/>
                    </a:lnTo>
                    <a:lnTo>
                      <a:pt x="1406" y="1947"/>
                    </a:lnTo>
                    <a:lnTo>
                      <a:pt x="1414" y="1938"/>
                    </a:lnTo>
                    <a:lnTo>
                      <a:pt x="1432" y="1930"/>
                    </a:lnTo>
                    <a:lnTo>
                      <a:pt x="1449" y="1921"/>
                    </a:lnTo>
                    <a:lnTo>
                      <a:pt x="1466" y="1912"/>
                    </a:lnTo>
                    <a:lnTo>
                      <a:pt x="1483" y="1904"/>
                    </a:lnTo>
                    <a:lnTo>
                      <a:pt x="1500" y="1895"/>
                    </a:lnTo>
                    <a:lnTo>
                      <a:pt x="1509" y="1887"/>
                    </a:lnTo>
                    <a:lnTo>
                      <a:pt x="1526" y="1878"/>
                    </a:lnTo>
                    <a:lnTo>
                      <a:pt x="1543" y="1870"/>
                    </a:lnTo>
                    <a:lnTo>
                      <a:pt x="1560" y="1861"/>
                    </a:lnTo>
                    <a:lnTo>
                      <a:pt x="1569" y="1852"/>
                    </a:lnTo>
                    <a:lnTo>
                      <a:pt x="1586" y="1844"/>
                    </a:lnTo>
                    <a:lnTo>
                      <a:pt x="1603" y="1835"/>
                    </a:lnTo>
                    <a:lnTo>
                      <a:pt x="1612" y="1818"/>
                    </a:lnTo>
                    <a:lnTo>
                      <a:pt x="1629" y="1810"/>
                    </a:lnTo>
                    <a:lnTo>
                      <a:pt x="1646" y="1801"/>
                    </a:lnTo>
                    <a:lnTo>
                      <a:pt x="1654" y="1792"/>
                    </a:lnTo>
                    <a:lnTo>
                      <a:pt x="1672" y="1775"/>
                    </a:lnTo>
                    <a:lnTo>
                      <a:pt x="1680" y="1767"/>
                    </a:lnTo>
                    <a:lnTo>
                      <a:pt x="1697" y="1749"/>
                    </a:lnTo>
                    <a:lnTo>
                      <a:pt x="1706" y="1741"/>
                    </a:lnTo>
                    <a:lnTo>
                      <a:pt x="1723" y="1732"/>
                    </a:lnTo>
                    <a:lnTo>
                      <a:pt x="1732" y="1715"/>
                    </a:lnTo>
                    <a:lnTo>
                      <a:pt x="1749" y="1707"/>
                    </a:lnTo>
                    <a:lnTo>
                      <a:pt x="1757" y="1689"/>
                    </a:lnTo>
                    <a:lnTo>
                      <a:pt x="1766" y="1681"/>
                    </a:lnTo>
                    <a:lnTo>
                      <a:pt x="1783" y="1664"/>
                    </a:lnTo>
                    <a:lnTo>
                      <a:pt x="1792" y="1647"/>
                    </a:lnTo>
                    <a:lnTo>
                      <a:pt x="1800" y="1638"/>
                    </a:lnTo>
                    <a:lnTo>
                      <a:pt x="1817" y="1621"/>
                    </a:lnTo>
                    <a:lnTo>
                      <a:pt x="1826" y="1612"/>
                    </a:lnTo>
                    <a:lnTo>
                      <a:pt x="1834" y="1595"/>
                    </a:lnTo>
                    <a:lnTo>
                      <a:pt x="1843" y="1578"/>
                    </a:lnTo>
                    <a:lnTo>
                      <a:pt x="1852" y="1561"/>
                    </a:lnTo>
                    <a:lnTo>
                      <a:pt x="1860" y="1552"/>
                    </a:lnTo>
                    <a:lnTo>
                      <a:pt x="1869" y="1535"/>
                    </a:lnTo>
                    <a:lnTo>
                      <a:pt x="1886" y="1518"/>
                    </a:lnTo>
                    <a:lnTo>
                      <a:pt x="1894" y="1501"/>
                    </a:lnTo>
                    <a:lnTo>
                      <a:pt x="1903" y="1492"/>
                    </a:lnTo>
                    <a:lnTo>
                      <a:pt x="1903" y="1475"/>
                    </a:lnTo>
                    <a:lnTo>
                      <a:pt x="1912" y="1458"/>
                    </a:lnTo>
                    <a:lnTo>
                      <a:pt x="1920" y="1441"/>
                    </a:lnTo>
                    <a:lnTo>
                      <a:pt x="1929" y="1424"/>
                    </a:lnTo>
                    <a:lnTo>
                      <a:pt x="1937" y="1406"/>
                    </a:lnTo>
                    <a:lnTo>
                      <a:pt x="1946" y="1389"/>
                    </a:lnTo>
                    <a:lnTo>
                      <a:pt x="1946" y="1372"/>
                    </a:lnTo>
                    <a:lnTo>
                      <a:pt x="1954" y="1364"/>
                    </a:lnTo>
                    <a:lnTo>
                      <a:pt x="1963" y="1346"/>
                    </a:lnTo>
                    <a:lnTo>
                      <a:pt x="1972" y="1329"/>
                    </a:lnTo>
                    <a:lnTo>
                      <a:pt x="1972" y="1312"/>
                    </a:lnTo>
                    <a:lnTo>
                      <a:pt x="1980" y="1295"/>
                    </a:lnTo>
                    <a:lnTo>
                      <a:pt x="1980" y="1278"/>
                    </a:lnTo>
                    <a:lnTo>
                      <a:pt x="1989" y="1261"/>
                    </a:lnTo>
                    <a:lnTo>
                      <a:pt x="1989" y="1243"/>
                    </a:lnTo>
                    <a:lnTo>
                      <a:pt x="1997" y="1226"/>
                    </a:lnTo>
                    <a:lnTo>
                      <a:pt x="1997" y="1209"/>
                    </a:lnTo>
                    <a:lnTo>
                      <a:pt x="2006" y="1192"/>
                    </a:lnTo>
                    <a:lnTo>
                      <a:pt x="2006" y="1175"/>
                    </a:lnTo>
                    <a:lnTo>
                      <a:pt x="2006" y="1158"/>
                    </a:lnTo>
                    <a:lnTo>
                      <a:pt x="2006" y="1141"/>
                    </a:lnTo>
                    <a:lnTo>
                      <a:pt x="2014" y="1123"/>
                    </a:lnTo>
                    <a:lnTo>
                      <a:pt x="2014" y="1106"/>
                    </a:lnTo>
                    <a:lnTo>
                      <a:pt x="2014" y="1081"/>
                    </a:lnTo>
                    <a:lnTo>
                      <a:pt x="2014" y="1063"/>
                    </a:lnTo>
                    <a:lnTo>
                      <a:pt x="2014" y="1046"/>
                    </a:lnTo>
                    <a:lnTo>
                      <a:pt x="2014" y="1029"/>
                    </a:lnTo>
                    <a:lnTo>
                      <a:pt x="2014" y="1012"/>
                    </a:lnTo>
                    <a:lnTo>
                      <a:pt x="2014" y="995"/>
                    </a:lnTo>
                    <a:lnTo>
                      <a:pt x="2014" y="978"/>
                    </a:lnTo>
                    <a:lnTo>
                      <a:pt x="2014" y="960"/>
                    </a:lnTo>
                    <a:lnTo>
                      <a:pt x="2014" y="943"/>
                    </a:lnTo>
                    <a:lnTo>
                      <a:pt x="2014" y="926"/>
                    </a:lnTo>
                    <a:lnTo>
                      <a:pt x="2014" y="909"/>
                    </a:lnTo>
                    <a:lnTo>
                      <a:pt x="2006" y="892"/>
                    </a:lnTo>
                    <a:lnTo>
                      <a:pt x="2006" y="875"/>
                    </a:lnTo>
                    <a:lnTo>
                      <a:pt x="2006" y="858"/>
                    </a:lnTo>
                    <a:lnTo>
                      <a:pt x="2006" y="840"/>
                    </a:lnTo>
                    <a:lnTo>
                      <a:pt x="1997" y="823"/>
                    </a:lnTo>
                    <a:lnTo>
                      <a:pt x="1997" y="806"/>
                    </a:lnTo>
                    <a:lnTo>
                      <a:pt x="1989" y="789"/>
                    </a:lnTo>
                    <a:lnTo>
                      <a:pt x="1989" y="772"/>
                    </a:lnTo>
                    <a:lnTo>
                      <a:pt x="1980" y="755"/>
                    </a:lnTo>
                    <a:lnTo>
                      <a:pt x="1980" y="737"/>
                    </a:lnTo>
                    <a:lnTo>
                      <a:pt x="1972" y="720"/>
                    </a:lnTo>
                    <a:lnTo>
                      <a:pt x="1972" y="703"/>
                    </a:lnTo>
                    <a:lnTo>
                      <a:pt x="1963" y="686"/>
                    </a:lnTo>
                    <a:lnTo>
                      <a:pt x="1954" y="669"/>
                    </a:lnTo>
                    <a:lnTo>
                      <a:pt x="1946" y="652"/>
                    </a:lnTo>
                    <a:lnTo>
                      <a:pt x="1946" y="635"/>
                    </a:lnTo>
                    <a:lnTo>
                      <a:pt x="1937" y="617"/>
                    </a:lnTo>
                    <a:lnTo>
                      <a:pt x="1929" y="600"/>
                    </a:lnTo>
                    <a:lnTo>
                      <a:pt x="1920" y="583"/>
                    </a:lnTo>
                    <a:lnTo>
                      <a:pt x="1912" y="575"/>
                    </a:lnTo>
                    <a:lnTo>
                      <a:pt x="1903" y="557"/>
                    </a:lnTo>
                    <a:lnTo>
                      <a:pt x="1903" y="540"/>
                    </a:lnTo>
                    <a:lnTo>
                      <a:pt x="1894" y="523"/>
                    </a:lnTo>
                    <a:lnTo>
                      <a:pt x="1886" y="506"/>
                    </a:lnTo>
                    <a:lnTo>
                      <a:pt x="1869" y="497"/>
                    </a:lnTo>
                    <a:lnTo>
                      <a:pt x="1860" y="480"/>
                    </a:lnTo>
                    <a:lnTo>
                      <a:pt x="1852" y="463"/>
                    </a:lnTo>
                    <a:lnTo>
                      <a:pt x="1843" y="446"/>
                    </a:lnTo>
                    <a:lnTo>
                      <a:pt x="1834" y="437"/>
                    </a:lnTo>
                    <a:lnTo>
                      <a:pt x="1826" y="420"/>
                    </a:lnTo>
                    <a:lnTo>
                      <a:pt x="1817" y="403"/>
                    </a:lnTo>
                    <a:lnTo>
                      <a:pt x="1800" y="394"/>
                    </a:lnTo>
                    <a:lnTo>
                      <a:pt x="1792" y="377"/>
                    </a:lnTo>
                    <a:lnTo>
                      <a:pt x="1783" y="360"/>
                    </a:lnTo>
                    <a:lnTo>
                      <a:pt x="1766" y="352"/>
                    </a:lnTo>
                    <a:lnTo>
                      <a:pt x="1757" y="334"/>
                    </a:lnTo>
                    <a:lnTo>
                      <a:pt x="1749" y="326"/>
                    </a:lnTo>
                    <a:lnTo>
                      <a:pt x="1732" y="309"/>
                    </a:lnTo>
                    <a:lnTo>
                      <a:pt x="1723" y="300"/>
                    </a:lnTo>
                    <a:lnTo>
                      <a:pt x="1706" y="283"/>
                    </a:lnTo>
                    <a:lnTo>
                      <a:pt x="1697" y="274"/>
                    </a:lnTo>
                    <a:lnTo>
                      <a:pt x="1680" y="266"/>
                    </a:lnTo>
                    <a:lnTo>
                      <a:pt x="1672" y="249"/>
                    </a:lnTo>
                    <a:lnTo>
                      <a:pt x="1654" y="240"/>
                    </a:lnTo>
                    <a:lnTo>
                      <a:pt x="1646" y="231"/>
                    </a:lnTo>
                    <a:lnTo>
                      <a:pt x="1629" y="214"/>
                    </a:lnTo>
                    <a:lnTo>
                      <a:pt x="1612" y="206"/>
                    </a:lnTo>
                    <a:lnTo>
                      <a:pt x="1603" y="197"/>
                    </a:lnTo>
                    <a:lnTo>
                      <a:pt x="1586" y="189"/>
                    </a:lnTo>
                    <a:lnTo>
                      <a:pt x="1569" y="171"/>
                    </a:lnTo>
                    <a:lnTo>
                      <a:pt x="1560" y="163"/>
                    </a:lnTo>
                    <a:lnTo>
                      <a:pt x="1543" y="154"/>
                    </a:lnTo>
                    <a:lnTo>
                      <a:pt x="1526" y="146"/>
                    </a:lnTo>
                    <a:lnTo>
                      <a:pt x="1509" y="137"/>
                    </a:lnTo>
                    <a:lnTo>
                      <a:pt x="1500" y="129"/>
                    </a:lnTo>
                    <a:lnTo>
                      <a:pt x="1483" y="120"/>
                    </a:lnTo>
                    <a:lnTo>
                      <a:pt x="1466" y="111"/>
                    </a:lnTo>
                    <a:lnTo>
                      <a:pt x="1449" y="103"/>
                    </a:lnTo>
                    <a:lnTo>
                      <a:pt x="1432" y="94"/>
                    </a:lnTo>
                    <a:lnTo>
                      <a:pt x="1414" y="94"/>
                    </a:lnTo>
                    <a:lnTo>
                      <a:pt x="1406" y="86"/>
                    </a:lnTo>
                    <a:lnTo>
                      <a:pt x="1389" y="77"/>
                    </a:lnTo>
                    <a:lnTo>
                      <a:pt x="1372" y="69"/>
                    </a:lnTo>
                    <a:lnTo>
                      <a:pt x="1354" y="60"/>
                    </a:lnTo>
                    <a:lnTo>
                      <a:pt x="1337" y="60"/>
                    </a:lnTo>
                    <a:lnTo>
                      <a:pt x="1320" y="51"/>
                    </a:lnTo>
                    <a:lnTo>
                      <a:pt x="1303" y="43"/>
                    </a:lnTo>
                    <a:lnTo>
                      <a:pt x="1286" y="43"/>
                    </a:lnTo>
                    <a:lnTo>
                      <a:pt x="1269" y="34"/>
                    </a:lnTo>
                    <a:lnTo>
                      <a:pt x="1251" y="34"/>
                    </a:lnTo>
                    <a:lnTo>
                      <a:pt x="1234" y="26"/>
                    </a:lnTo>
                    <a:lnTo>
                      <a:pt x="1217" y="26"/>
                    </a:lnTo>
                    <a:lnTo>
                      <a:pt x="1200" y="17"/>
                    </a:lnTo>
                    <a:lnTo>
                      <a:pt x="1183" y="17"/>
                    </a:lnTo>
                    <a:lnTo>
                      <a:pt x="1166" y="17"/>
                    </a:lnTo>
                    <a:lnTo>
                      <a:pt x="1149" y="8"/>
                    </a:lnTo>
                    <a:lnTo>
                      <a:pt x="1131" y="8"/>
                    </a:lnTo>
                    <a:lnTo>
                      <a:pt x="1114" y="8"/>
                    </a:lnTo>
                    <a:lnTo>
                      <a:pt x="1097" y="8"/>
                    </a:lnTo>
                    <a:lnTo>
                      <a:pt x="1080" y="8"/>
                    </a:lnTo>
                    <a:lnTo>
                      <a:pt x="1063" y="0"/>
                    </a:lnTo>
                    <a:lnTo>
                      <a:pt x="1046" y="0"/>
                    </a:lnTo>
                    <a:lnTo>
                      <a:pt x="1029" y="0"/>
                    </a:lnTo>
                    <a:lnTo>
                      <a:pt x="1011" y="0"/>
                    </a:lnTo>
                    <a:lnTo>
                      <a:pt x="1011" y="1012"/>
                    </a:lnTo>
                    <a:lnTo>
                      <a:pt x="0" y="11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FFFF"/>
                  </a:gs>
                  <a:gs pos="100000">
                    <a:schemeClr val="accent2"/>
                  </a:gs>
                </a:gsLst>
                <a:lin ang="5400000" scaled="1"/>
              </a:gradFill>
              <a:ln w="14351">
                <a:solidFill>
                  <a:srgbClr val="0080C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43" name="Freeform 47"/>
              <p:cNvSpPr>
                <a:spLocks/>
              </p:cNvSpPr>
              <p:nvPr/>
            </p:nvSpPr>
            <p:spPr bwMode="auto">
              <a:xfrm>
                <a:off x="1839" y="1945"/>
                <a:ext cx="2014" cy="2024"/>
              </a:xfrm>
              <a:custGeom>
                <a:avLst/>
                <a:gdLst/>
                <a:ahLst/>
                <a:cxnLst>
                  <a:cxn ang="0">
                    <a:pos x="1063" y="0"/>
                  </a:cxn>
                  <a:cxn ang="0">
                    <a:pos x="1149" y="8"/>
                  </a:cxn>
                  <a:cxn ang="0">
                    <a:pos x="1234" y="26"/>
                  </a:cxn>
                  <a:cxn ang="0">
                    <a:pos x="1320" y="51"/>
                  </a:cxn>
                  <a:cxn ang="0">
                    <a:pos x="1406" y="86"/>
                  </a:cxn>
                  <a:cxn ang="0">
                    <a:pos x="1483" y="120"/>
                  </a:cxn>
                  <a:cxn ang="0">
                    <a:pos x="1560" y="163"/>
                  </a:cxn>
                  <a:cxn ang="0">
                    <a:pos x="1629" y="214"/>
                  </a:cxn>
                  <a:cxn ang="0">
                    <a:pos x="1697" y="274"/>
                  </a:cxn>
                  <a:cxn ang="0">
                    <a:pos x="1757" y="334"/>
                  </a:cxn>
                  <a:cxn ang="0">
                    <a:pos x="1817" y="403"/>
                  </a:cxn>
                  <a:cxn ang="0">
                    <a:pos x="1860" y="480"/>
                  </a:cxn>
                  <a:cxn ang="0">
                    <a:pos x="1903" y="557"/>
                  </a:cxn>
                  <a:cxn ang="0">
                    <a:pos x="1946" y="635"/>
                  </a:cxn>
                  <a:cxn ang="0">
                    <a:pos x="1972" y="720"/>
                  </a:cxn>
                  <a:cxn ang="0">
                    <a:pos x="1997" y="806"/>
                  </a:cxn>
                  <a:cxn ang="0">
                    <a:pos x="2006" y="892"/>
                  </a:cxn>
                  <a:cxn ang="0">
                    <a:pos x="2014" y="978"/>
                  </a:cxn>
                  <a:cxn ang="0">
                    <a:pos x="2014" y="1063"/>
                  </a:cxn>
                  <a:cxn ang="0">
                    <a:pos x="2006" y="1158"/>
                  </a:cxn>
                  <a:cxn ang="0">
                    <a:pos x="1989" y="1243"/>
                  </a:cxn>
                  <a:cxn ang="0">
                    <a:pos x="1972" y="1329"/>
                  </a:cxn>
                  <a:cxn ang="0">
                    <a:pos x="1937" y="1406"/>
                  </a:cxn>
                  <a:cxn ang="0">
                    <a:pos x="1903" y="1492"/>
                  </a:cxn>
                  <a:cxn ang="0">
                    <a:pos x="1852" y="1561"/>
                  </a:cxn>
                  <a:cxn ang="0">
                    <a:pos x="1800" y="1638"/>
                  </a:cxn>
                  <a:cxn ang="0">
                    <a:pos x="1749" y="1707"/>
                  </a:cxn>
                  <a:cxn ang="0">
                    <a:pos x="1680" y="1767"/>
                  </a:cxn>
                  <a:cxn ang="0">
                    <a:pos x="1612" y="1818"/>
                  </a:cxn>
                  <a:cxn ang="0">
                    <a:pos x="1543" y="1870"/>
                  </a:cxn>
                  <a:cxn ang="0">
                    <a:pos x="1466" y="1912"/>
                  </a:cxn>
                  <a:cxn ang="0">
                    <a:pos x="1389" y="1955"/>
                  </a:cxn>
                  <a:cxn ang="0">
                    <a:pos x="1303" y="1981"/>
                  </a:cxn>
                  <a:cxn ang="0">
                    <a:pos x="1217" y="2007"/>
                  </a:cxn>
                  <a:cxn ang="0">
                    <a:pos x="1131" y="2015"/>
                  </a:cxn>
                  <a:cxn ang="0">
                    <a:pos x="1046" y="2024"/>
                  </a:cxn>
                  <a:cxn ang="0">
                    <a:pos x="951" y="2024"/>
                  </a:cxn>
                  <a:cxn ang="0">
                    <a:pos x="866" y="2015"/>
                  </a:cxn>
                  <a:cxn ang="0">
                    <a:pos x="780" y="1998"/>
                  </a:cxn>
                  <a:cxn ang="0">
                    <a:pos x="694" y="1972"/>
                  </a:cxn>
                  <a:cxn ang="0">
                    <a:pos x="609" y="1947"/>
                  </a:cxn>
                  <a:cxn ang="0">
                    <a:pos x="531" y="1904"/>
                  </a:cxn>
                  <a:cxn ang="0">
                    <a:pos x="454" y="1861"/>
                  </a:cxn>
                  <a:cxn ang="0">
                    <a:pos x="386" y="1810"/>
                  </a:cxn>
                  <a:cxn ang="0">
                    <a:pos x="317" y="1749"/>
                  </a:cxn>
                  <a:cxn ang="0">
                    <a:pos x="257" y="1689"/>
                  </a:cxn>
                  <a:cxn ang="0">
                    <a:pos x="197" y="1621"/>
                  </a:cxn>
                  <a:cxn ang="0">
                    <a:pos x="154" y="1552"/>
                  </a:cxn>
                  <a:cxn ang="0">
                    <a:pos x="111" y="1475"/>
                  </a:cxn>
                  <a:cxn ang="0">
                    <a:pos x="68" y="1389"/>
                  </a:cxn>
                  <a:cxn ang="0">
                    <a:pos x="43" y="1312"/>
                  </a:cxn>
                  <a:cxn ang="0">
                    <a:pos x="17" y="1226"/>
                  </a:cxn>
                  <a:cxn ang="0">
                    <a:pos x="8" y="1141"/>
                  </a:cxn>
                </a:cxnLst>
                <a:rect l="0" t="0" r="r" b="b"/>
                <a:pathLst>
                  <a:path w="2014" h="2024">
                    <a:moveTo>
                      <a:pt x="1011" y="1012"/>
                    </a:moveTo>
                    <a:lnTo>
                      <a:pt x="1011" y="0"/>
                    </a:lnTo>
                    <a:lnTo>
                      <a:pt x="1029" y="0"/>
                    </a:lnTo>
                    <a:lnTo>
                      <a:pt x="1046" y="0"/>
                    </a:lnTo>
                    <a:lnTo>
                      <a:pt x="1063" y="0"/>
                    </a:lnTo>
                    <a:lnTo>
                      <a:pt x="1080" y="8"/>
                    </a:lnTo>
                    <a:lnTo>
                      <a:pt x="1097" y="8"/>
                    </a:lnTo>
                    <a:lnTo>
                      <a:pt x="1114" y="8"/>
                    </a:lnTo>
                    <a:lnTo>
                      <a:pt x="1131" y="8"/>
                    </a:lnTo>
                    <a:lnTo>
                      <a:pt x="1149" y="8"/>
                    </a:lnTo>
                    <a:lnTo>
                      <a:pt x="1166" y="17"/>
                    </a:lnTo>
                    <a:lnTo>
                      <a:pt x="1183" y="17"/>
                    </a:lnTo>
                    <a:lnTo>
                      <a:pt x="1200" y="17"/>
                    </a:lnTo>
                    <a:lnTo>
                      <a:pt x="1217" y="26"/>
                    </a:lnTo>
                    <a:lnTo>
                      <a:pt x="1234" y="26"/>
                    </a:lnTo>
                    <a:lnTo>
                      <a:pt x="1251" y="34"/>
                    </a:lnTo>
                    <a:lnTo>
                      <a:pt x="1269" y="34"/>
                    </a:lnTo>
                    <a:lnTo>
                      <a:pt x="1286" y="43"/>
                    </a:lnTo>
                    <a:lnTo>
                      <a:pt x="1303" y="43"/>
                    </a:lnTo>
                    <a:lnTo>
                      <a:pt x="1320" y="51"/>
                    </a:lnTo>
                    <a:lnTo>
                      <a:pt x="1337" y="60"/>
                    </a:lnTo>
                    <a:lnTo>
                      <a:pt x="1354" y="60"/>
                    </a:lnTo>
                    <a:lnTo>
                      <a:pt x="1372" y="69"/>
                    </a:lnTo>
                    <a:lnTo>
                      <a:pt x="1389" y="77"/>
                    </a:lnTo>
                    <a:lnTo>
                      <a:pt x="1406" y="86"/>
                    </a:lnTo>
                    <a:lnTo>
                      <a:pt x="1414" y="94"/>
                    </a:lnTo>
                    <a:lnTo>
                      <a:pt x="1432" y="94"/>
                    </a:lnTo>
                    <a:lnTo>
                      <a:pt x="1449" y="103"/>
                    </a:lnTo>
                    <a:lnTo>
                      <a:pt x="1466" y="111"/>
                    </a:lnTo>
                    <a:lnTo>
                      <a:pt x="1483" y="120"/>
                    </a:lnTo>
                    <a:lnTo>
                      <a:pt x="1500" y="129"/>
                    </a:lnTo>
                    <a:lnTo>
                      <a:pt x="1509" y="137"/>
                    </a:lnTo>
                    <a:lnTo>
                      <a:pt x="1526" y="146"/>
                    </a:lnTo>
                    <a:lnTo>
                      <a:pt x="1543" y="154"/>
                    </a:lnTo>
                    <a:lnTo>
                      <a:pt x="1560" y="163"/>
                    </a:lnTo>
                    <a:lnTo>
                      <a:pt x="1569" y="171"/>
                    </a:lnTo>
                    <a:lnTo>
                      <a:pt x="1586" y="189"/>
                    </a:lnTo>
                    <a:lnTo>
                      <a:pt x="1603" y="197"/>
                    </a:lnTo>
                    <a:lnTo>
                      <a:pt x="1612" y="206"/>
                    </a:lnTo>
                    <a:lnTo>
                      <a:pt x="1629" y="214"/>
                    </a:lnTo>
                    <a:lnTo>
                      <a:pt x="1646" y="231"/>
                    </a:lnTo>
                    <a:lnTo>
                      <a:pt x="1654" y="240"/>
                    </a:lnTo>
                    <a:lnTo>
                      <a:pt x="1672" y="249"/>
                    </a:lnTo>
                    <a:lnTo>
                      <a:pt x="1680" y="266"/>
                    </a:lnTo>
                    <a:lnTo>
                      <a:pt x="1697" y="274"/>
                    </a:lnTo>
                    <a:lnTo>
                      <a:pt x="1706" y="283"/>
                    </a:lnTo>
                    <a:lnTo>
                      <a:pt x="1723" y="300"/>
                    </a:lnTo>
                    <a:lnTo>
                      <a:pt x="1732" y="309"/>
                    </a:lnTo>
                    <a:lnTo>
                      <a:pt x="1749" y="326"/>
                    </a:lnTo>
                    <a:lnTo>
                      <a:pt x="1757" y="334"/>
                    </a:lnTo>
                    <a:lnTo>
                      <a:pt x="1766" y="352"/>
                    </a:lnTo>
                    <a:lnTo>
                      <a:pt x="1783" y="360"/>
                    </a:lnTo>
                    <a:lnTo>
                      <a:pt x="1792" y="377"/>
                    </a:lnTo>
                    <a:lnTo>
                      <a:pt x="1800" y="394"/>
                    </a:lnTo>
                    <a:lnTo>
                      <a:pt x="1817" y="403"/>
                    </a:lnTo>
                    <a:lnTo>
                      <a:pt x="1826" y="420"/>
                    </a:lnTo>
                    <a:lnTo>
                      <a:pt x="1834" y="437"/>
                    </a:lnTo>
                    <a:lnTo>
                      <a:pt x="1843" y="446"/>
                    </a:lnTo>
                    <a:lnTo>
                      <a:pt x="1852" y="463"/>
                    </a:lnTo>
                    <a:lnTo>
                      <a:pt x="1860" y="480"/>
                    </a:lnTo>
                    <a:lnTo>
                      <a:pt x="1869" y="497"/>
                    </a:lnTo>
                    <a:lnTo>
                      <a:pt x="1886" y="506"/>
                    </a:lnTo>
                    <a:lnTo>
                      <a:pt x="1894" y="523"/>
                    </a:lnTo>
                    <a:lnTo>
                      <a:pt x="1903" y="540"/>
                    </a:lnTo>
                    <a:lnTo>
                      <a:pt x="1903" y="557"/>
                    </a:lnTo>
                    <a:lnTo>
                      <a:pt x="1912" y="575"/>
                    </a:lnTo>
                    <a:lnTo>
                      <a:pt x="1920" y="583"/>
                    </a:lnTo>
                    <a:lnTo>
                      <a:pt x="1929" y="600"/>
                    </a:lnTo>
                    <a:lnTo>
                      <a:pt x="1937" y="617"/>
                    </a:lnTo>
                    <a:lnTo>
                      <a:pt x="1946" y="635"/>
                    </a:lnTo>
                    <a:lnTo>
                      <a:pt x="1946" y="652"/>
                    </a:lnTo>
                    <a:lnTo>
                      <a:pt x="1954" y="669"/>
                    </a:lnTo>
                    <a:lnTo>
                      <a:pt x="1963" y="686"/>
                    </a:lnTo>
                    <a:lnTo>
                      <a:pt x="1972" y="703"/>
                    </a:lnTo>
                    <a:lnTo>
                      <a:pt x="1972" y="720"/>
                    </a:lnTo>
                    <a:lnTo>
                      <a:pt x="1980" y="737"/>
                    </a:lnTo>
                    <a:lnTo>
                      <a:pt x="1980" y="755"/>
                    </a:lnTo>
                    <a:lnTo>
                      <a:pt x="1989" y="772"/>
                    </a:lnTo>
                    <a:lnTo>
                      <a:pt x="1989" y="789"/>
                    </a:lnTo>
                    <a:lnTo>
                      <a:pt x="1997" y="806"/>
                    </a:lnTo>
                    <a:lnTo>
                      <a:pt x="1997" y="823"/>
                    </a:lnTo>
                    <a:lnTo>
                      <a:pt x="2006" y="840"/>
                    </a:lnTo>
                    <a:lnTo>
                      <a:pt x="2006" y="858"/>
                    </a:lnTo>
                    <a:lnTo>
                      <a:pt x="2006" y="875"/>
                    </a:lnTo>
                    <a:lnTo>
                      <a:pt x="2006" y="892"/>
                    </a:lnTo>
                    <a:lnTo>
                      <a:pt x="2014" y="909"/>
                    </a:lnTo>
                    <a:lnTo>
                      <a:pt x="2014" y="926"/>
                    </a:lnTo>
                    <a:lnTo>
                      <a:pt x="2014" y="943"/>
                    </a:lnTo>
                    <a:lnTo>
                      <a:pt x="2014" y="960"/>
                    </a:lnTo>
                    <a:lnTo>
                      <a:pt x="2014" y="978"/>
                    </a:lnTo>
                    <a:lnTo>
                      <a:pt x="2014" y="995"/>
                    </a:lnTo>
                    <a:lnTo>
                      <a:pt x="2014" y="1012"/>
                    </a:lnTo>
                    <a:lnTo>
                      <a:pt x="2014" y="1029"/>
                    </a:lnTo>
                    <a:lnTo>
                      <a:pt x="2014" y="1046"/>
                    </a:lnTo>
                    <a:lnTo>
                      <a:pt x="2014" y="1063"/>
                    </a:lnTo>
                    <a:lnTo>
                      <a:pt x="2014" y="1081"/>
                    </a:lnTo>
                    <a:lnTo>
                      <a:pt x="2014" y="1106"/>
                    </a:lnTo>
                    <a:lnTo>
                      <a:pt x="2014" y="1123"/>
                    </a:lnTo>
                    <a:lnTo>
                      <a:pt x="2006" y="1141"/>
                    </a:lnTo>
                    <a:lnTo>
                      <a:pt x="2006" y="1158"/>
                    </a:lnTo>
                    <a:lnTo>
                      <a:pt x="2006" y="1175"/>
                    </a:lnTo>
                    <a:lnTo>
                      <a:pt x="2006" y="1192"/>
                    </a:lnTo>
                    <a:lnTo>
                      <a:pt x="1997" y="1209"/>
                    </a:lnTo>
                    <a:lnTo>
                      <a:pt x="1997" y="1226"/>
                    </a:lnTo>
                    <a:lnTo>
                      <a:pt x="1989" y="1243"/>
                    </a:lnTo>
                    <a:lnTo>
                      <a:pt x="1989" y="1261"/>
                    </a:lnTo>
                    <a:lnTo>
                      <a:pt x="1980" y="1278"/>
                    </a:lnTo>
                    <a:lnTo>
                      <a:pt x="1980" y="1295"/>
                    </a:lnTo>
                    <a:lnTo>
                      <a:pt x="1972" y="1312"/>
                    </a:lnTo>
                    <a:lnTo>
                      <a:pt x="1972" y="1329"/>
                    </a:lnTo>
                    <a:lnTo>
                      <a:pt x="1963" y="1346"/>
                    </a:lnTo>
                    <a:lnTo>
                      <a:pt x="1954" y="1364"/>
                    </a:lnTo>
                    <a:lnTo>
                      <a:pt x="1946" y="1372"/>
                    </a:lnTo>
                    <a:lnTo>
                      <a:pt x="1946" y="1389"/>
                    </a:lnTo>
                    <a:lnTo>
                      <a:pt x="1937" y="1406"/>
                    </a:lnTo>
                    <a:lnTo>
                      <a:pt x="1929" y="1424"/>
                    </a:lnTo>
                    <a:lnTo>
                      <a:pt x="1920" y="1441"/>
                    </a:lnTo>
                    <a:lnTo>
                      <a:pt x="1912" y="1458"/>
                    </a:lnTo>
                    <a:lnTo>
                      <a:pt x="1903" y="1475"/>
                    </a:lnTo>
                    <a:lnTo>
                      <a:pt x="1903" y="1492"/>
                    </a:lnTo>
                    <a:lnTo>
                      <a:pt x="1894" y="1501"/>
                    </a:lnTo>
                    <a:lnTo>
                      <a:pt x="1886" y="1518"/>
                    </a:lnTo>
                    <a:lnTo>
                      <a:pt x="1869" y="1535"/>
                    </a:lnTo>
                    <a:lnTo>
                      <a:pt x="1860" y="1552"/>
                    </a:lnTo>
                    <a:lnTo>
                      <a:pt x="1852" y="1561"/>
                    </a:lnTo>
                    <a:lnTo>
                      <a:pt x="1843" y="1578"/>
                    </a:lnTo>
                    <a:lnTo>
                      <a:pt x="1834" y="1595"/>
                    </a:lnTo>
                    <a:lnTo>
                      <a:pt x="1826" y="1612"/>
                    </a:lnTo>
                    <a:lnTo>
                      <a:pt x="1817" y="1621"/>
                    </a:lnTo>
                    <a:lnTo>
                      <a:pt x="1800" y="1638"/>
                    </a:lnTo>
                    <a:lnTo>
                      <a:pt x="1792" y="1647"/>
                    </a:lnTo>
                    <a:lnTo>
                      <a:pt x="1783" y="1664"/>
                    </a:lnTo>
                    <a:lnTo>
                      <a:pt x="1766" y="1681"/>
                    </a:lnTo>
                    <a:lnTo>
                      <a:pt x="1757" y="1689"/>
                    </a:lnTo>
                    <a:lnTo>
                      <a:pt x="1749" y="1707"/>
                    </a:lnTo>
                    <a:lnTo>
                      <a:pt x="1732" y="1715"/>
                    </a:lnTo>
                    <a:lnTo>
                      <a:pt x="1723" y="1732"/>
                    </a:lnTo>
                    <a:lnTo>
                      <a:pt x="1706" y="1741"/>
                    </a:lnTo>
                    <a:lnTo>
                      <a:pt x="1697" y="1749"/>
                    </a:lnTo>
                    <a:lnTo>
                      <a:pt x="1680" y="1767"/>
                    </a:lnTo>
                    <a:lnTo>
                      <a:pt x="1672" y="1775"/>
                    </a:lnTo>
                    <a:lnTo>
                      <a:pt x="1654" y="1792"/>
                    </a:lnTo>
                    <a:lnTo>
                      <a:pt x="1646" y="1801"/>
                    </a:lnTo>
                    <a:lnTo>
                      <a:pt x="1629" y="1810"/>
                    </a:lnTo>
                    <a:lnTo>
                      <a:pt x="1612" y="1818"/>
                    </a:lnTo>
                    <a:lnTo>
                      <a:pt x="1603" y="1835"/>
                    </a:lnTo>
                    <a:lnTo>
                      <a:pt x="1586" y="1844"/>
                    </a:lnTo>
                    <a:lnTo>
                      <a:pt x="1569" y="1852"/>
                    </a:lnTo>
                    <a:lnTo>
                      <a:pt x="1560" y="1861"/>
                    </a:lnTo>
                    <a:lnTo>
                      <a:pt x="1543" y="1870"/>
                    </a:lnTo>
                    <a:lnTo>
                      <a:pt x="1526" y="1878"/>
                    </a:lnTo>
                    <a:lnTo>
                      <a:pt x="1509" y="1887"/>
                    </a:lnTo>
                    <a:lnTo>
                      <a:pt x="1500" y="1895"/>
                    </a:lnTo>
                    <a:lnTo>
                      <a:pt x="1483" y="1904"/>
                    </a:lnTo>
                    <a:lnTo>
                      <a:pt x="1466" y="1912"/>
                    </a:lnTo>
                    <a:lnTo>
                      <a:pt x="1449" y="1921"/>
                    </a:lnTo>
                    <a:lnTo>
                      <a:pt x="1432" y="1930"/>
                    </a:lnTo>
                    <a:lnTo>
                      <a:pt x="1414" y="1938"/>
                    </a:lnTo>
                    <a:lnTo>
                      <a:pt x="1406" y="1947"/>
                    </a:lnTo>
                    <a:lnTo>
                      <a:pt x="1389" y="1955"/>
                    </a:lnTo>
                    <a:lnTo>
                      <a:pt x="1372" y="1955"/>
                    </a:lnTo>
                    <a:lnTo>
                      <a:pt x="1354" y="1964"/>
                    </a:lnTo>
                    <a:lnTo>
                      <a:pt x="1337" y="1972"/>
                    </a:lnTo>
                    <a:lnTo>
                      <a:pt x="1320" y="1972"/>
                    </a:lnTo>
                    <a:lnTo>
                      <a:pt x="1303" y="1981"/>
                    </a:lnTo>
                    <a:lnTo>
                      <a:pt x="1286" y="1990"/>
                    </a:lnTo>
                    <a:lnTo>
                      <a:pt x="1269" y="1990"/>
                    </a:lnTo>
                    <a:lnTo>
                      <a:pt x="1251" y="1998"/>
                    </a:lnTo>
                    <a:lnTo>
                      <a:pt x="1234" y="1998"/>
                    </a:lnTo>
                    <a:lnTo>
                      <a:pt x="1217" y="2007"/>
                    </a:lnTo>
                    <a:lnTo>
                      <a:pt x="1200" y="2007"/>
                    </a:lnTo>
                    <a:lnTo>
                      <a:pt x="1183" y="2007"/>
                    </a:lnTo>
                    <a:lnTo>
                      <a:pt x="1166" y="2015"/>
                    </a:lnTo>
                    <a:lnTo>
                      <a:pt x="1149" y="2015"/>
                    </a:lnTo>
                    <a:lnTo>
                      <a:pt x="1131" y="2015"/>
                    </a:lnTo>
                    <a:lnTo>
                      <a:pt x="1114" y="2015"/>
                    </a:lnTo>
                    <a:lnTo>
                      <a:pt x="1097" y="2024"/>
                    </a:lnTo>
                    <a:lnTo>
                      <a:pt x="1080" y="2024"/>
                    </a:lnTo>
                    <a:lnTo>
                      <a:pt x="1063" y="2024"/>
                    </a:lnTo>
                    <a:lnTo>
                      <a:pt x="1046" y="2024"/>
                    </a:lnTo>
                    <a:lnTo>
                      <a:pt x="1029" y="2024"/>
                    </a:lnTo>
                    <a:lnTo>
                      <a:pt x="1011" y="2024"/>
                    </a:lnTo>
                    <a:lnTo>
                      <a:pt x="986" y="2024"/>
                    </a:lnTo>
                    <a:lnTo>
                      <a:pt x="969" y="2024"/>
                    </a:lnTo>
                    <a:lnTo>
                      <a:pt x="951" y="2024"/>
                    </a:lnTo>
                    <a:lnTo>
                      <a:pt x="934" y="2024"/>
                    </a:lnTo>
                    <a:lnTo>
                      <a:pt x="917" y="2024"/>
                    </a:lnTo>
                    <a:lnTo>
                      <a:pt x="900" y="2015"/>
                    </a:lnTo>
                    <a:lnTo>
                      <a:pt x="883" y="2015"/>
                    </a:lnTo>
                    <a:lnTo>
                      <a:pt x="866" y="2015"/>
                    </a:lnTo>
                    <a:lnTo>
                      <a:pt x="849" y="2015"/>
                    </a:lnTo>
                    <a:lnTo>
                      <a:pt x="831" y="2007"/>
                    </a:lnTo>
                    <a:lnTo>
                      <a:pt x="814" y="2007"/>
                    </a:lnTo>
                    <a:lnTo>
                      <a:pt x="797" y="2007"/>
                    </a:lnTo>
                    <a:lnTo>
                      <a:pt x="780" y="1998"/>
                    </a:lnTo>
                    <a:lnTo>
                      <a:pt x="763" y="1998"/>
                    </a:lnTo>
                    <a:lnTo>
                      <a:pt x="746" y="1990"/>
                    </a:lnTo>
                    <a:lnTo>
                      <a:pt x="729" y="1990"/>
                    </a:lnTo>
                    <a:lnTo>
                      <a:pt x="711" y="1981"/>
                    </a:lnTo>
                    <a:lnTo>
                      <a:pt x="694" y="1972"/>
                    </a:lnTo>
                    <a:lnTo>
                      <a:pt x="677" y="1972"/>
                    </a:lnTo>
                    <a:lnTo>
                      <a:pt x="660" y="1964"/>
                    </a:lnTo>
                    <a:lnTo>
                      <a:pt x="643" y="1955"/>
                    </a:lnTo>
                    <a:lnTo>
                      <a:pt x="626" y="1955"/>
                    </a:lnTo>
                    <a:lnTo>
                      <a:pt x="609" y="1947"/>
                    </a:lnTo>
                    <a:lnTo>
                      <a:pt x="600" y="1938"/>
                    </a:lnTo>
                    <a:lnTo>
                      <a:pt x="583" y="1930"/>
                    </a:lnTo>
                    <a:lnTo>
                      <a:pt x="566" y="1921"/>
                    </a:lnTo>
                    <a:lnTo>
                      <a:pt x="549" y="1912"/>
                    </a:lnTo>
                    <a:lnTo>
                      <a:pt x="531" y="1904"/>
                    </a:lnTo>
                    <a:lnTo>
                      <a:pt x="514" y="1895"/>
                    </a:lnTo>
                    <a:lnTo>
                      <a:pt x="506" y="1887"/>
                    </a:lnTo>
                    <a:lnTo>
                      <a:pt x="489" y="1878"/>
                    </a:lnTo>
                    <a:lnTo>
                      <a:pt x="471" y="1870"/>
                    </a:lnTo>
                    <a:lnTo>
                      <a:pt x="454" y="1861"/>
                    </a:lnTo>
                    <a:lnTo>
                      <a:pt x="446" y="1852"/>
                    </a:lnTo>
                    <a:lnTo>
                      <a:pt x="429" y="1844"/>
                    </a:lnTo>
                    <a:lnTo>
                      <a:pt x="411" y="1835"/>
                    </a:lnTo>
                    <a:lnTo>
                      <a:pt x="403" y="1818"/>
                    </a:lnTo>
                    <a:lnTo>
                      <a:pt x="386" y="1810"/>
                    </a:lnTo>
                    <a:lnTo>
                      <a:pt x="369" y="1801"/>
                    </a:lnTo>
                    <a:lnTo>
                      <a:pt x="360" y="1792"/>
                    </a:lnTo>
                    <a:lnTo>
                      <a:pt x="343" y="1775"/>
                    </a:lnTo>
                    <a:lnTo>
                      <a:pt x="334" y="1767"/>
                    </a:lnTo>
                    <a:lnTo>
                      <a:pt x="317" y="1749"/>
                    </a:lnTo>
                    <a:lnTo>
                      <a:pt x="308" y="1741"/>
                    </a:lnTo>
                    <a:lnTo>
                      <a:pt x="291" y="1732"/>
                    </a:lnTo>
                    <a:lnTo>
                      <a:pt x="283" y="1715"/>
                    </a:lnTo>
                    <a:lnTo>
                      <a:pt x="266" y="1707"/>
                    </a:lnTo>
                    <a:lnTo>
                      <a:pt x="257" y="1689"/>
                    </a:lnTo>
                    <a:lnTo>
                      <a:pt x="248" y="1681"/>
                    </a:lnTo>
                    <a:lnTo>
                      <a:pt x="231" y="1664"/>
                    </a:lnTo>
                    <a:lnTo>
                      <a:pt x="223" y="1647"/>
                    </a:lnTo>
                    <a:lnTo>
                      <a:pt x="214" y="1638"/>
                    </a:lnTo>
                    <a:lnTo>
                      <a:pt x="197" y="1621"/>
                    </a:lnTo>
                    <a:lnTo>
                      <a:pt x="188" y="1612"/>
                    </a:lnTo>
                    <a:lnTo>
                      <a:pt x="180" y="1595"/>
                    </a:lnTo>
                    <a:lnTo>
                      <a:pt x="171" y="1578"/>
                    </a:lnTo>
                    <a:lnTo>
                      <a:pt x="163" y="1561"/>
                    </a:lnTo>
                    <a:lnTo>
                      <a:pt x="154" y="1552"/>
                    </a:lnTo>
                    <a:lnTo>
                      <a:pt x="146" y="1535"/>
                    </a:lnTo>
                    <a:lnTo>
                      <a:pt x="128" y="1518"/>
                    </a:lnTo>
                    <a:lnTo>
                      <a:pt x="120" y="1501"/>
                    </a:lnTo>
                    <a:lnTo>
                      <a:pt x="111" y="1492"/>
                    </a:lnTo>
                    <a:lnTo>
                      <a:pt x="111" y="1475"/>
                    </a:lnTo>
                    <a:lnTo>
                      <a:pt x="103" y="1458"/>
                    </a:lnTo>
                    <a:lnTo>
                      <a:pt x="94" y="1441"/>
                    </a:lnTo>
                    <a:lnTo>
                      <a:pt x="86" y="1424"/>
                    </a:lnTo>
                    <a:lnTo>
                      <a:pt x="77" y="1406"/>
                    </a:lnTo>
                    <a:lnTo>
                      <a:pt x="68" y="1389"/>
                    </a:lnTo>
                    <a:lnTo>
                      <a:pt x="68" y="1372"/>
                    </a:lnTo>
                    <a:lnTo>
                      <a:pt x="60" y="1364"/>
                    </a:lnTo>
                    <a:lnTo>
                      <a:pt x="51" y="1346"/>
                    </a:lnTo>
                    <a:lnTo>
                      <a:pt x="43" y="1329"/>
                    </a:lnTo>
                    <a:lnTo>
                      <a:pt x="43" y="1312"/>
                    </a:lnTo>
                    <a:lnTo>
                      <a:pt x="34" y="1295"/>
                    </a:lnTo>
                    <a:lnTo>
                      <a:pt x="34" y="1278"/>
                    </a:lnTo>
                    <a:lnTo>
                      <a:pt x="26" y="1261"/>
                    </a:lnTo>
                    <a:lnTo>
                      <a:pt x="26" y="1243"/>
                    </a:lnTo>
                    <a:lnTo>
                      <a:pt x="17" y="1226"/>
                    </a:lnTo>
                    <a:lnTo>
                      <a:pt x="17" y="1209"/>
                    </a:lnTo>
                    <a:lnTo>
                      <a:pt x="8" y="1192"/>
                    </a:lnTo>
                    <a:lnTo>
                      <a:pt x="8" y="1175"/>
                    </a:lnTo>
                    <a:lnTo>
                      <a:pt x="8" y="1158"/>
                    </a:lnTo>
                    <a:lnTo>
                      <a:pt x="8" y="1141"/>
                    </a:lnTo>
                    <a:lnTo>
                      <a:pt x="0" y="1123"/>
                    </a:lnTo>
                    <a:lnTo>
                      <a:pt x="0" y="1106"/>
                    </a:lnTo>
                    <a:lnTo>
                      <a:pt x="1011" y="1012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6546" name="Rectangle 50"/>
            <p:cNvSpPr>
              <a:spLocks noChangeArrowheads="1"/>
            </p:cNvSpPr>
            <p:nvPr/>
          </p:nvSpPr>
          <p:spPr bwMode="auto">
            <a:xfrm>
              <a:off x="1917" y="2865"/>
              <a:ext cx="186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26%</a:t>
              </a:r>
            </a:p>
          </p:txBody>
        </p:sp>
        <p:sp>
          <p:nvSpPr>
            <p:cNvPr id="106547" name="Rectangle 51"/>
            <p:cNvSpPr>
              <a:spLocks noChangeArrowheads="1"/>
            </p:cNvSpPr>
            <p:nvPr/>
          </p:nvSpPr>
          <p:spPr bwMode="auto">
            <a:xfrm>
              <a:off x="3976" y="3449"/>
              <a:ext cx="18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74%</a:t>
              </a:r>
            </a:p>
          </p:txBody>
        </p:sp>
        <p:sp>
          <p:nvSpPr>
            <p:cNvPr id="106548" name="Rectangle 52"/>
            <p:cNvSpPr>
              <a:spLocks noChangeArrowheads="1"/>
            </p:cNvSpPr>
            <p:nvPr/>
          </p:nvSpPr>
          <p:spPr bwMode="auto">
            <a:xfrm>
              <a:off x="1791" y="2750"/>
              <a:ext cx="515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Masculino</a:t>
              </a:r>
            </a:p>
          </p:txBody>
        </p:sp>
        <p:sp>
          <p:nvSpPr>
            <p:cNvPr id="106549" name="Rectangle 53"/>
            <p:cNvSpPr>
              <a:spLocks noChangeArrowheads="1"/>
            </p:cNvSpPr>
            <p:nvPr/>
          </p:nvSpPr>
          <p:spPr bwMode="auto">
            <a:xfrm>
              <a:off x="3787" y="3339"/>
              <a:ext cx="454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C" sz="1200" b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Femenino</a:t>
              </a:r>
            </a:p>
          </p:txBody>
        </p:sp>
        <p:grpSp>
          <p:nvGrpSpPr>
            <p:cNvPr id="106552" name="Group 56"/>
            <p:cNvGrpSpPr>
              <a:grpSpLocks/>
            </p:cNvGrpSpPr>
            <p:nvPr/>
          </p:nvGrpSpPr>
          <p:grpSpPr bwMode="auto">
            <a:xfrm>
              <a:off x="1973" y="2976"/>
              <a:ext cx="589" cy="227"/>
              <a:chOff x="1837" y="2931"/>
              <a:chExt cx="589" cy="227"/>
            </a:xfrm>
          </p:grpSpPr>
          <p:sp>
            <p:nvSpPr>
              <p:cNvPr id="106550" name="Line 54"/>
              <p:cNvSpPr>
                <a:spLocks noChangeShapeType="1"/>
              </p:cNvSpPr>
              <p:nvPr/>
            </p:nvSpPr>
            <p:spPr bwMode="auto">
              <a:xfrm>
                <a:off x="1837" y="2931"/>
                <a:ext cx="589" cy="0"/>
              </a:xfrm>
              <a:prstGeom prst="line">
                <a:avLst/>
              </a:prstGeom>
              <a:noFill/>
              <a:ln w="14351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51" name="Line 55"/>
              <p:cNvSpPr>
                <a:spLocks noChangeShapeType="1"/>
              </p:cNvSpPr>
              <p:nvPr/>
            </p:nvSpPr>
            <p:spPr bwMode="auto">
              <a:xfrm>
                <a:off x="2426" y="2931"/>
                <a:ext cx="0" cy="227"/>
              </a:xfrm>
              <a:prstGeom prst="line">
                <a:avLst/>
              </a:prstGeom>
              <a:noFill/>
              <a:ln w="14351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6553" name="Line 57"/>
            <p:cNvSpPr>
              <a:spLocks noChangeShapeType="1"/>
            </p:cNvSpPr>
            <p:nvPr/>
          </p:nvSpPr>
          <p:spPr bwMode="auto">
            <a:xfrm>
              <a:off x="3742" y="3566"/>
              <a:ext cx="453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6555" name="Rectangle 59"/>
          <p:cNvSpPr>
            <a:spLocks noChangeArrowheads="1"/>
          </p:cNvSpPr>
          <p:nvPr/>
        </p:nvSpPr>
        <p:spPr bwMode="auto">
          <a:xfrm>
            <a:off x="3203575" y="3716338"/>
            <a:ext cx="2593975" cy="366712"/>
          </a:xfrm>
          <a:prstGeom prst="rect">
            <a:avLst/>
          </a:prstGeom>
          <a:noFill/>
          <a:ln w="14351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Nivel</a:t>
            </a:r>
            <a:r>
              <a:rPr lang="es-EC" sz="1800" b="0">
                <a:solidFill>
                  <a:srgbClr val="000000"/>
                </a:solidFill>
              </a:rPr>
              <a:t> </a:t>
            </a:r>
            <a:r>
              <a:rPr lang="es-EC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Socioeconómico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64C6-A318-4DAC-B67A-8037DC9D4AD1}" type="slidenum">
              <a:rPr lang="en-US"/>
              <a:pPr/>
              <a:t>80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800">
                <a:latin typeface="Lucida Sans Unicode" pitchFamily="34" charset="0"/>
              </a:rPr>
              <a:t>Que se le agregaría o quitaría a la revista para que la compren mas?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5273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es-EC" sz="2000">
              <a:latin typeface="Lucida Sans Unicode" pitchFamily="34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C" sz="2800">
                <a:latin typeface="Lucida Sans Unicode" pitchFamily="34" charset="0"/>
              </a:rPr>
              <a:t>Profundizar en la vida de los artistas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C" sz="2800">
                <a:latin typeface="Lucida Sans Unicode" pitchFamily="34" charset="0"/>
              </a:rPr>
              <a:t>Poner mas canciones con música actualizada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C" sz="2800">
                <a:latin typeface="Lucida Sans Unicode" pitchFamily="34" charset="0"/>
              </a:rPr>
              <a:t>Tips de Belleza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C" sz="2800">
                <a:latin typeface="Lucida Sans Unicode" pitchFamily="34" charset="0"/>
              </a:rPr>
              <a:t>Mas publicidad en diversos canales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es-EC" sz="2800">
                <a:latin typeface="Lucida Sans Unicode" pitchFamily="34" charset="0"/>
              </a:rPr>
              <a:t>Que traigan obsequios</a:t>
            </a:r>
          </a:p>
          <a:p>
            <a:pPr>
              <a:lnSpc>
                <a:spcPct val="80000"/>
              </a:lnSpc>
            </a:pPr>
            <a:endParaRPr lang="es-EC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Revista "La Onda"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D5A9-49DE-4357-83CD-E9F456FB918C}" type="slidenum">
              <a:rPr lang="en-US"/>
              <a:pPr/>
              <a:t>81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1533525"/>
            <a:ext cx="3816350" cy="671513"/>
          </a:xfrm>
        </p:spPr>
        <p:txBody>
          <a:bodyPr/>
          <a:lstStyle/>
          <a:p>
            <a:r>
              <a:rPr lang="es-EC" sz="3200" b="1">
                <a:latin typeface="Lucida Sans Unicode" pitchFamily="34" charset="0"/>
              </a:rPr>
              <a:t>I N D I C E</a:t>
            </a: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1671638" y="210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s-ES" sz="1800" b="0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619250" y="2852738"/>
            <a:ext cx="5903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Investigación Cualitativa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r>
              <a:rPr lang="es-EC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r>
              <a:rPr lang="es-EC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Técnicas de Investigación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C" sz="3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BE49-918E-42FB-A9FB-E36E86FB3E8C}" type="slidenum">
              <a:rPr lang="en-US"/>
              <a:pPr/>
              <a:t>82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 b="1">
                <a:latin typeface="Lucida Sans Unicode" pitchFamily="34" charset="0"/>
              </a:rPr>
              <a:t>Investigación Cualitativa</a:t>
            </a:r>
            <a:r>
              <a:rPr lang="es-EC" sz="3200">
                <a:latin typeface="Lucida Sans Unicode" pitchFamily="34" charset="0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435975" cy="41798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C" sz="2000">
                <a:effectLst/>
                <a:latin typeface="Lucida Sans Unicode" pitchFamily="34" charset="0"/>
              </a:rPr>
              <a:t>Para analizar los datos anteriormente expresados se utilizaron: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C" sz="2000">
                <a:effectLst/>
                <a:latin typeface="Lucida Sans Unicode" pitchFamily="34" charset="0"/>
              </a:rPr>
              <a:t>1. Técnicas Proyectivas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C" sz="2000">
                <a:effectLst/>
                <a:latin typeface="Lucida Sans Unicode" pitchFamily="34" charset="0"/>
              </a:rPr>
              <a:t>   1.1 Collage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C" sz="2000">
                <a:effectLst/>
                <a:latin typeface="Lucida Sans Unicode" pitchFamily="34" charset="0"/>
              </a:rPr>
              <a:t>   1.2 Revista Ideal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C" sz="2000">
              <a:effectLst/>
              <a:latin typeface="Lucida Sans Unicode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C" sz="2000">
                <a:effectLst/>
                <a:latin typeface="Lucida Sans Unicode" pitchFamily="34" charset="0"/>
              </a:rPr>
              <a:t>2. Focus Group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s-EC" sz="2000">
                <a:effectLst/>
                <a:latin typeface="Lucida Sans Unicode" pitchFamily="34" charset="0"/>
              </a:rPr>
              <a:t>       Se utilizo esta técnica para saber las diferentes opiniones del segmento ya establecido por la revista que eran las adolescentes de 12 a 17 anos y para el grupo de hombres de 20-23 para conocer sus necesidades para así aumentar la brecha de edades de mencionado segmento.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s-EC" sz="2000">
              <a:effectLst/>
              <a:latin typeface="Lucida Sans Unicode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s-EC" sz="2000">
                <a:effectLst/>
                <a:latin typeface="Lucida Sans Unicode" pitchFamily="34" charset="0"/>
              </a:rPr>
              <a:t>3. Entrevistas a Profundidad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29C4-56D6-417A-90A7-11DE7AD65E4C}" type="slidenum">
              <a:rPr lang="en-US"/>
              <a:pPr/>
              <a:t>83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200"/>
              <a:t>1. Técnica Proyectiva</a:t>
            </a:r>
            <a:r>
              <a:rPr lang="es-EC"/>
              <a:t> </a:t>
            </a: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900113" y="1773238"/>
            <a:ext cx="66230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1.Collage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Cambio de Logotipo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Recordación Espontánea de temas que les gustaría que fueran incluidos en la revista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Belleza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Moda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Tecnologías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Ejercicios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Sexualidad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Viajes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Farras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C" sz="3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5C00-6D73-47FE-A4F7-12C534370669}" type="slidenum">
              <a:rPr lang="en-US"/>
              <a:pPr/>
              <a:t>84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915987"/>
          </a:xfrm>
        </p:spPr>
        <p:txBody>
          <a:bodyPr/>
          <a:lstStyle/>
          <a:p>
            <a:pPr algn="l"/>
            <a:r>
              <a:rPr lang="es-EC" sz="3200"/>
              <a:t>1.Técnica Proyectiva</a:t>
            </a: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755650" y="1341438"/>
            <a:ext cx="67675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32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1.2 Revista Ideal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Cambio de Tamaño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Recordación espontánea de temas que les gustaría que se incluyan en la revista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Turismo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Comics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Temas Tabú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Sexualidad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Nutrición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Deportes Extremos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Formula 1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Entrevista a personas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Series de Televisión</a:t>
            </a:r>
          </a:p>
          <a:p>
            <a:pPr marL="1295400" lvl="2" indent="-3810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C" sz="3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42B4-6903-4EED-947F-B8D1C8FA8AD0}" type="slidenum">
              <a:rPr lang="en-US"/>
              <a:pPr/>
              <a:t>85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200"/>
              <a:t>2. Focus Group</a:t>
            </a:r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539750" y="1484313"/>
            <a:ext cx="6983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24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2.1 Mujeres de 12 a 17 años de clase media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s-EC" sz="2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Cambio de tamaño para guardar en la mochila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Inclusión de segmento “Trágame Tierra”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Segmentos de sexualidad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400" b="0">
                <a:effectLst>
                  <a:outerShdw blurRad="38100" dist="38100" dir="2700000" algn="tl">
                    <a:srgbClr val="000000"/>
                  </a:outerShdw>
                </a:effectLst>
              </a:rPr>
              <a:t>Aceptación de una suscripción  a la revista con varios beneficios.</a:t>
            </a:r>
          </a:p>
          <a:p>
            <a:pPr marL="914400" lvl="1" indent="-4572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s-EC" sz="32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FA90-5A2C-4B2A-9A27-7CBB7F93E925}" type="slidenum">
              <a:rPr lang="en-US"/>
              <a:pPr/>
              <a:t>86</a:t>
            </a:fld>
            <a:endParaRPr lang="en-US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200"/>
              <a:t>2. Focus Group</a:t>
            </a: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539750" y="1484313"/>
            <a:ext cx="6983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2.1 Hombres entre 18 y 23 años de clase media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s-EC" sz="20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Inclusión de temas tecnológicos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Inclusión de temas sobre la situación actual del mundo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Segmentos de sexualidad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Aumentar el tiraje mensual de la revista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para la suscripción: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 Locales para comida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Descuentos en productos tecnológicos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Inclusión de partituras como valor agregado del cancionero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7AA41-5903-42B9-A566-41993A0D29B4}" type="slidenum">
              <a:rPr lang="en-US"/>
              <a:pPr/>
              <a:t>87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algn="l"/>
            <a:r>
              <a:rPr lang="es-EC" sz="3200"/>
              <a:t>3. Entrevistas a profundidad</a:t>
            </a:r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539750" y="1268413"/>
            <a:ext cx="6983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Hombres Clase alta de 12 a 20 años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s-EC" sz="20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Inclusión de temas tecnológicos, salud, deporte, gastronomía y ciencia.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mas ordenada, ya que no incluye numeración 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Mas sobre artistas internacionales.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Opinan que la Revista va mas dirigida al segmento femenino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para la suscripción: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 Locales para comida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 En cines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Locales de Ropa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23456-F7EE-46A1-99C5-CEC762286F74}" type="slidenum">
              <a:rPr lang="en-US"/>
              <a:pPr/>
              <a:t>88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algn="l"/>
            <a:r>
              <a:rPr lang="es-EC" sz="3200"/>
              <a:t>3. Entrevistas a profundidad</a:t>
            </a: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539750" y="1268413"/>
            <a:ext cx="6983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Hombres Clase Media de 12 a 20 años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s-EC" sz="20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Profundizar  temas acerca tecnología y deporte.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Cambio de tamaño de la revista.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En publicidad detallar temas del contenido de la revista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Beneficios para la suscripción: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 Locales para comida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 Locales de Entretenimiento ( play Zone)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Cines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FAEC-C0CA-4835-84FD-8C64933C3939}" type="slidenum">
              <a:rPr lang="en-US"/>
              <a:pPr/>
              <a:t>89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algn="l"/>
            <a:r>
              <a:rPr lang="es-EC" sz="3200"/>
              <a:t>3. Entrevistas a profundidad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539750" y="1268413"/>
            <a:ext cx="6983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Mujeres Clase Alta de 12 a 20 años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s-EC" sz="20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Tamaño de letra de cancionero mas grande.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Póster que estén impresos de un solo lado.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Muchos temas generales, debe de profundizar mas.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Suscripción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Tips de belleza, Nutrición y Moda.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es grande.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Guía de viajes.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E923928-F2C0-41D1-AF53-58639860BE36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233140" name="Group 692"/>
          <p:cNvGraphicFramePr>
            <a:graphicFrameLocks noGrp="1"/>
          </p:cNvGraphicFramePr>
          <p:nvPr/>
        </p:nvGraphicFramePr>
        <p:xfrm>
          <a:off x="971550" y="981075"/>
          <a:ext cx="7189788" cy="4572000"/>
        </p:xfrm>
        <a:graphic>
          <a:graphicData uri="http://schemas.openxmlformats.org/drawingml/2006/table">
            <a:tbl>
              <a:tblPr/>
              <a:tblGrid>
                <a:gridCol w="2039938"/>
                <a:gridCol w="407987"/>
                <a:gridCol w="407988"/>
                <a:gridCol w="407987"/>
                <a:gridCol w="407988"/>
                <a:gridCol w="407987"/>
                <a:gridCol w="407988"/>
                <a:gridCol w="407987"/>
                <a:gridCol w="407988"/>
                <a:gridCol w="407987"/>
                <a:gridCol w="407988"/>
                <a:gridCol w="407987"/>
                <a:gridCol w="407988"/>
                <a:gridCol w="254000"/>
              </a:tblGrid>
              <a:tr h="0">
                <a:tc rowSpan="2" gridSpan="1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¿Qué haces en tu tiempo libre? (Opción dada por el encuestado) enumerarlas según orden de importancia.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1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Leer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Ver TV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Hacer Deporte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Internet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Jugar Videojuegos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Hablar por Teléfono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Pasear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Oír Música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Otros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B1D1-E59B-45F6-AEE4-B7D3F1ADB110}" type="slidenum">
              <a:rPr lang="en-US"/>
              <a:pPr/>
              <a:t>90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algn="l"/>
            <a:r>
              <a:rPr lang="es-EC" sz="3200"/>
              <a:t>3. Entrevistas a profundidad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539750" y="1268413"/>
            <a:ext cx="69834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s-EC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3.1 Mujeres Clase Alta de 12 a 20 años</a:t>
            </a:r>
          </a:p>
          <a:p>
            <a:pPr marL="533400" indent="-5334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es-EC" sz="20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Tamaño de letra de cancionero mas grande.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Póster que estén impresos de un solo lado.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Muchos temas generales, debe de profundizar mas.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Suscripción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Tips de belleza, Nutrición y Moda.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Revista es grande.</a:t>
            </a:r>
          </a:p>
          <a:p>
            <a:pPr marL="914400" lvl="1" indent="-4572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2000" b="0">
                <a:effectLst>
                  <a:outerShdw blurRad="38100" dist="38100" dir="2700000" algn="tl">
                    <a:srgbClr val="000000"/>
                  </a:outerShdw>
                </a:effectLst>
              </a:rPr>
              <a:t>Guía de viajes.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es-EC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90C7-3860-4CA9-ADAF-7ECD58FFD124}" type="slidenum">
              <a:rPr lang="en-US"/>
              <a:pPr/>
              <a:t>91</a:t>
            </a:fld>
            <a:endParaRPr lang="en-US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05038"/>
            <a:ext cx="8229600" cy="1371600"/>
          </a:xfrm>
        </p:spPr>
        <p:txBody>
          <a:bodyPr/>
          <a:lstStyle/>
          <a:p>
            <a:r>
              <a:rPr lang="es-EC" sz="6600"/>
              <a:t>CONCLUSIONES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1148-8BF4-44EF-8E36-EC9FE35FAD16}" type="slidenum">
              <a:rPr lang="en-US"/>
              <a:pPr/>
              <a:t>92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algn="l"/>
            <a:r>
              <a:rPr lang="es-EC" sz="3200"/>
              <a:t>CONCLUSIONES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539750" y="1268413"/>
            <a:ext cx="7704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Preferencias del segmento  de 20 a 23 años están dirigidas a temas específicos de su interés relacionados con sus carreras o trabajos.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Posicionamiento en el mercado de los Jóvenes  la Revista La Onda es descrita  como chévere, Farándula, interesante, Divertida y Juvenil.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La Revista es reconocida como la que tiene los Mejores Póster, Cancioneros y por la facilidad de encontrar.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Para captar el segmento Masculino de 12 a 20 años hay que incluir temas de Deportes y tecnología.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Un valor adicional que se le puede agregar a la Revista es crear un sistema de Suscripción para que de esa manera exista una mayor distribución.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F676-8C02-4570-9C51-5E6BB483899D}" type="slidenum">
              <a:rPr lang="en-US"/>
              <a:pPr/>
              <a:t>93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371600"/>
          </a:xfrm>
        </p:spPr>
        <p:txBody>
          <a:bodyPr/>
          <a:lstStyle/>
          <a:p>
            <a:pPr algn="l"/>
            <a:r>
              <a:rPr lang="es-EC" sz="3200"/>
              <a:t>CONCLUSIONES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539750" y="1268413"/>
            <a:ext cx="7704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Uno de los medios que los jóvenes les gustaría recibir la noticia de la nueva edición seria mediante Vía Celular.</a:t>
            </a:r>
          </a:p>
          <a:p>
            <a:pPr marL="1295400" lvl="2" indent="-381000" algn="l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s-EC" sz="1800" b="0">
                <a:effectLst>
                  <a:outerShdw blurRad="38100" dist="38100" dir="2700000" algn="tl">
                    <a:srgbClr val="000000"/>
                  </a:outerShdw>
                </a:effectLst>
              </a:rPr>
              <a:t>Los atributos del producto no se les debería cambiar nada ya que en todos recibieron los mas altos porcentajes.</a:t>
            </a:r>
          </a:p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295400" lvl="2" indent="-3810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es-EC" sz="18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4351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C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4351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C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3128</TotalTime>
  <Words>4078</Words>
  <Application>Microsoft PowerPoint</Application>
  <PresentationFormat>Presentación en pantalla (4:3)</PresentationFormat>
  <Paragraphs>1834</Paragraphs>
  <Slides>93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93</vt:i4>
      </vt:variant>
    </vt:vector>
  </HeadingPairs>
  <TitlesOfParts>
    <vt:vector size="100" baseType="lpstr">
      <vt:lpstr>Arial</vt:lpstr>
      <vt:lpstr>Tahoma</vt:lpstr>
      <vt:lpstr>Wingdings</vt:lpstr>
      <vt:lpstr>Lucida Sans Unicode</vt:lpstr>
      <vt:lpstr>Times New Roman</vt:lpstr>
      <vt:lpstr>Lucida Sans</vt:lpstr>
      <vt:lpstr>Textura</vt:lpstr>
      <vt:lpstr>Escuela Superior  Politécnica del Litoral</vt:lpstr>
      <vt:lpstr>I N D I C E</vt:lpstr>
      <vt:lpstr>INTRODUCCION</vt:lpstr>
      <vt:lpstr>Investigación Cuantitativa</vt:lpstr>
      <vt:lpstr>Diapositiva 5</vt:lpstr>
      <vt:lpstr>DATOS TECNICOS</vt:lpstr>
      <vt:lpstr>DATOS TECNICOS</vt:lpstr>
      <vt:lpstr>Segmentos Edad       Género</vt:lpstr>
      <vt:lpstr>Diapositiva 9</vt:lpstr>
      <vt:lpstr>Utilización del tiempo libre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Revistas de Entretenimiento Juvenil</vt:lpstr>
      <vt:lpstr>Revistas de Entretenimiento Juvenil Top of Mind - Género</vt:lpstr>
      <vt:lpstr>Revistas de Entretenimiento Juvenil</vt:lpstr>
      <vt:lpstr>Diapositiva 28</vt:lpstr>
      <vt:lpstr>Revistas de Entretenimiento Juvenil Top of Mind - Edad</vt:lpstr>
      <vt:lpstr>Diapositiva 30</vt:lpstr>
      <vt:lpstr>Diapositiva 31</vt:lpstr>
      <vt:lpstr>Diapositiva 32</vt:lpstr>
      <vt:lpstr>Lectores de Revista “La Onda” Edad</vt:lpstr>
      <vt:lpstr>Diapositiva 34</vt:lpstr>
      <vt:lpstr>Posicionamiento en el Mercado Palabras Espontáneas de los adolescentes.</vt:lpstr>
      <vt:lpstr>Diapositiva 36</vt:lpstr>
      <vt:lpstr>Posicionamiento en el Mercado Palabras Espontáneas de los adolescentes.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Comparación entre Revistas</vt:lpstr>
      <vt:lpstr>Comparación de Revistas</vt:lpstr>
      <vt:lpstr>Comparación entre Revistas Revista que Guardarías Contigo </vt:lpstr>
      <vt:lpstr>Comparación entre Revistas</vt:lpstr>
      <vt:lpstr>Comparación entre Revistas</vt:lpstr>
      <vt:lpstr>Comparación entre Revistas</vt:lpstr>
      <vt:lpstr>Comparación entre Revistas</vt:lpstr>
      <vt:lpstr>Comparación entre Revistas</vt:lpstr>
      <vt:lpstr>Diapositiva 53</vt:lpstr>
      <vt:lpstr>Comparación entre Revistas</vt:lpstr>
      <vt:lpstr>Comparación entre Revistas</vt:lpstr>
      <vt:lpstr>Comparación entre Revistas</vt:lpstr>
      <vt:lpstr>Comparación entre Revista</vt:lpstr>
      <vt:lpstr>Comparación entre Revistas</vt:lpstr>
      <vt:lpstr>Comparación entre Revistas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Percepción de Temas no Cubiertos</vt:lpstr>
      <vt:lpstr>Que se le agregaría o quitaría a la revista para que la compren mas?</vt:lpstr>
      <vt:lpstr>I N D I C E</vt:lpstr>
      <vt:lpstr>Investigación Cualitativa </vt:lpstr>
      <vt:lpstr>1. Técnica Proyectiva </vt:lpstr>
      <vt:lpstr>1.Técnica Proyectiva</vt:lpstr>
      <vt:lpstr>2. Focus Group</vt:lpstr>
      <vt:lpstr>2. Focus Group</vt:lpstr>
      <vt:lpstr>3. Entrevistas a profundidad</vt:lpstr>
      <vt:lpstr>3. Entrevistas a profundidad</vt:lpstr>
      <vt:lpstr>3. Entrevistas a profundidad</vt:lpstr>
      <vt:lpstr>3. Entrevistas a profundidad</vt:lpstr>
      <vt:lpstr>CONCLUSIONES</vt:lpstr>
      <vt:lpstr>CONCLUSIONES</vt:lpstr>
      <vt:lpstr>CONCLUSIONES</vt:lpstr>
    </vt:vector>
  </TitlesOfParts>
  <Company>Lala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Politécnica del Litoral</dc:title>
  <dc:creator>Jose Castro</dc:creator>
  <cp:lastModifiedBy>Administrador</cp:lastModifiedBy>
  <cp:revision>199</cp:revision>
  <dcterms:created xsi:type="dcterms:W3CDTF">2006-08-11T23:40:54Z</dcterms:created>
  <dcterms:modified xsi:type="dcterms:W3CDTF">2009-12-11T17:27:14Z</dcterms:modified>
</cp:coreProperties>
</file>